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Világos stílus 2 – 1. jelölőszín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D4A2-4747-4BAD-9A8C-D85CFEA9455F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9C489-7367-470E-924A-7A9CF9D216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71650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D4A2-4747-4BAD-9A8C-D85CFEA9455F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9C489-7367-470E-924A-7A9CF9D216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49681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D4A2-4747-4BAD-9A8C-D85CFEA9455F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9C489-7367-470E-924A-7A9CF9D216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15010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D4A2-4747-4BAD-9A8C-D85CFEA9455F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9C489-7367-470E-924A-7A9CF9D216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3567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D4A2-4747-4BAD-9A8C-D85CFEA9455F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9C489-7367-470E-924A-7A9CF9D216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72361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D4A2-4747-4BAD-9A8C-D85CFEA9455F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9C489-7367-470E-924A-7A9CF9D216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3684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D4A2-4747-4BAD-9A8C-D85CFEA9455F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9C489-7367-470E-924A-7A9CF9D216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97556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D4A2-4747-4BAD-9A8C-D85CFEA9455F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9C489-7367-470E-924A-7A9CF9D216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21278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D4A2-4747-4BAD-9A8C-D85CFEA9455F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9C489-7367-470E-924A-7A9CF9D216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5518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D4A2-4747-4BAD-9A8C-D85CFEA9455F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9C489-7367-470E-924A-7A9CF9D216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05668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D4A2-4747-4BAD-9A8C-D85CFEA9455F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9C489-7367-470E-924A-7A9CF9D216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42755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CD4A2-4747-4BAD-9A8C-D85CFEA9455F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9C489-7367-470E-924A-7A9CF9D216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65539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556792"/>
            <a:ext cx="8926830" cy="4568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églalap 2"/>
          <p:cNvSpPr/>
          <p:nvPr/>
        </p:nvSpPr>
        <p:spPr>
          <a:xfrm>
            <a:off x="755576" y="836712"/>
            <a:ext cx="58326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/>
              <a:t>Induljunk ki a kumulatív esetszámot bemutató diagramból</a:t>
            </a:r>
          </a:p>
        </p:txBody>
      </p:sp>
    </p:spTree>
    <p:extLst>
      <p:ext uri="{BB962C8B-B14F-4D97-AF65-F5344CB8AC3E}">
        <p14:creationId xmlns:p14="http://schemas.microsoft.com/office/powerpoint/2010/main" val="2704159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899592" y="620688"/>
            <a:ext cx="45911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/>
              <a:t>A napi új fertőzöttek számát bemutató diagram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8" y="1340768"/>
            <a:ext cx="9077706" cy="438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4453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894133" y="692696"/>
            <a:ext cx="29812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/>
              <a:t>A</a:t>
            </a:r>
            <a:r>
              <a:rPr lang="hu-HU" dirty="0" smtClean="0"/>
              <a:t>z </a:t>
            </a:r>
            <a:r>
              <a:rPr lang="hu-HU" dirty="0"/>
              <a:t>aktív esetek aktuális </a:t>
            </a:r>
            <a:r>
              <a:rPr lang="hu-HU" dirty="0" smtClean="0"/>
              <a:t>száma</a:t>
            </a:r>
            <a:endParaRPr lang="hu-H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340768"/>
            <a:ext cx="8887778" cy="4497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1234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3395556" y="3244334"/>
            <a:ext cx="23528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/>
              <a:t>Mit jelent az átlagérték</a:t>
            </a:r>
          </a:p>
        </p:txBody>
      </p:sp>
    </p:spTree>
    <p:extLst>
      <p:ext uri="{BB962C8B-B14F-4D97-AF65-F5344CB8AC3E}">
        <p14:creationId xmlns:p14="http://schemas.microsoft.com/office/powerpoint/2010/main" val="119891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23</Words>
  <Application>Microsoft Office PowerPoint</Application>
  <PresentationFormat>Diavetítés a képernyőre (4:3 oldalarány)</PresentationFormat>
  <Paragraphs>4</Paragraphs>
  <Slides>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5" baseType="lpstr">
      <vt:lpstr>Office-téma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Marian</dc:creator>
  <cp:lastModifiedBy>Marian</cp:lastModifiedBy>
  <cp:revision>12</cp:revision>
  <dcterms:created xsi:type="dcterms:W3CDTF">2020-09-04T10:36:44Z</dcterms:created>
  <dcterms:modified xsi:type="dcterms:W3CDTF">2020-09-06T00:09:28Z</dcterms:modified>
</cp:coreProperties>
</file>