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165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968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501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56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236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368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755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127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51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566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275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553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2"/>
            <a:ext cx="8926830" cy="456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églalap 2"/>
          <p:cNvSpPr/>
          <p:nvPr/>
        </p:nvSpPr>
        <p:spPr>
          <a:xfrm>
            <a:off x="755576" y="836712"/>
            <a:ext cx="5832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Induljunk ki a kumulatív esetszámot bemutató diagramból</a:t>
            </a:r>
          </a:p>
        </p:txBody>
      </p:sp>
    </p:spTree>
    <p:extLst>
      <p:ext uri="{BB962C8B-B14F-4D97-AF65-F5344CB8AC3E}">
        <p14:creationId xmlns:p14="http://schemas.microsoft.com/office/powerpoint/2010/main" val="270415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899592" y="620688"/>
            <a:ext cx="4591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A napi új fertőzöttek számát bemutató diagram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8" y="1340768"/>
            <a:ext cx="9077706" cy="438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4453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894133" y="692696"/>
            <a:ext cx="2981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A</a:t>
            </a:r>
            <a:r>
              <a:rPr lang="hu-HU" dirty="0" smtClean="0"/>
              <a:t>z </a:t>
            </a:r>
            <a:r>
              <a:rPr lang="hu-HU" dirty="0"/>
              <a:t>aktív esetek aktuális </a:t>
            </a:r>
            <a:r>
              <a:rPr lang="hu-HU" dirty="0" smtClean="0"/>
              <a:t>száma</a:t>
            </a:r>
            <a:endParaRPr lang="hu-H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0768"/>
            <a:ext cx="8887778" cy="449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1234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395556" y="3244334"/>
            <a:ext cx="2352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Mit jelent az átlagérték</a:t>
            </a:r>
          </a:p>
        </p:txBody>
      </p:sp>
    </p:spTree>
    <p:extLst>
      <p:ext uri="{BB962C8B-B14F-4D97-AF65-F5344CB8AC3E}">
        <p14:creationId xmlns:p14="http://schemas.microsoft.com/office/powerpoint/2010/main" val="119891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23</Words>
  <Application>Microsoft Office PowerPoint</Application>
  <PresentationFormat>Diavetítés a képernyőre (4:3 oldalarány)</PresentationFormat>
  <Paragraphs>4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12</cp:revision>
  <dcterms:created xsi:type="dcterms:W3CDTF">2020-09-04T10:36:44Z</dcterms:created>
  <dcterms:modified xsi:type="dcterms:W3CDTF">2020-09-06T00:09:28Z</dcterms:modified>
</cp:coreProperties>
</file>