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69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022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92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5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761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76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077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343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66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5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76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F768D-757E-4D14-9B2F-7683809DF622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578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39552" y="332656"/>
            <a:ext cx="71287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u="sng" dirty="0" smtClean="0"/>
              <a:t>Függőleges hajítás, szabadesés</a:t>
            </a:r>
            <a:endParaRPr lang="hu-HU" dirty="0"/>
          </a:p>
          <a:p>
            <a:endParaRPr lang="hu-HU" dirty="0"/>
          </a:p>
          <a:p>
            <a:r>
              <a:rPr lang="hu-HU" dirty="0"/>
              <a:t>A földfelszín közelében a nehézségi erő miatt minden testnek állandó nagyságú gyorsulása van függőlegesen lefelé.</a:t>
            </a:r>
          </a:p>
          <a:p>
            <a:r>
              <a:rPr lang="hu-HU" dirty="0"/>
              <a:t>g = 10 m/s</a:t>
            </a:r>
            <a:r>
              <a:rPr lang="hu-HU" baseline="30000" dirty="0"/>
              <a:t>2</a:t>
            </a:r>
            <a:endParaRPr lang="hu-HU" dirty="0"/>
          </a:p>
          <a:p>
            <a:endParaRPr lang="hu-HU" dirty="0"/>
          </a:p>
          <a:p>
            <a:r>
              <a:rPr lang="hu-HU" dirty="0" smtClean="0"/>
              <a:t>A függőleges hajítás egyenletesen </a:t>
            </a:r>
            <a:r>
              <a:rPr lang="hu-HU" dirty="0"/>
              <a:t>változó </a:t>
            </a:r>
            <a:r>
              <a:rPr lang="hu-HU" dirty="0" smtClean="0"/>
              <a:t>mozgás.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A </a:t>
            </a:r>
            <a:r>
              <a:rPr lang="hu-HU" dirty="0"/>
              <a:t>függőleges koordinátára a szokásos jelölés nem x, hanem z.</a:t>
            </a:r>
          </a:p>
          <a:p>
            <a:r>
              <a:rPr lang="hu-HU" dirty="0"/>
              <a:t>A z tengely felfelé mutat, tehát</a:t>
            </a:r>
          </a:p>
          <a:p>
            <a:r>
              <a:rPr lang="hu-HU" dirty="0"/>
              <a:t>                                                                              z</a:t>
            </a:r>
          </a:p>
          <a:p>
            <a:r>
              <a:rPr lang="hu-HU" dirty="0"/>
              <a:t>v(t) = </a:t>
            </a:r>
            <a:r>
              <a:rPr lang="hu-HU" dirty="0" smtClean="0"/>
              <a:t>v</a:t>
            </a:r>
            <a:r>
              <a:rPr lang="hu-HU" baseline="-25000" dirty="0" smtClean="0"/>
              <a:t>0</a:t>
            </a:r>
            <a:r>
              <a:rPr lang="hu-HU" dirty="0" smtClean="0"/>
              <a:t> –</a:t>
            </a:r>
            <a:r>
              <a:rPr lang="hu-HU" dirty="0" err="1" smtClean="0"/>
              <a:t>gt</a:t>
            </a:r>
            <a:r>
              <a:rPr lang="hu-HU" dirty="0" smtClean="0"/>
              <a:t>   és</a:t>
            </a:r>
            <a:endParaRPr lang="hu-HU" dirty="0"/>
          </a:p>
          <a:p>
            <a:r>
              <a:rPr lang="hu-HU" dirty="0"/>
              <a:t>                                                                                  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 = g</a:t>
            </a:r>
          </a:p>
          <a:p>
            <a:r>
              <a:rPr lang="hu-HU" dirty="0"/>
              <a:t>z(t) = z</a:t>
            </a:r>
            <a:r>
              <a:rPr lang="hu-HU" baseline="-25000" dirty="0"/>
              <a:t>0</a:t>
            </a:r>
            <a:r>
              <a:rPr lang="hu-HU" dirty="0"/>
              <a:t> </a:t>
            </a:r>
            <a:r>
              <a:rPr lang="hu-HU" dirty="0" smtClean="0"/>
              <a:t>+ v</a:t>
            </a:r>
            <a:r>
              <a:rPr lang="hu-HU" baseline="-25000" dirty="0" smtClean="0"/>
              <a:t>0</a:t>
            </a:r>
            <a:r>
              <a:rPr lang="hu-HU" dirty="0" smtClean="0"/>
              <a:t>t – </a:t>
            </a:r>
            <a:r>
              <a:rPr lang="hu-HU" dirty="0"/>
              <a:t>½gt</a:t>
            </a:r>
            <a:r>
              <a:rPr lang="hu-HU" baseline="30000" dirty="0"/>
              <a:t>2</a:t>
            </a:r>
            <a:r>
              <a:rPr lang="hu-HU" dirty="0" smtClean="0"/>
              <a:t>.</a:t>
            </a:r>
          </a:p>
          <a:p>
            <a:r>
              <a:rPr lang="hu-HU" dirty="0" smtClean="0">
                <a:solidFill>
                  <a:srgbClr val="00B050"/>
                </a:solidFill>
              </a:rPr>
              <a:t>                                                                                                      v</a:t>
            </a:r>
            <a:r>
              <a:rPr lang="hu-HU" baseline="-25000" dirty="0" smtClean="0">
                <a:solidFill>
                  <a:srgbClr val="00B050"/>
                </a:solidFill>
              </a:rPr>
              <a:t>0</a:t>
            </a:r>
            <a:r>
              <a:rPr lang="hu-HU" dirty="0" smtClean="0">
                <a:solidFill>
                  <a:srgbClr val="00B050"/>
                </a:solidFill>
              </a:rPr>
              <a:t> &gt; 0      v</a:t>
            </a:r>
            <a:r>
              <a:rPr lang="hu-HU" baseline="-25000" dirty="0" smtClean="0">
                <a:solidFill>
                  <a:srgbClr val="00B050"/>
                </a:solidFill>
              </a:rPr>
              <a:t>0</a:t>
            </a:r>
            <a:r>
              <a:rPr lang="hu-HU" dirty="0" smtClean="0">
                <a:solidFill>
                  <a:srgbClr val="00B050"/>
                </a:solidFill>
              </a:rPr>
              <a:t> &lt; 0</a:t>
            </a:r>
            <a:endParaRPr lang="hu-HU" dirty="0">
              <a:solidFill>
                <a:srgbClr val="00B050"/>
              </a:solidFill>
            </a:endParaRPr>
          </a:p>
          <a:p>
            <a:endParaRPr lang="hu-HU" dirty="0" smtClean="0"/>
          </a:p>
          <a:p>
            <a:r>
              <a:rPr lang="hu-HU" u="sng" dirty="0" smtClean="0"/>
              <a:t>Szabadesés</a:t>
            </a:r>
            <a:r>
              <a:rPr lang="hu-HU" dirty="0"/>
              <a:t>: v</a:t>
            </a:r>
            <a:r>
              <a:rPr lang="hu-HU" baseline="-25000" dirty="0"/>
              <a:t>0</a:t>
            </a:r>
            <a:r>
              <a:rPr lang="hu-HU" dirty="0"/>
              <a:t> = 0.</a:t>
            </a:r>
          </a:p>
          <a:p>
            <a:endParaRPr lang="hu-HU" dirty="0"/>
          </a:p>
          <a:p>
            <a:r>
              <a:rPr lang="hu-HU" dirty="0"/>
              <a:t>v(t) = –</a:t>
            </a:r>
            <a:r>
              <a:rPr lang="hu-HU" dirty="0" err="1"/>
              <a:t>gt</a:t>
            </a:r>
            <a:endParaRPr lang="hu-HU" dirty="0"/>
          </a:p>
          <a:p>
            <a:r>
              <a:rPr lang="hu-HU" dirty="0"/>
              <a:t>z(t) = z</a:t>
            </a:r>
            <a:r>
              <a:rPr lang="hu-HU" baseline="-25000" dirty="0"/>
              <a:t>0</a:t>
            </a:r>
            <a:r>
              <a:rPr lang="hu-HU" dirty="0"/>
              <a:t> – ½gt</a:t>
            </a:r>
            <a:r>
              <a:rPr lang="hu-HU" baseline="30000" dirty="0"/>
              <a:t>2</a:t>
            </a:r>
            <a:r>
              <a:rPr lang="hu-HU" dirty="0" smtClean="0"/>
              <a:t>.</a:t>
            </a:r>
            <a:endParaRPr lang="hu-HU" dirty="0"/>
          </a:p>
        </p:txBody>
      </p:sp>
      <p:cxnSp>
        <p:nvCxnSpPr>
          <p:cNvPr id="3" name="Egyenes összekötő nyíllal 2"/>
          <p:cNvCxnSpPr/>
          <p:nvPr/>
        </p:nvCxnSpPr>
        <p:spPr>
          <a:xfrm flipV="1">
            <a:off x="4860032" y="3300671"/>
            <a:ext cx="0" cy="26642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nyíllal 5"/>
          <p:cNvCxnSpPr/>
          <p:nvPr/>
        </p:nvCxnSpPr>
        <p:spPr>
          <a:xfrm>
            <a:off x="4932040" y="3624707"/>
            <a:ext cx="0" cy="1008112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6732240" y="4077072"/>
            <a:ext cx="0" cy="6480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5868144" y="4077072"/>
            <a:ext cx="0" cy="648000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52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348"/>
    </mc:Choice>
    <mc:Fallback xmlns="">
      <p:transition spd="slow" advTm="83348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72674" x="2081213" y="3881438"/>
          <p14:tracePt t="72768" x="2073275" y="3871913"/>
          <p14:tracePt t="72786" x="2073275" y="3863975"/>
          <p14:tracePt t="72787" x="2055813" y="3856038"/>
          <p14:tracePt t="72812" x="2038350" y="3838575"/>
          <p14:tracePt t="72818" x="2030413" y="3830638"/>
          <p14:tracePt t="72859" x="2020888" y="3830638"/>
          <p14:tracePt t="72860" x="1970088" y="3803650"/>
          <p14:tracePt t="72883" x="1952625" y="3803650"/>
          <p14:tracePt t="72883" x="1927225" y="3787775"/>
          <p14:tracePt t="72912" x="1919288" y="3787775"/>
          <p14:tracePt t="72913" x="1876425" y="3778250"/>
          <p14:tracePt t="72942" x="1858963" y="3770313"/>
          <p14:tracePt t="72942" x="1825625" y="3762375"/>
          <p14:tracePt t="72951" x="1808163" y="3762375"/>
          <p14:tracePt t="72952" x="1782763" y="3752850"/>
          <p14:tracePt t="72982" x="1765300" y="3735388"/>
          <p14:tracePt t="72983" x="1706563" y="3735388"/>
          <p14:tracePt t="72984" x="1689100" y="3727450"/>
          <p14:tracePt t="73012" x="1671638" y="3719513"/>
          <p14:tracePt t="73012" x="1628775" y="3709988"/>
          <p14:tracePt t="73018" x="1603375" y="3709988"/>
          <p14:tracePt t="73042" x="1577975" y="3709988"/>
          <p14:tracePt t="73042" x="1527175" y="3694113"/>
          <p14:tracePt t="73052" x="1501775" y="3694113"/>
          <p14:tracePt t="73082" x="1476375" y="3694113"/>
          <p14:tracePt t="73085" x="1373188" y="3676650"/>
          <p14:tracePt t="73113" x="1279525" y="3667125"/>
          <p14:tracePt t="73120" x="1254125" y="3667125"/>
          <p14:tracePt t="73142" x="1228725" y="3667125"/>
          <p14:tracePt t="73142" x="1193800" y="3667125"/>
          <p14:tracePt t="73151" x="1168400" y="3667125"/>
          <p14:tracePt t="73152" x="1143000" y="3667125"/>
          <p14:tracePt t="73182" x="1109663" y="3667125"/>
          <p14:tracePt t="73185" x="1057275" y="3667125"/>
          <p14:tracePt t="73212" x="1031875" y="3667125"/>
          <p14:tracePt t="73212" x="973138" y="3667125"/>
          <p14:tracePt t="73218" x="963613" y="3667125"/>
          <p14:tracePt t="73242" x="946150" y="3667125"/>
          <p14:tracePt t="73242" x="912813" y="3667125"/>
          <p14:tracePt t="73252" x="904875" y="3667125"/>
          <p14:tracePt t="73282" x="887413" y="3676650"/>
          <p14:tracePt t="73282" x="827088" y="3709988"/>
          <p14:tracePt t="73312" x="793750" y="3727450"/>
          <p14:tracePt t="73312" x="708025" y="3778250"/>
          <p14:tracePt t="73342" x="673100" y="3803650"/>
          <p14:tracePt t="73342" x="631825" y="3838575"/>
          <p14:tracePt t="73351" x="604838" y="3846513"/>
          <p14:tracePt t="73352" x="596900" y="3863975"/>
          <p14:tracePt t="73382" x="579438" y="3881438"/>
          <p14:tracePt t="73382" x="563563" y="3906838"/>
          <p14:tracePt t="73402" x="563563" y="3924300"/>
          <p14:tracePt t="73402" x="554038" y="3957638"/>
          <p14:tracePt t="73432" x="554038" y="3975100"/>
          <p14:tracePt t="73433" x="554038" y="4033838"/>
          <p14:tracePt t="73462" x="554038" y="4060825"/>
          <p14:tracePt t="73462" x="554038" y="4076700"/>
          <p14:tracePt t="73468" x="571500" y="4094163"/>
          <p14:tracePt t="73492" x="579438" y="4102100"/>
          <p14:tracePt t="73492" x="604838" y="4144963"/>
          <p14:tracePt t="73501" x="614363" y="4154488"/>
          <p14:tracePt t="73532" x="631825" y="4170363"/>
          <p14:tracePt t="73532" x="682625" y="4230688"/>
          <p14:tracePt t="73562" x="725488" y="4265613"/>
          <p14:tracePt t="73562" x="801688" y="4316413"/>
          <p14:tracePt t="73568" x="844550" y="4324350"/>
          <p14:tracePt t="73592" x="877888" y="4333875"/>
          <p14:tracePt t="73592" x="955675" y="4349750"/>
          <p14:tracePt t="73602" x="989013" y="4349750"/>
          <p14:tracePt t="73632" x="1023938" y="4349750"/>
          <p14:tracePt t="73632" x="1117600" y="4367213"/>
          <p14:tracePt t="73662" x="1143000" y="4367213"/>
          <p14:tracePt t="73662" x="1185863" y="4367213"/>
          <p14:tracePt t="73668" x="1219200" y="4367213"/>
          <p14:tracePt t="73692" x="1244600" y="4367213"/>
          <p14:tracePt t="73692" x="1330325" y="4367213"/>
          <p14:tracePt t="73701" x="1355725" y="4367213"/>
          <p14:tracePt t="73732" x="1398588" y="4367213"/>
          <p14:tracePt t="73732" x="1603375" y="4333875"/>
          <p14:tracePt t="73762" x="1681163" y="4316413"/>
          <p14:tracePt t="73762" x="1808163" y="4273550"/>
          <p14:tracePt t="73768" x="1825625" y="4256088"/>
          <p14:tracePt t="73792" x="1843088" y="4238625"/>
          <p14:tracePt t="73793" x="1858963" y="4230688"/>
          <p14:tracePt t="73802" x="1876425" y="4213225"/>
          <p14:tracePt t="73832" x="1893888" y="4205288"/>
          <p14:tracePt t="73832" x="1927225" y="4179888"/>
          <p14:tracePt t="73862" x="1944688" y="4170363"/>
          <p14:tracePt t="73862" x="1962150" y="4162425"/>
          <p14:tracePt t="73868" x="1979613" y="4154488"/>
          <p14:tracePt t="73892" x="1987550" y="4154488"/>
          <p14:tracePt t="73901" x="1995488" y="4137025"/>
          <p14:tracePt t="73901" x="2005013" y="4129088"/>
          <p14:tracePt t="73932" x="2012950" y="4119563"/>
          <p14:tracePt t="73932" x="2030413" y="4094163"/>
          <p14:tracePt t="73962" x="2038350" y="4076700"/>
          <p14:tracePt t="73962" x="2055813" y="4000500"/>
          <p14:tracePt t="73992" x="2055813" y="3983038"/>
          <p14:tracePt t="74002" x="2055813" y="3914775"/>
          <p14:tracePt t="74002" x="2055813" y="3906838"/>
          <p14:tracePt t="74032" x="2047875" y="3881438"/>
          <p14:tracePt t="74032" x="2012950" y="3856038"/>
          <p14:tracePt t="74062" x="1995488" y="3838575"/>
          <p14:tracePt t="74062" x="1970088" y="3821113"/>
          <p14:tracePt t="74068" x="1962150" y="3813175"/>
          <p14:tracePt t="74092" x="1944688" y="3803650"/>
          <p14:tracePt t="74101" x="1911350" y="3787775"/>
          <p14:tracePt t="74101" x="1893888" y="3770313"/>
          <p14:tracePt t="74123" x="1833563" y="3744913"/>
          <p14:tracePt t="74135" x="1808163" y="3735388"/>
          <p14:tracePt t="74162" x="1774825" y="3727450"/>
          <p14:tracePt t="74162" x="1663700" y="3702050"/>
          <p14:tracePt t="74168" x="1638300" y="3702050"/>
          <p14:tracePt t="74192" x="1595438" y="3694113"/>
          <p14:tracePt t="74193" x="1527175" y="3684588"/>
          <p14:tracePt t="74201" x="1484313" y="3676650"/>
          <p14:tracePt t="74232" x="1458913" y="3667125"/>
          <p14:tracePt t="74233" x="1373188" y="3659188"/>
          <p14:tracePt t="74262" x="1355725" y="3651250"/>
          <p14:tracePt t="74268" x="1287463" y="3641725"/>
          <p14:tracePt t="74268" x="1254125" y="3641725"/>
          <p14:tracePt t="74292" x="1228725" y="3641725"/>
          <p14:tracePt t="74292" x="1176338" y="3641725"/>
          <p14:tracePt t="74301" x="1135063" y="3641725"/>
          <p14:tracePt t="74322" x="1125538" y="3641725"/>
          <p14:tracePt t="74322" x="1057275" y="3641725"/>
          <p14:tracePt t="74335" x="1031875" y="3641725"/>
          <p14:tracePt t="74362" x="1006475" y="3651250"/>
          <p14:tracePt t="74362" x="904875" y="3702050"/>
          <p14:tracePt t="74392" x="877888" y="3709988"/>
          <p14:tracePt t="74392" x="801688" y="3787775"/>
          <p14:tracePt t="74401" x="768350" y="3830638"/>
          <p14:tracePt t="74432" x="741363" y="3871913"/>
          <p14:tracePt t="74433" x="700088" y="4000500"/>
          <p14:tracePt t="74462" x="700088" y="4017963"/>
          <p14:tracePt t="74462" x="700088" y="4051300"/>
          <p14:tracePt t="74468" x="708025" y="4076700"/>
          <p14:tracePt t="74492" x="708025" y="4094163"/>
          <p14:tracePt t="74501" x="725488" y="4119563"/>
          <p14:tracePt t="74501" x="733425" y="4129088"/>
          <p14:tracePt t="74522" x="741363" y="4137025"/>
          <p14:tracePt t="74522" x="758825" y="4154488"/>
          <p14:tracePt t="74535" x="758825" y="4162425"/>
          <p14:tracePt t="74562" x="768350" y="4162425"/>
          <p14:tracePt t="74567" x="776288" y="4179888"/>
          <p14:tracePt t="74592" x="784225" y="4179888"/>
          <p14:tracePt t="74593" x="801688" y="4197350"/>
          <p14:tracePt t="74601" x="809625" y="4205288"/>
          <p14:tracePt t="74632" x="836613" y="4213225"/>
          <p14:tracePt t="74632" x="895350" y="4238625"/>
          <p14:tracePt t="74662" x="920750" y="4238625"/>
          <p14:tracePt t="74662" x="989013" y="4248150"/>
          <p14:tracePt t="74668" x="1023938" y="4256088"/>
          <p14:tracePt t="74692" x="1049338" y="4256088"/>
          <p14:tracePt t="74701" x="1135063" y="4265613"/>
          <p14:tracePt t="74701" x="1185863" y="4265613"/>
          <p14:tracePt t="74722" x="1236663" y="4265613"/>
          <p14:tracePt t="74722" x="1339850" y="4265613"/>
          <p14:tracePt t="74735" x="1381125" y="4265613"/>
          <p14:tracePt t="74762" x="1433513" y="4265613"/>
          <p14:tracePt t="74767" x="1603375" y="4265613"/>
          <p14:tracePt t="74792" x="1663700" y="4265613"/>
          <p14:tracePt t="74792" x="1800225" y="4238625"/>
          <p14:tracePt t="74801" x="1843088" y="4222750"/>
          <p14:tracePt t="74832" x="1884363" y="4213225"/>
          <p14:tracePt t="74832" x="1987550" y="4154488"/>
          <p14:tracePt t="74862" x="2020888" y="4137025"/>
          <p14:tracePt t="74862" x="2073275" y="4076700"/>
          <p14:tracePt t="74868" x="2089150" y="4068763"/>
          <p14:tracePt t="74892" x="2089150" y="4060825"/>
          <p14:tracePt t="74901" x="2098675" y="4051300"/>
          <p14:tracePt t="74952" x="2098675" y="4060825"/>
          <p14:tracePt t="74952" x="0" y="0"/>
        </p14:tracePtLst>
        <p14:tracePtLst>
          <p14:tracePt t="76081" x="2508250" y="4410075"/>
          <p14:tracePt t="76096" x="2490788" y="4402138"/>
          <p14:tracePt t="76104" x="2482850" y="4392613"/>
          <p14:tracePt t="76132" x="2473325" y="4392613"/>
          <p14:tracePt t="76132" x="2447925" y="4384675"/>
          <p14:tracePt t="76136" x="2422525" y="4375150"/>
          <p14:tracePt t="76162" x="2405063" y="4375150"/>
          <p14:tracePt t="76163" x="2371725" y="4367213"/>
          <p14:tracePt t="76192" x="2346325" y="4367213"/>
          <p14:tracePt t="76192" x="2268538" y="4359275"/>
          <p14:tracePt t="76200" x="2252663" y="4349750"/>
          <p14:tracePt t="76222" x="2235200" y="4349750"/>
          <p14:tracePt t="76234" x="2209800" y="4341813"/>
          <p14:tracePt t="76235" x="2157413" y="4341813"/>
          <p14:tracePt t="76262" x="2132013" y="4341813"/>
          <p14:tracePt t="76262" x="2089150" y="4333875"/>
          <p14:tracePt t="76267" x="2063750" y="4333875"/>
          <p14:tracePt t="76292" x="2038350" y="4333875"/>
          <p14:tracePt t="76301" x="1987550" y="4324350"/>
          <p14:tracePt t="76301" x="1962150" y="4324350"/>
          <p14:tracePt t="76332" x="1936750" y="4324350"/>
          <p14:tracePt t="76333" x="1868488" y="4306888"/>
          <p14:tracePt t="76362" x="1825625" y="4306888"/>
          <p14:tracePt t="76362" x="1739900" y="4306888"/>
          <p14:tracePt t="76368" x="1714500" y="4306888"/>
          <p14:tracePt t="76392" x="1681163" y="4306888"/>
          <p14:tracePt t="76392" x="1603375" y="4306888"/>
          <p14:tracePt t="76400" x="1560513" y="4306888"/>
          <p14:tracePt t="76422" x="1517650" y="4306888"/>
          <p14:tracePt t="76422" x="1484313" y="4306888"/>
          <p14:tracePt t="76434" x="1449388" y="4306888"/>
          <p14:tracePt t="76462" x="1416050" y="4306888"/>
          <p14:tracePt t="76462" x="1304925" y="4306888"/>
          <p14:tracePt t="76467" x="1271588" y="4306888"/>
          <p14:tracePt t="76492" x="1236663" y="4306888"/>
          <p14:tracePt t="76492" x="1160463" y="4306888"/>
          <p14:tracePt t="76501" x="1143000" y="4306888"/>
          <p14:tracePt t="76522" x="1125538" y="4306888"/>
          <p14:tracePt t="76522" x="1092200" y="4306888"/>
          <p14:tracePt t="76533" x="1082675" y="4306888"/>
          <p14:tracePt t="76562" x="1066800" y="4306888"/>
          <p14:tracePt t="76562" x="1031875" y="4324350"/>
          <p14:tracePt t="76568" x="1006475" y="4324350"/>
          <p14:tracePt t="76592" x="989013" y="4333875"/>
          <p14:tracePt t="76592" x="955675" y="4341813"/>
          <p14:tracePt t="76600" x="930275" y="4349750"/>
          <p14:tracePt t="76622" x="912813" y="4349750"/>
          <p14:tracePt t="76622" x="887413" y="4367213"/>
          <p14:tracePt t="76634" x="852488" y="4375150"/>
          <p14:tracePt t="76634" x="827088" y="4384675"/>
          <p14:tracePt t="76662" x="801688" y="4384675"/>
          <p14:tracePt t="76662" x="758825" y="4402138"/>
          <p14:tracePt t="76667" x="733425" y="4410075"/>
          <p14:tracePt t="76692" x="715963" y="4427538"/>
          <p14:tracePt t="76692" x="682625" y="4452938"/>
          <p14:tracePt t="76701" x="657225" y="4470400"/>
          <p14:tracePt t="76732" x="647700" y="4486275"/>
          <p14:tracePt t="76732" x="596900" y="4554538"/>
          <p14:tracePt t="76762" x="579438" y="4589463"/>
          <p14:tracePt t="76762" x="571500" y="4683125"/>
          <p14:tracePt t="76768" x="571500" y="4716463"/>
          <p14:tracePt t="76792" x="571500" y="4741863"/>
          <p14:tracePt t="76792" x="588963" y="4810125"/>
          <p14:tracePt t="76800" x="614363" y="4837113"/>
          <p14:tracePt t="76822" x="647700" y="4878388"/>
          <p14:tracePt t="76822" x="673100" y="4913313"/>
          <p14:tracePt t="76834" x="690563" y="4930775"/>
          <p14:tracePt t="76834" x="715963" y="4956175"/>
          <p14:tracePt t="76862" x="741363" y="4973638"/>
          <p14:tracePt t="76862" x="784225" y="4989513"/>
          <p14:tracePt t="76867" x="819150" y="5006975"/>
          <p14:tracePt t="76892" x="852488" y="5014913"/>
          <p14:tracePt t="76892" x="938213" y="5024438"/>
          <p14:tracePt t="76901" x="963613" y="5024438"/>
          <p14:tracePt t="76922" x="998538" y="5024438"/>
          <p14:tracePt t="76933" x="1092200" y="5024438"/>
          <p14:tracePt t="76934" x="1135063" y="5024438"/>
          <p14:tracePt t="76962" x="1211263" y="5024438"/>
          <p14:tracePt t="76967" x="1423988" y="4999038"/>
          <p14:tracePt t="76968" x="1509713" y="4989513"/>
          <p14:tracePt t="76992" x="1577975" y="4981575"/>
          <p14:tracePt t="76993" x="1689100" y="4956175"/>
          <p14:tracePt t="77000" x="1747838" y="4938713"/>
          <p14:tracePt t="77022" x="1816100" y="4913313"/>
          <p14:tracePt t="77022" x="1893888" y="4895850"/>
          <p14:tracePt t="77034" x="1962150" y="4878388"/>
          <p14:tracePt t="77034" x="2030413" y="4862513"/>
          <p14:tracePt t="77062" x="2089150" y="4845050"/>
          <p14:tracePt t="77062" x="2184400" y="4827588"/>
          <p14:tracePt t="77067" x="2225675" y="4810125"/>
          <p14:tracePt t="77092" x="2268538" y="4802188"/>
          <p14:tracePt t="77092" x="2319338" y="4776788"/>
          <p14:tracePt t="77101" x="2336800" y="4768850"/>
          <p14:tracePt t="77132" x="2354263" y="4759325"/>
          <p14:tracePt t="77132" x="2397125" y="4716463"/>
          <p14:tracePt t="77136" x="2414588" y="4716463"/>
          <p14:tracePt t="77162" x="2439988" y="4700588"/>
          <p14:tracePt t="77162" x="2473325" y="4683125"/>
          <p14:tracePt t="77168" x="2482850" y="4683125"/>
          <p14:tracePt t="77192" x="2490788" y="4673600"/>
          <p14:tracePt t="77193" x="2516188" y="4665663"/>
          <p14:tracePt t="77200" x="2524125" y="4665663"/>
          <p14:tracePt t="77222" x="2533650" y="4657725"/>
          <p14:tracePt t="77222" x="2551113" y="4648200"/>
          <p14:tracePt t="77234" x="2559050" y="4640263"/>
          <p14:tracePt t="77262" x="2559050" y="4632325"/>
          <p14:tracePt t="77266" x="2576513" y="4597400"/>
          <p14:tracePt t="77292" x="2576513" y="4572000"/>
          <p14:tracePt t="77301" x="2576513" y="4554538"/>
          <p14:tracePt t="77301" x="2576513" y="4546600"/>
          <p14:tracePt t="77322" x="2576513" y="4538663"/>
          <p14:tracePt t="77333" x="2576513" y="4529138"/>
          <p14:tracePt t="77362" x="2576513" y="4521200"/>
          <p14:tracePt t="77362" x="2551113" y="4495800"/>
          <p14:tracePt t="77368" x="2524125" y="4478338"/>
          <p14:tracePt t="77392" x="2508250" y="4470400"/>
          <p14:tracePt t="77392" x="2455863" y="4443413"/>
          <p14:tracePt t="77400" x="2414588" y="4427538"/>
          <p14:tracePt t="77422" x="2397125" y="4410075"/>
          <p14:tracePt t="77422" x="2362200" y="4402138"/>
          <p14:tracePt t="77434" x="2319338" y="4384675"/>
          <p14:tracePt t="77434" x="2252663" y="4359275"/>
          <p14:tracePt t="77462" x="2192338" y="4324350"/>
          <p14:tracePt t="77462" x="2089150" y="4291013"/>
          <p14:tracePt t="77466" x="2047875" y="4281488"/>
          <p14:tracePt t="77492" x="2030413" y="4265613"/>
          <p14:tracePt t="77492" x="1944688" y="4230688"/>
          <p14:tracePt t="77501" x="1901825" y="4222750"/>
          <p14:tracePt t="77522" x="1868488" y="4213225"/>
          <p14:tracePt t="77522" x="1808163" y="4197350"/>
          <p14:tracePt t="77533" x="1765300" y="4187825"/>
          <p14:tracePt t="77562" x="1739900" y="4179888"/>
          <p14:tracePt t="77562" x="1620838" y="4154488"/>
          <p14:tracePt t="77568" x="1595438" y="4154488"/>
          <p14:tracePt t="77592" x="1560513" y="4144963"/>
          <p14:tracePt t="77592" x="1501775" y="4137025"/>
          <p14:tracePt t="77600" x="1476375" y="4129088"/>
          <p14:tracePt t="77622" x="1449388" y="4119563"/>
          <p14:tracePt t="77622" x="1423988" y="4119563"/>
          <p14:tracePt t="77634" x="1390650" y="4111625"/>
          <p14:tracePt t="77634" x="1355725" y="4111625"/>
          <p14:tracePt t="77662" x="1322388" y="4111625"/>
          <p14:tracePt t="77662" x="1228725" y="4111625"/>
          <p14:tracePt t="77666" x="1185863" y="4111625"/>
          <p14:tracePt t="77692" x="1135063" y="4111625"/>
          <p14:tracePt t="77692" x="1074738" y="4111625"/>
          <p14:tracePt t="77700" x="1041400" y="4111625"/>
          <p14:tracePt t="77722" x="1014413" y="4111625"/>
          <p14:tracePt t="77722" x="973138" y="4111625"/>
          <p14:tracePt t="77733" x="963613" y="4111625"/>
          <p14:tracePt t="77762" x="946150" y="4119563"/>
          <p14:tracePt t="77762" x="930275" y="4137025"/>
          <p14:tracePt t="77792" x="920750" y="4144963"/>
          <p14:tracePt t="77792" x="895350" y="4170363"/>
          <p14:tracePt t="77800" x="887413" y="4197350"/>
          <p14:tracePt t="77822" x="877888" y="4205288"/>
          <p14:tracePt t="77822" x="869950" y="4230688"/>
          <p14:tracePt t="77834" x="852488" y="4248150"/>
          <p14:tracePt t="77834" x="844550" y="4273550"/>
          <p14:tracePt t="77862" x="819150" y="4298950"/>
          <p14:tracePt t="77862" x="776288" y="4367213"/>
          <p14:tracePt t="77866" x="768350" y="4410075"/>
          <p14:tracePt t="77892" x="750888" y="4435475"/>
          <p14:tracePt t="77892" x="715963" y="4521200"/>
          <p14:tracePt t="77900" x="708025" y="4546600"/>
          <p14:tracePt t="77922" x="708025" y="4572000"/>
          <p14:tracePt t="77922" x="700088" y="4614863"/>
          <p14:tracePt t="77933" x="690563" y="4632325"/>
          <p14:tracePt t="77962" x="682625" y="4657725"/>
          <p14:tracePt t="77962" x="682625" y="4716463"/>
          <p14:tracePt t="77992" x="682625" y="4741863"/>
          <p14:tracePt t="78000" x="700088" y="4794250"/>
          <p14:tracePt t="78000" x="708025" y="4810125"/>
          <p14:tracePt t="78022" x="725488" y="4827588"/>
          <p14:tracePt t="78022" x="750888" y="4845050"/>
          <p14:tracePt t="78034" x="758825" y="4862513"/>
          <p14:tracePt t="78034" x="776288" y="4862513"/>
          <p14:tracePt t="78062" x="784225" y="4870450"/>
          <p14:tracePt t="78062" x="809625" y="4887913"/>
          <p14:tracePt t="78066" x="819150" y="4895850"/>
          <p14:tracePt t="78092" x="836613" y="4905375"/>
          <p14:tracePt t="78092" x="862013" y="4913313"/>
          <p14:tracePt t="78122" x="904875" y="4930775"/>
          <p14:tracePt t="78122" x="963613" y="4938713"/>
          <p14:tracePt t="78133" x="998538" y="4938713"/>
          <p14:tracePt t="78162" x="1041400" y="4938713"/>
          <p14:tracePt t="78162" x="1176338" y="4938713"/>
          <p14:tracePt t="78192" x="1228725" y="4938713"/>
          <p14:tracePt t="78192" x="1312863" y="4938713"/>
          <p14:tracePt t="78200" x="1355725" y="4938713"/>
          <p14:tracePt t="78222" x="1381125" y="4938713"/>
          <p14:tracePt t="78234" x="1416050" y="4930775"/>
          <p14:tracePt t="78234" x="1466850" y="4921250"/>
          <p14:tracePt t="78262" x="1501775" y="4913313"/>
          <p14:tracePt t="78262" x="1570038" y="4905375"/>
          <p14:tracePt t="78266" x="1603375" y="4905375"/>
          <p14:tracePt t="78292" x="1628775" y="4905375"/>
          <p14:tracePt t="78292" x="1689100" y="4895850"/>
          <p14:tracePt t="78300" x="1706563" y="4887913"/>
          <p14:tracePt t="78322" x="1722438" y="4887913"/>
          <p14:tracePt t="78322" x="1765300" y="4878388"/>
          <p14:tracePt t="78333" x="1774825" y="4878388"/>
          <p14:tracePt t="78362" x="1782763" y="4878388"/>
          <p14:tracePt t="78362" x="1851025" y="4878388"/>
          <p14:tracePt t="78392" x="1868488" y="4870450"/>
          <p14:tracePt t="78393" x="1936750" y="4862513"/>
          <p14:tracePt t="78422" x="1962150" y="4862513"/>
          <p14:tracePt t="78422" x="2005013" y="4852988"/>
          <p14:tracePt t="78434" x="2020888" y="4852988"/>
          <p14:tracePt t="78434" x="2038350" y="4852988"/>
          <p14:tracePt t="78462" x="2055813" y="4845050"/>
          <p14:tracePt t="78462" x="2081213" y="4827588"/>
          <p14:tracePt t="78466" x="2098675" y="4827588"/>
          <p14:tracePt t="78492" x="2106613" y="4819650"/>
          <p14:tracePt t="78492" x="2132013" y="4802188"/>
          <p14:tracePt t="78500" x="2141538" y="4794250"/>
          <p14:tracePt t="78522" x="2166938" y="4784725"/>
          <p14:tracePt t="78522" x="2192338" y="4768850"/>
          <p14:tracePt t="78533" x="2217738" y="4759325"/>
          <p14:tracePt t="78562" x="2225675" y="4759325"/>
          <p14:tracePt t="78567" x="2260600" y="4741863"/>
          <p14:tracePt t="78592" x="2268538" y="4733925"/>
          <p14:tracePt t="78593" x="2278063" y="4733925"/>
          <p14:tracePt t="78622" x="2286000" y="4725988"/>
          <p14:tracePt t="78622" x="2293938" y="4716463"/>
          <p14:tracePt t="78634" x="2303463" y="4708525"/>
          <p14:tracePt t="78634" x="2319338" y="4691063"/>
          <p14:tracePt t="78662" x="2328863" y="4691063"/>
          <p14:tracePt t="78662" x="2354263" y="4665663"/>
          <p14:tracePt t="78666" x="2362200" y="4657725"/>
          <p14:tracePt t="78692" x="2362200" y="4648200"/>
          <p14:tracePt t="78692" x="2379663" y="4632325"/>
          <p14:tracePt t="78700" x="2387600" y="4622800"/>
          <p14:tracePt t="78722" x="2397125" y="4622800"/>
          <p14:tracePt t="78722" x="2405063" y="4605338"/>
          <p14:tracePt t="78733" x="2405063" y="4597400"/>
          <p14:tracePt t="78762" x="2414588" y="4589463"/>
          <p14:tracePt t="78762" x="2439988" y="4564063"/>
          <p14:tracePt t="78792" x="2439988" y="4546600"/>
          <p14:tracePt t="78792" x="2447925" y="4538663"/>
          <p14:tracePt t="78822" x="2455863" y="4529138"/>
          <p14:tracePt t="78833" x="2465388" y="4521200"/>
          <p14:tracePt t="78861" x="2465388" y="4511675"/>
          <p14:tracePt t="78862" x="2465388" y="4503738"/>
          <p14:tracePt t="78892" x="2473325" y="4503738"/>
          <p14:tracePt t="78892" x="2473325" y="4495800"/>
          <p14:tracePt t="78900" x="2473325" y="4486275"/>
          <p14:tracePt t="78922" x="2473325" y="4478338"/>
          <p14:tracePt t="78933" x="2473325" y="4452938"/>
          <p14:tracePt t="78933" x="2473325" y="4435475"/>
          <p14:tracePt t="78962" x="2473325" y="4418013"/>
          <p14:tracePt t="78963" x="0" y="0"/>
        </p14:tracePtLst>
      </p14:laserTraceLst>
    </p:ext>
    <p:ext uri="{E180D4A7-C9FB-4DFB-919C-405C955672EB}">
      <p14:showEvtLst xmlns:p14="http://schemas.microsoft.com/office/powerpoint/2010/main">
        <p14:playEvt time="1960" objId="7"/>
        <p14:triggerEvt type="onClick" time="1960" objId="7"/>
        <p14:stopEvt time="79226" objId="7"/>
      </p14:showEvtLst>
    </p:ext>
  </p:extLst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99</Words>
  <Application>Microsoft Office PowerPoint</Application>
  <PresentationFormat>Diavetítés a képernyőre (4:3 oldalarány)</PresentationFormat>
  <Paragraphs>19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10</cp:revision>
  <dcterms:created xsi:type="dcterms:W3CDTF">2020-09-04T11:52:04Z</dcterms:created>
  <dcterms:modified xsi:type="dcterms:W3CDTF">2020-09-06T18:32:36Z</dcterms:modified>
</cp:coreProperties>
</file>