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8" r:id="rId5"/>
    <p:sldId id="269" r:id="rId6"/>
    <p:sldId id="267" r:id="rId7"/>
    <p:sldId id="270" r:id="rId8"/>
    <p:sldId id="263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„s = </a:t>
            </a:r>
            <a:r>
              <a:rPr lang="hu-HU" dirty="0" err="1" smtClean="0"/>
              <a:t>vt</a:t>
            </a:r>
            <a:r>
              <a:rPr lang="hu-HU" dirty="0" smtClean="0"/>
              <a:t>”   (és  „s = </a:t>
            </a:r>
            <a:r>
              <a:rPr lang="hu-HU" dirty="0" err="1" smtClean="0"/>
              <a:t>vt</a:t>
            </a:r>
            <a:r>
              <a:rPr lang="hu-HU" dirty="0" smtClean="0"/>
              <a:t> + ½at</a:t>
            </a:r>
            <a:r>
              <a:rPr lang="hu-HU" baseline="30000" dirty="0" smtClean="0"/>
              <a:t>2</a:t>
            </a:r>
            <a:r>
              <a:rPr lang="hu-HU" dirty="0" smtClean="0"/>
              <a:t>”) :   út  </a:t>
            </a:r>
            <a:r>
              <a:rPr lang="hu-HU" dirty="0" smtClean="0">
                <a:sym typeface="Symbol"/>
              </a:rPr>
              <a:t>  hol van a test?</a:t>
            </a:r>
          </a:p>
          <a:p>
            <a:r>
              <a:rPr lang="hu-HU" dirty="0" smtClean="0">
                <a:sym typeface="Symbol"/>
              </a:rPr>
              <a:t>Hely</a:t>
            </a:r>
            <a:r>
              <a:rPr lang="hu-HU" dirty="0">
                <a:sym typeface="Symbol"/>
              </a:rPr>
              <a:t> </a:t>
            </a:r>
            <a:r>
              <a:rPr lang="hu-HU" dirty="0" smtClean="0">
                <a:sym typeface="Symbol"/>
              </a:rPr>
              <a:t>   elmozdulás, út.</a:t>
            </a:r>
          </a:p>
          <a:p>
            <a:endParaRPr lang="hu-HU" dirty="0" smtClean="0"/>
          </a:p>
          <a:p>
            <a:r>
              <a:rPr lang="hu-HU" dirty="0"/>
              <a:t>S</a:t>
            </a:r>
            <a:r>
              <a:rPr lang="hu-HU" dirty="0" smtClean="0"/>
              <a:t>ebesség: a </a:t>
            </a:r>
            <a:r>
              <a:rPr lang="hu-HU" dirty="0"/>
              <a:t>test </a:t>
            </a:r>
            <a:r>
              <a:rPr lang="hu-HU" dirty="0" smtClean="0"/>
              <a:t>helyének változása.</a:t>
            </a:r>
          </a:p>
          <a:p>
            <a:r>
              <a:rPr lang="hu-HU" dirty="0"/>
              <a:t>G</a:t>
            </a:r>
            <a:r>
              <a:rPr lang="hu-HU" dirty="0" smtClean="0"/>
              <a:t>yorsulás: a </a:t>
            </a:r>
            <a:r>
              <a:rPr lang="hu-HU" dirty="0"/>
              <a:t>test </a:t>
            </a:r>
            <a:r>
              <a:rPr lang="hu-HU" dirty="0" smtClean="0"/>
              <a:t>sebességének változása.</a:t>
            </a:r>
          </a:p>
        </p:txBody>
      </p:sp>
    </p:spTree>
    <p:extLst>
      <p:ext uri="{BB962C8B-B14F-4D97-AF65-F5344CB8AC3E}">
        <p14:creationId xmlns:p14="http://schemas.microsoft.com/office/powerpoint/2010/main" val="27209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  <a:p>
            <a:r>
              <a:rPr lang="hu-HU" dirty="0" smtClean="0"/>
              <a:t>v&gt;0 </a:t>
            </a:r>
            <a:r>
              <a:rPr lang="hu-HU" dirty="0"/>
              <a:t>és a&gt;0: az x növekedésének irányába halad egyre gyorsabban;</a:t>
            </a:r>
          </a:p>
          <a:p>
            <a:r>
              <a:rPr lang="hu-HU" dirty="0"/>
              <a:t>v&gt;0 és a&lt;0: az x növekedésének irányába halad egyre lassabban;</a:t>
            </a:r>
          </a:p>
          <a:p>
            <a:r>
              <a:rPr lang="hu-HU" dirty="0"/>
              <a:t>v&lt;0 és a&lt;0: az x csökkenésének irányába halad egyre gyorsabban;</a:t>
            </a:r>
          </a:p>
          <a:p>
            <a:r>
              <a:rPr lang="hu-HU" dirty="0"/>
              <a:t>v&lt;0 és a&gt;0: az x csökkenésének irányába halad egyre lassabban.</a:t>
            </a:r>
          </a:p>
        </p:txBody>
      </p:sp>
    </p:spTree>
    <p:extLst>
      <p:ext uri="{BB962C8B-B14F-4D97-AF65-F5344CB8AC3E}">
        <p14:creationId xmlns:p14="http://schemas.microsoft.com/office/powerpoint/2010/main" val="28380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</a:t>
            </a:r>
            <a:r>
              <a:rPr lang="hu-HU" dirty="0">
                <a:solidFill>
                  <a:srgbClr val="FF0000"/>
                </a:solidFill>
              </a:rPr>
              <a:t>v = </a:t>
            </a:r>
            <a:r>
              <a:rPr lang="hu-HU" dirty="0" err="1">
                <a:solidFill>
                  <a:srgbClr val="FF0000"/>
                </a:solidFill>
              </a:rPr>
              <a:t>konst</a:t>
            </a:r>
            <a:r>
              <a:rPr lang="hu-HU" dirty="0">
                <a:solidFill>
                  <a:srgbClr val="FF0000"/>
                </a:solidFill>
              </a:rPr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</a:t>
            </a:r>
            <a:r>
              <a:rPr lang="hu-HU" dirty="0" err="1">
                <a:solidFill>
                  <a:srgbClr val="FF0000"/>
                </a:solidFill>
              </a:rPr>
              <a:t>vt</a:t>
            </a:r>
            <a:r>
              <a:rPr lang="hu-HU" dirty="0"/>
              <a:t>.</a:t>
            </a:r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>
                <a:solidFill>
                  <a:srgbClr val="FF0000"/>
                </a:solidFill>
              </a:rPr>
              <a:t>v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/>
              <a:t>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t </a:t>
            </a:r>
            <a:r>
              <a:rPr lang="hu-HU" dirty="0"/>
              <a:t>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1997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hely, a sebesség, és a gyorsulás </a:t>
            </a:r>
            <a:r>
              <a:rPr lang="hu-HU" dirty="0" smtClean="0"/>
              <a:t>vektorok.</a:t>
            </a:r>
          </a:p>
          <a:p>
            <a:endParaRPr lang="hu-HU" dirty="0" smtClean="0"/>
          </a:p>
          <a:p>
            <a:r>
              <a:rPr lang="hu-HU" dirty="0" smtClean="0">
                <a:solidFill>
                  <a:srgbClr val="0070C0"/>
                </a:solidFill>
              </a:rPr>
              <a:t>Helyvektor</a:t>
            </a:r>
            <a:r>
              <a:rPr lang="hu-HU" dirty="0" smtClean="0"/>
              <a:t>: </a:t>
            </a:r>
            <a:r>
              <a:rPr lang="hu-HU" dirty="0"/>
              <a:t>egy </a:t>
            </a:r>
            <a:r>
              <a:rPr lang="hu-HU" dirty="0">
                <a:solidFill>
                  <a:schemeClr val="accent6">
                    <a:lumMod val="75000"/>
                  </a:schemeClr>
                </a:solidFill>
              </a:rPr>
              <a:t>vonatkoztatási pont</a:t>
            </a:r>
            <a:r>
              <a:rPr lang="hu-HU" dirty="0"/>
              <a:t>ból mutat a test </a:t>
            </a:r>
            <a:r>
              <a:rPr lang="hu-HU" dirty="0" smtClean="0"/>
              <a:t>helyére.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00B050"/>
                </a:solidFill>
              </a:rPr>
              <a:t>sebességvektor </a:t>
            </a:r>
            <a:r>
              <a:rPr lang="hu-HU" dirty="0"/>
              <a:t>iránya azt mutatja, hogy </a:t>
            </a:r>
            <a:r>
              <a:rPr lang="hu-HU" dirty="0" smtClean="0"/>
              <a:t>merrefelé mozog a </a:t>
            </a:r>
            <a:r>
              <a:rPr lang="hu-HU" dirty="0"/>
              <a:t>test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cxnSp>
        <p:nvCxnSpPr>
          <p:cNvPr id="6" name="Egyenes összekötő nyíllal 5"/>
          <p:cNvCxnSpPr>
            <a:stCxn id="11" idx="0"/>
          </p:cNvCxnSpPr>
          <p:nvPr/>
        </p:nvCxnSpPr>
        <p:spPr>
          <a:xfrm flipV="1">
            <a:off x="1727684" y="3501008"/>
            <a:ext cx="2592288" cy="216024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4469039" y="3544200"/>
            <a:ext cx="751033" cy="17283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4289019" y="3410998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1691680" y="5661248"/>
            <a:ext cx="72008" cy="7200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136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4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 smtClean="0">
                <a:solidFill>
                  <a:srgbClr val="00B050"/>
                </a:solidFill>
              </a:rPr>
              <a:t>v</a:t>
            </a:r>
            <a:r>
              <a:rPr lang="hu-HU" dirty="0" smtClean="0"/>
              <a:t> &gt; 0   és   </a:t>
            </a:r>
            <a:r>
              <a:rPr lang="hu-H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 smtClean="0"/>
              <a:t> &gt;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&gt;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</a:t>
            </a:r>
            <a:r>
              <a:rPr lang="hu-HU" dirty="0"/>
              <a:t>0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572905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>
                <a:solidFill>
                  <a:srgbClr val="00B050"/>
                </a:solidFill>
              </a:rPr>
              <a:t>                                                                           v</a:t>
            </a:r>
            <a:r>
              <a:rPr lang="hu-HU" dirty="0" smtClean="0"/>
              <a:t> &lt; </a:t>
            </a:r>
            <a:r>
              <a:rPr lang="hu-HU" dirty="0"/>
              <a:t>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&lt;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&gt; 0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564264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5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1450259" y="2259389"/>
            <a:ext cx="673469" cy="36576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419872" y="2199022"/>
            <a:ext cx="1081438" cy="163768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6562033" y="2304434"/>
            <a:ext cx="427833" cy="320717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 flipH="1">
            <a:off x="2123728" y="2465918"/>
            <a:ext cx="69173" cy="197811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/>
          <p:nvPr/>
        </p:nvCxnSpPr>
        <p:spPr>
          <a:xfrm flipV="1">
            <a:off x="4138634" y="2362790"/>
            <a:ext cx="362676" cy="8309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flipH="1">
            <a:off x="6957834" y="2492983"/>
            <a:ext cx="270727" cy="16138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6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v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 smtClean="0"/>
              <a:t>vt</a:t>
            </a:r>
            <a:r>
              <a:rPr lang="hu-HU" dirty="0" smtClean="0"/>
              <a:t>,     vagy röviden:   x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 smtClean="0"/>
              <a:t>vt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4436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5729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828</Words>
  <Application>Microsoft Office PowerPoint</Application>
  <PresentationFormat>Diavetítés a képernyőre (4:3 oldalarány)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30</cp:revision>
  <dcterms:created xsi:type="dcterms:W3CDTF">2020-09-04T10:36:44Z</dcterms:created>
  <dcterms:modified xsi:type="dcterms:W3CDTF">2020-09-22T11:21:54Z</dcterms:modified>
</cp:coreProperties>
</file>