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0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91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68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04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802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98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2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994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7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0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34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73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4C92-667E-41CE-B410-B9D2CB7DFB83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51F9B-ACC9-4AC2-A870-7337FA9CA2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90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75134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1A/1. (MÁ 4.) </a:t>
            </a:r>
          </a:p>
          <a:p>
            <a:r>
              <a:rPr lang="hu-HU" dirty="0"/>
              <a:t>Egy vízmelegítő percenként 9,6 dm</a:t>
            </a:r>
            <a:r>
              <a:rPr lang="hu-HU" baseline="30000" dirty="0"/>
              <a:t>3</a:t>
            </a:r>
            <a:r>
              <a:rPr lang="hu-HU" dirty="0"/>
              <a:t> vizet enged át.</a:t>
            </a:r>
          </a:p>
          <a:p>
            <a:r>
              <a:rPr lang="hu-HU" dirty="0"/>
              <a:t>Hány m/s sebességgel folyik a víz a 2 cm</a:t>
            </a:r>
            <a:r>
              <a:rPr lang="hu-HU" baseline="30000" dirty="0"/>
              <a:t>2</a:t>
            </a:r>
            <a:r>
              <a:rPr lang="hu-HU" dirty="0"/>
              <a:t> keresztmetszetű csapból?</a:t>
            </a:r>
          </a:p>
          <a:p>
            <a:endParaRPr lang="hu-HU" u="sng" dirty="0"/>
          </a:p>
          <a:p>
            <a:r>
              <a:rPr lang="hu-HU" u="sng" dirty="0"/>
              <a:t>Megoldás</a:t>
            </a:r>
            <a:endParaRPr lang="hu-HU" dirty="0"/>
          </a:p>
          <a:p>
            <a:r>
              <a:rPr lang="hu-HU" dirty="0"/>
              <a:t>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 = v∙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</a:t>
            </a:r>
          </a:p>
          <a:p>
            <a:endParaRPr lang="hu-HU" dirty="0"/>
          </a:p>
          <a:p>
            <a:r>
              <a:rPr lang="hu-HU" dirty="0"/>
              <a:t>                                               A                       </a:t>
            </a:r>
            <a:r>
              <a:rPr lang="hu-HU" dirty="0" err="1"/>
              <a:t>A</a:t>
            </a:r>
            <a:endParaRPr lang="hu-HU" dirty="0"/>
          </a:p>
          <a:p>
            <a:r>
              <a:rPr lang="hu-HU" dirty="0"/>
              <a:t>   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                     </a:t>
            </a:r>
            <a:r>
              <a:rPr lang="hu-HU" dirty="0" err="1">
                <a:solidFill>
                  <a:srgbClr val="FFC000"/>
                </a:solidFill>
              </a:rPr>
              <a:t>v</a:t>
            </a:r>
            <a:endParaRPr lang="hu-HU" dirty="0">
              <a:solidFill>
                <a:srgbClr val="FFC000"/>
              </a:solidFill>
            </a:endParaRPr>
          </a:p>
          <a:p>
            <a:endParaRPr lang="hu-HU" dirty="0"/>
          </a:p>
          <a:p>
            <a:r>
              <a:rPr lang="hu-HU" dirty="0"/>
              <a:t>A térfogatáram: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  <a:endParaRPr lang="hu-HU" dirty="0">
              <a:sym typeface="Symbol"/>
            </a:endParaRPr>
          </a:p>
          <a:p>
            <a:r>
              <a:rPr lang="hu-HU" dirty="0"/>
              <a:t>A víz v kifolyási sebessége: v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</a:p>
          <a:p>
            <a:r>
              <a:rPr lang="hu-HU" dirty="0">
                <a:sym typeface="Symbol"/>
              </a:rPr>
              <a:t></a:t>
            </a:r>
            <a:r>
              <a:rPr lang="hu-HU" dirty="0"/>
              <a:t>x</a:t>
            </a:r>
            <a:r>
              <a:rPr lang="hu-HU" dirty="0">
                <a:latin typeface="Calibri"/>
              </a:rPr>
              <a:t>∙</a:t>
            </a:r>
            <a:r>
              <a:rPr lang="hu-HU" dirty="0"/>
              <a:t>A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</a:t>
            </a:r>
          </a:p>
        </p:txBody>
      </p:sp>
      <p:sp>
        <p:nvSpPr>
          <p:cNvPr id="2" name="Ellipszis 1"/>
          <p:cNvSpPr/>
          <p:nvPr/>
        </p:nvSpPr>
        <p:spPr>
          <a:xfrm>
            <a:off x="3059832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391980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" name="Egyenes összekötő 5"/>
          <p:cNvCxnSpPr>
            <a:endCxn id="5" idx="0"/>
          </p:cNvCxnSpPr>
          <p:nvPr/>
        </p:nvCxnSpPr>
        <p:spPr>
          <a:xfrm>
            <a:off x="1691680" y="24928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691680" y="34332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239852" y="2492896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239852" y="3429000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72525" y="3068960"/>
            <a:ext cx="792088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evfiz_1A_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5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46"/>
    </mc:Choice>
    <mc:Fallback>
      <p:transition spd="slow" advTm="7104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0020" x="3992563" y="2328863"/>
          <p14:tracePt t="40083" x="3992563" y="2319338"/>
          <p14:tracePt t="40091" x="3983038" y="2319338"/>
          <p14:tracePt t="40121" x="3983038" y="2303463"/>
          <p14:tracePt t="40122" x="3967163" y="2278063"/>
          <p14:tracePt t="40133" x="3957638" y="2268538"/>
          <p14:tracePt t="40134" x="3949700" y="2260600"/>
          <p14:tracePt t="40164" x="3940175" y="2252663"/>
          <p14:tracePt t="40188" x="3940175" y="2243138"/>
          <p14:tracePt t="40189" x="3940175" y="2235200"/>
          <p14:tracePt t="40225" x="3932238" y="2225675"/>
          <p14:tracePt t="40225" x="3924300" y="2225675"/>
          <p14:tracePt t="40234" x="3914775" y="2217738"/>
          <p14:tracePt t="40234" x="3906838" y="2209800"/>
          <p14:tracePt t="40264" x="3889375" y="2200275"/>
          <p14:tracePt t="40265" x="3863975" y="2184400"/>
          <p14:tracePt t="40267" x="3846513" y="2174875"/>
          <p14:tracePt t="40294" x="3838575" y="2166938"/>
          <p14:tracePt t="40294" x="3821113" y="2166938"/>
          <p14:tracePt t="40301" x="3813175" y="2149475"/>
          <p14:tracePt t="40324" x="3787775" y="2149475"/>
          <p14:tracePt t="40333" x="3778250" y="2132013"/>
          <p14:tracePt t="40334" x="3752850" y="2132013"/>
          <p14:tracePt t="40364" x="3735388" y="2132013"/>
          <p14:tracePt t="40367" x="3667125" y="2116138"/>
          <p14:tracePt t="40395" x="3598863" y="2106613"/>
          <p14:tracePt t="40403" x="3582988" y="2106613"/>
          <p14:tracePt t="40424" x="3573463" y="2106613"/>
          <p14:tracePt t="40434" x="3565525" y="2106613"/>
          <p14:tracePt t="40464" x="3557588" y="2106613"/>
          <p14:tracePt t="40464" x="3530600" y="2098675"/>
          <p14:tracePt t="40467" x="3522663" y="2098675"/>
          <p14:tracePt t="40494" x="3514725" y="2098675"/>
          <p14:tracePt t="40494" x="3497263" y="2098675"/>
          <p14:tracePt t="40501" x="3489325" y="2098675"/>
          <p14:tracePt t="40524" x="3479800" y="2098675"/>
          <p14:tracePt t="40533" x="3462338" y="2098675"/>
          <p14:tracePt t="40564" x="3454400" y="2098675"/>
          <p14:tracePt t="40564" x="3421063" y="2116138"/>
          <p14:tracePt t="40570" x="3403600" y="2124075"/>
          <p14:tracePt t="40594" x="3395663" y="2141538"/>
          <p14:tracePt t="40599" x="3360738" y="2174875"/>
          <p14:tracePt t="40624" x="3352800" y="2192338"/>
          <p14:tracePt t="40624" x="3327400" y="2225675"/>
          <p14:tracePt t="40634" x="3317875" y="2243138"/>
          <p14:tracePt t="40666" x="3309938" y="2252663"/>
          <p14:tracePt t="40667" x="3300413" y="2311400"/>
          <p14:tracePt t="40696" x="3300413" y="2336800"/>
          <p14:tracePt t="40696" x="3300413" y="2362200"/>
          <p14:tracePt t="40717" x="3300413" y="2379663"/>
          <p14:tracePt t="40746" x="3300413" y="2422525"/>
          <p14:tracePt t="40746" x="3317875" y="2465388"/>
          <p14:tracePt t="40776" x="3317875" y="2482850"/>
          <p14:tracePt t="40783" x="3343275" y="2516188"/>
          <p14:tracePt t="40784" x="3343275" y="2524125"/>
          <p14:tracePt t="40806" x="3360738" y="2541588"/>
          <p14:tracePt t="40807" x="3368675" y="2551113"/>
          <p14:tracePt t="40816" x="3368675" y="2559050"/>
          <p14:tracePt t="40848" x="3378200" y="2559050"/>
          <p14:tracePt t="40850" x="3403600" y="2576513"/>
          <p14:tracePt t="40851" x="3421063" y="2584450"/>
          <p14:tracePt t="40878" x="3436938" y="2592388"/>
          <p14:tracePt t="40878" x="3462338" y="2601913"/>
          <p14:tracePt t="40883" x="3479800" y="2609850"/>
          <p14:tracePt t="40908" x="3497263" y="2609850"/>
          <p14:tracePt t="40908" x="3530600" y="2627313"/>
          <p14:tracePt t="40917" x="3548063" y="2635250"/>
          <p14:tracePt t="40938" x="3565525" y="2635250"/>
          <p14:tracePt t="40949" x="3598863" y="2644775"/>
          <p14:tracePt t="40950" x="3608388" y="2652713"/>
          <p14:tracePt t="40978" x="3625850" y="2652713"/>
          <p14:tracePt t="40978" x="3633788" y="2652713"/>
          <p14:tracePt t="40983" x="3651250" y="2652713"/>
          <p14:tracePt t="41008" x="3659188" y="2652713"/>
          <p14:tracePt t="41008" x="3684588" y="2644775"/>
          <p14:tracePt t="41016" x="3709988" y="2635250"/>
          <p14:tracePt t="41038" x="3719513" y="2627313"/>
          <p14:tracePt t="41038" x="3762375" y="2619375"/>
          <p14:tracePt t="41050" x="3770313" y="2619375"/>
          <p14:tracePt t="41051" x="3787775" y="2609850"/>
          <p14:tracePt t="41078" x="3795713" y="2609850"/>
          <p14:tracePt t="41078" x="3821113" y="2601913"/>
          <p14:tracePt t="41083" x="3830638" y="2592388"/>
          <p14:tracePt t="41108" x="3846513" y="2584450"/>
          <p14:tracePt t="41108" x="3863975" y="2576513"/>
          <p14:tracePt t="41117" x="3871913" y="2566988"/>
          <p14:tracePt t="41149" x="3906838" y="2524125"/>
          <p14:tracePt t="41155" x="3924300" y="2516188"/>
          <p14:tracePt t="41178" x="3940175" y="2498725"/>
          <p14:tracePt t="41183" x="3967163" y="2465388"/>
          <p14:tracePt t="41208" x="3975100" y="2447925"/>
          <p14:tracePt t="41209" x="4000500" y="2430463"/>
          <p14:tracePt t="41238" x="4000500" y="2422525"/>
          <p14:tracePt t="41250" x="4000500" y="2414588"/>
          <p14:tracePt t="41251" x="4008438" y="2405063"/>
          <p14:tracePt t="41278" x="4008438" y="2397125"/>
          <p14:tracePt t="41278" x="4008438" y="2387600"/>
          <p14:tracePt t="41283" x="4017963" y="2379663"/>
          <p14:tracePt t="41308" x="4017963" y="2362200"/>
          <p14:tracePt t="41317" x="4017963" y="2354263"/>
          <p14:tracePt t="41339" x="4017963" y="2346325"/>
          <p14:tracePt t="41363" x="4017963" y="2336800"/>
          <p14:tracePt t="41383" x="4017963" y="2328863"/>
          <p14:tracePt t="41408" x="4017963" y="2319338"/>
          <p14:tracePt t="41416" x="4017963" y="2311400"/>
          <p14:tracePt t="41416" x="4017963" y="2293938"/>
          <p14:tracePt t="41438" x="4017963" y="2286000"/>
          <p14:tracePt t="41438" x="4008438" y="2252663"/>
          <p14:tracePt t="41450" x="4008438" y="2235200"/>
          <p14:tracePt t="41451" x="3992563" y="2217738"/>
          <p14:tracePt t="41478" x="3983038" y="2209800"/>
          <p14:tracePt t="41479" x="3975100" y="2192338"/>
          <p14:tracePt t="41483" x="3967163" y="2184400"/>
          <p14:tracePt t="41508" x="3967163" y="2174875"/>
          <p14:tracePt t="41508" x="3957638" y="2157413"/>
          <p14:tracePt t="41517" x="3940175" y="2149475"/>
          <p14:tracePt t="41538" x="3940175" y="2141538"/>
          <p14:tracePt t="41538" x="3924300" y="2124075"/>
          <p14:tracePt t="41549" x="3914775" y="2116138"/>
          <p14:tracePt t="41550" x="3898900" y="2116138"/>
          <p14:tracePt t="41578" x="3889375" y="2106613"/>
          <p14:tracePt t="41578" x="3856038" y="2098675"/>
          <p14:tracePt t="41609" x="3830638" y="2089150"/>
          <p14:tracePt t="41609" x="3803650" y="2081213"/>
          <p14:tracePt t="41639" x="3787775" y="2073275"/>
          <p14:tracePt t="41650" x="3778250" y="2073275"/>
          <p14:tracePt t="41681" x="3752850" y="2063750"/>
          <p14:tracePt t="41681" x="3709988" y="2055813"/>
          <p14:tracePt t="41683" x="3702050" y="2055813"/>
          <p14:tracePt t="41711" x="3684588" y="2047875"/>
          <p14:tracePt t="41711" x="3659188" y="2047875"/>
          <p14:tracePt t="41717" x="3651250" y="2047875"/>
          <p14:tracePt t="41741" x="3633788" y="2047875"/>
          <p14:tracePt t="41742" x="3616325" y="2047875"/>
          <p14:tracePt t="41749" x="3608388" y="2047875"/>
          <p14:tracePt t="41771" x="3598863" y="2047875"/>
          <p14:tracePt t="41783" x="3590925" y="2047875"/>
          <p14:tracePt t="41811" x="3582988" y="2047875"/>
          <p14:tracePt t="41816" x="3565525" y="2047875"/>
          <p14:tracePt t="41842" x="3557588" y="2063750"/>
          <p14:tracePt t="41843" x="3505200" y="2089150"/>
          <p14:tracePt t="41872" x="3479800" y="2116138"/>
          <p14:tracePt t="41882" x="3386138" y="2184400"/>
          <p14:tracePt t="41912" x="3317875" y="2225675"/>
          <p14:tracePt t="41912" x="3284538" y="2252663"/>
          <p14:tracePt t="41917" x="3275013" y="2252663"/>
          <p14:tracePt t="41942" x="3259138" y="2252663"/>
          <p14:tracePt t="41949" x="3190875" y="2243138"/>
          <p14:tracePt t="41950" x="0" y="0"/>
        </p14:tracePtLst>
        <p14:tracePtLst>
          <p14:tracePt t="42619" x="3095625" y="2490788"/>
          <p14:tracePt t="42747" x="3105150" y="2490788"/>
          <p14:tracePt t="42763" x="3113088" y="2490788"/>
          <p14:tracePt t="42779" x="3122613" y="2490788"/>
          <p14:tracePt t="42795" x="3138488" y="2490788"/>
          <p14:tracePt t="42816" x="3148013" y="2490788"/>
          <p14:tracePt t="42816" x="3155950" y="2490788"/>
          <p14:tracePt t="42848" x="3173413" y="2490788"/>
          <p14:tracePt t="42848" x="3216275" y="2490788"/>
          <p14:tracePt t="42878" x="3232150" y="2490788"/>
          <p14:tracePt t="42878" x="3275013" y="2490788"/>
          <p14:tracePt t="42883" x="3292475" y="2490788"/>
          <p14:tracePt t="42908" x="3317875" y="2490788"/>
          <p14:tracePt t="42908" x="3360738" y="2490788"/>
          <p14:tracePt t="42915" x="3378200" y="2490788"/>
          <p14:tracePt t="42938" x="3403600" y="2490788"/>
          <p14:tracePt t="42950" x="3429000" y="2490788"/>
          <p14:tracePt t="42950" x="3479800" y="2490788"/>
          <p14:tracePt t="42978" x="3505200" y="2498725"/>
          <p14:tracePt t="42979" x="3548063" y="2498725"/>
          <p14:tracePt t="43008" x="3573463" y="2498725"/>
          <p14:tracePt t="43008" x="3590925" y="2498725"/>
          <p14:tracePt t="43016" x="3608388" y="2498725"/>
          <p14:tracePt t="43038" x="3616325" y="2498725"/>
          <p14:tracePt t="43049" x="3641725" y="2498725"/>
          <p14:tracePt t="43078" x="3651250" y="2498725"/>
          <p14:tracePt t="43078" x="3702050" y="2498725"/>
          <p14:tracePt t="43083" x="3709988" y="2498725"/>
          <p14:tracePt t="43108" x="3727450" y="2498725"/>
          <p14:tracePt t="43115" x="3762375" y="2498725"/>
          <p14:tracePt t="43116" x="3778250" y="2498725"/>
          <p14:tracePt t="43138" x="3795713" y="2498725"/>
          <p14:tracePt t="43139" x="3838575" y="2498725"/>
          <p14:tracePt t="43150" x="3856038" y="2498725"/>
          <p14:tracePt t="43178" x="3863975" y="2498725"/>
          <p14:tracePt t="43179" x="3898900" y="2498725"/>
          <p14:tracePt t="43208" x="3906838" y="2498725"/>
          <p14:tracePt t="43208" x="3940175" y="2498725"/>
          <p14:tracePt t="43216" x="3949700" y="2498725"/>
          <p14:tracePt t="43238" x="3967163" y="2498725"/>
          <p14:tracePt t="43238" x="3983038" y="2498725"/>
          <p14:tracePt t="43249" x="3992563" y="2508250"/>
          <p14:tracePt t="43278" x="4000500" y="2508250"/>
          <p14:tracePt t="43283" x="4033838" y="2508250"/>
          <p14:tracePt t="43308" x="4043363" y="2508250"/>
          <p14:tracePt t="43308" x="4086225" y="2508250"/>
          <p14:tracePt t="43315" x="4102100" y="2508250"/>
          <p14:tracePt t="43338" x="4119563" y="2508250"/>
          <p14:tracePt t="43349" x="4137025" y="2508250"/>
          <p14:tracePt t="43350" x="4154488" y="2508250"/>
          <p14:tracePt t="43378" x="4162425" y="2508250"/>
          <p14:tracePt t="43378" x="4197350" y="2508250"/>
          <p14:tracePt t="43408" x="4205288" y="2508250"/>
          <p14:tracePt t="43408" x="4238625" y="2508250"/>
          <p14:tracePt t="43416" x="4256088" y="2508250"/>
          <p14:tracePt t="43438" x="4265613" y="2508250"/>
          <p14:tracePt t="43449" x="4281488" y="2508250"/>
          <p14:tracePt t="43449" x="4291013" y="2508250"/>
          <p14:tracePt t="43478" x="4298950" y="2508250"/>
          <p14:tracePt t="43483" x="4324350" y="2508250"/>
          <p14:tracePt t="43483" x="4333875" y="2508250"/>
          <p14:tracePt t="43508" x="4341813" y="2508250"/>
          <p14:tracePt t="43508" x="4349750" y="2508250"/>
          <p14:tracePt t="43515" x="4359275" y="2508250"/>
          <p14:tracePt t="43538" x="4367213" y="2508250"/>
          <p14:tracePt t="43539" x="4375150" y="2508250"/>
          <p14:tracePt t="43587" x="4384675" y="2508250"/>
          <p14:tracePt t="43651" x="4392613" y="2508250"/>
          <p14:tracePt t="43666" x="4410075" y="2508250"/>
          <p14:tracePt t="43683" x="4427538" y="2508250"/>
          <p14:tracePt t="43711" x="4435475" y="2508250"/>
          <p14:tracePt t="43711" x="4443413" y="2508250"/>
          <p14:tracePt t="43715" x="4452938" y="2508250"/>
          <p14:tracePt t="43742" x="4460875" y="2516188"/>
          <p14:tracePt t="43742" x="4470400" y="2516188"/>
          <p14:tracePt t="43748" x="4478338" y="2516188"/>
          <p14:tracePt t="43771" x="4486275" y="2516188"/>
          <p14:tracePt t="43782" x="4503738" y="2516188"/>
          <p14:tracePt t="43782" x="4521200" y="2516188"/>
          <p14:tracePt t="43812" x="4529138" y="2516188"/>
          <p14:tracePt t="43815" x="4554538" y="2516188"/>
          <p14:tracePt t="43842" x="4564063" y="2516188"/>
          <p14:tracePt t="43848" x="4579938" y="2516188"/>
          <p14:tracePt t="43872" x="4589463" y="2516188"/>
          <p14:tracePt t="43872" x="4605338" y="2516188"/>
          <p14:tracePt t="43883" x="4622800" y="2516188"/>
          <p14:tracePt t="43883" x="4632325" y="2516188"/>
          <p14:tracePt t="43912" x="4640263" y="2516188"/>
          <p14:tracePt t="44003" x="4640263" y="2524125"/>
          <p14:tracePt t="44019" x="0" y="0"/>
        </p14:tracePtLst>
        <p14:tracePtLst>
          <p14:tracePt t="64243" x="3327400" y="2524125"/>
          <p14:tracePt t="64266" x="3327400" y="2516188"/>
          <p14:tracePt t="64290" x="3335338" y="2508250"/>
          <p14:tracePt t="64309" x="3343275" y="2508250"/>
          <p14:tracePt t="64310" x="3352800" y="2508250"/>
          <p14:tracePt t="64334" x="3360738" y="2508250"/>
          <p14:tracePt t="64335" x="3378200" y="2508250"/>
          <p14:tracePt t="64363" x="3395663" y="2498725"/>
          <p14:tracePt t="64364" x="3411538" y="2498725"/>
          <p14:tracePt t="64377" x="3421063" y="2498725"/>
          <p14:tracePt t="64404" x="3429000" y="2498725"/>
          <p14:tracePt t="64409" x="3479800" y="2490788"/>
          <p14:tracePt t="64433" x="3497263" y="2490788"/>
          <p14:tracePt t="64442" x="3548063" y="2482850"/>
          <p14:tracePt t="64443" x="3582988" y="2473325"/>
          <p14:tracePt t="64463" x="3598863" y="2473325"/>
          <p14:tracePt t="64464" x="3608388" y="2473325"/>
          <p14:tracePt t="64477" x="3625850" y="2473325"/>
          <p14:tracePt t="64477" x="3641725" y="2473325"/>
          <p14:tracePt t="64503" x="3651250" y="2473325"/>
          <p14:tracePt t="64509" x="3667125" y="2473325"/>
          <p14:tracePt t="64533" x="3676650" y="2473325"/>
          <p14:tracePt t="64534" x="3684588" y="2473325"/>
          <p14:tracePt t="64543" x="3694113" y="2473325"/>
          <p14:tracePt t="64573" x="3709988" y="2473325"/>
          <p14:tracePt t="64574" x="3762375" y="2473325"/>
          <p14:tracePt t="64603" x="3778250" y="2473325"/>
          <p14:tracePt t="64610" x="3863975" y="2473325"/>
          <p14:tracePt t="64633" x="3871913" y="2473325"/>
          <p14:tracePt t="64643" x="3957638" y="2482850"/>
          <p14:tracePt t="64644" x="3975100" y="2482850"/>
          <p14:tracePt t="64677" x="4000500" y="2482850"/>
          <p14:tracePt t="64706" x="4076700" y="2482850"/>
          <p14:tracePt t="64707" x="4137025" y="2482850"/>
          <p14:tracePt t="64736" x="4154488" y="2490788"/>
          <p14:tracePt t="64737" x="4170363" y="2490788"/>
          <p14:tracePt t="64743" x="4179888" y="2498725"/>
          <p14:tracePt t="64766" x="4197350" y="2498725"/>
          <p14:tracePt t="64776" x="4205288" y="2498725"/>
          <p14:tracePt t="64807" x="4213225" y="2498725"/>
          <p14:tracePt t="64807" x="4238625" y="2498725"/>
          <p14:tracePt t="64810" x="4248150" y="2498725"/>
          <p14:tracePt t="64838" x="4256088" y="2498725"/>
          <p14:tracePt t="64839" x="4281488" y="2498725"/>
          <p14:tracePt t="64842" x="4298950" y="2498725"/>
          <p14:tracePt t="64868" x="4316413" y="2498725"/>
          <p14:tracePt t="64869" x="4341813" y="2498725"/>
          <p14:tracePt t="64877" x="4367213" y="2498725"/>
          <p14:tracePt t="64902" x="4384675" y="2498725"/>
          <p14:tracePt t="64903" x="4410075" y="2498725"/>
          <p14:tracePt t="64909" x="4427538" y="2498725"/>
          <p14:tracePt t="64933" x="4435475" y="2498725"/>
          <p14:tracePt t="64933" x="4443413" y="2498725"/>
          <p14:tracePt t="64943" x="4452938" y="2498725"/>
          <p14:tracePt t="64972" x="4460875" y="2498725"/>
          <p14:tracePt t="64976" x="4470400" y="2498725"/>
          <p14:tracePt t="65002" x="4478338" y="2498725"/>
          <p14:tracePt t="65010" x="4495800" y="2498725"/>
          <p14:tracePt t="65032" x="4503738" y="2498725"/>
          <p14:tracePt t="65042" x="4511675" y="2498725"/>
          <p14:tracePt t="65073" x="4521200" y="2498725"/>
          <p14:tracePt t="65090" x="4521200" y="2490788"/>
          <p14:tracePt t="65290" x="0" y="0"/>
        </p14:tracePtLst>
      </p14:laserTraceLst>
    </p:ext>
    <p:ext uri="{E180D4A7-C9FB-4DFB-919C-405C955672EB}">
      <p14:showEvtLst xmlns:p14="http://schemas.microsoft.com/office/powerpoint/2010/main">
        <p14:playEvt time="2141" objId="3"/>
        <p14:triggerEvt type="onClick" time="2141" objId="3"/>
        <p14:stopEvt time="65426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11560" y="751344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1A/1. (MÁ 4.) </a:t>
            </a:r>
          </a:p>
          <a:p>
            <a:r>
              <a:rPr lang="hu-HU" dirty="0"/>
              <a:t>Egy vízmelegítő percenként 9,6 dm</a:t>
            </a:r>
            <a:r>
              <a:rPr lang="hu-HU" baseline="30000" dirty="0"/>
              <a:t>3</a:t>
            </a:r>
            <a:r>
              <a:rPr lang="hu-HU" dirty="0"/>
              <a:t> vizet enged át.</a:t>
            </a:r>
          </a:p>
          <a:p>
            <a:r>
              <a:rPr lang="hu-HU" dirty="0"/>
              <a:t>Hány m/s sebességgel folyik a víz a 2 cm</a:t>
            </a:r>
            <a:r>
              <a:rPr lang="hu-HU" baseline="30000" dirty="0"/>
              <a:t>2</a:t>
            </a:r>
            <a:r>
              <a:rPr lang="hu-HU" dirty="0"/>
              <a:t> keresztmetszetű csapból?</a:t>
            </a:r>
          </a:p>
          <a:p>
            <a:endParaRPr lang="hu-HU" u="sng" dirty="0"/>
          </a:p>
          <a:p>
            <a:r>
              <a:rPr lang="hu-HU" u="sng" dirty="0"/>
              <a:t>Megoldás</a:t>
            </a:r>
            <a:endParaRPr lang="hu-HU" dirty="0"/>
          </a:p>
          <a:p>
            <a:r>
              <a:rPr lang="hu-HU" dirty="0"/>
              <a:t>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 = v∙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</a:t>
            </a:r>
          </a:p>
          <a:p>
            <a:endParaRPr lang="hu-HU" dirty="0"/>
          </a:p>
          <a:p>
            <a:r>
              <a:rPr lang="hu-HU" dirty="0"/>
              <a:t>                                               A                       </a:t>
            </a:r>
            <a:r>
              <a:rPr lang="hu-HU" dirty="0" err="1"/>
              <a:t>A</a:t>
            </a:r>
            <a:endParaRPr lang="hu-HU" dirty="0"/>
          </a:p>
          <a:p>
            <a:r>
              <a:rPr lang="hu-HU" dirty="0"/>
              <a:t>                                                      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                     </a:t>
            </a:r>
            <a:r>
              <a:rPr lang="hu-HU" dirty="0" err="1">
                <a:solidFill>
                  <a:srgbClr val="FFC000"/>
                </a:solidFill>
              </a:rPr>
              <a:t>v</a:t>
            </a:r>
            <a:endParaRPr lang="hu-HU" dirty="0">
              <a:solidFill>
                <a:srgbClr val="FFC000"/>
              </a:solidFill>
            </a:endParaRPr>
          </a:p>
          <a:p>
            <a:endParaRPr lang="hu-HU" dirty="0"/>
          </a:p>
          <a:p>
            <a:r>
              <a:rPr lang="hu-HU" dirty="0"/>
              <a:t>A térfogatáram: 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  <a:endParaRPr lang="hu-HU" dirty="0">
              <a:sym typeface="Symbol"/>
            </a:endParaRPr>
          </a:p>
          <a:p>
            <a:r>
              <a:rPr lang="hu-HU" dirty="0"/>
              <a:t>A víz v kifolyási sebessége: v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x/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t.</a:t>
            </a:r>
          </a:p>
          <a:p>
            <a:r>
              <a:rPr lang="hu-HU" dirty="0">
                <a:sym typeface="Symbol"/>
              </a:rPr>
              <a:t></a:t>
            </a:r>
            <a:r>
              <a:rPr lang="hu-HU" dirty="0"/>
              <a:t>x</a:t>
            </a:r>
            <a:r>
              <a:rPr lang="hu-HU" dirty="0">
                <a:latin typeface="Calibri"/>
              </a:rPr>
              <a:t>∙</a:t>
            </a:r>
            <a:r>
              <a:rPr lang="hu-HU" dirty="0"/>
              <a:t>A = 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</a:t>
            </a:r>
          </a:p>
          <a:p>
            <a:r>
              <a:rPr lang="hu-HU" dirty="0"/>
              <a:t>Ezekből v = (</a:t>
            </a:r>
            <a:r>
              <a:rPr lang="hu-HU" dirty="0">
                <a:sym typeface="Symbol"/>
              </a:rPr>
              <a:t></a:t>
            </a:r>
            <a:r>
              <a:rPr lang="hu-HU" dirty="0" err="1"/>
              <a:t>V</a:t>
            </a:r>
            <a:r>
              <a:rPr lang="hu-HU" dirty="0"/>
              <a:t>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t)/A.</a:t>
            </a:r>
          </a:p>
          <a:p>
            <a:endParaRPr lang="hu-HU" dirty="0"/>
          </a:p>
          <a:p>
            <a:r>
              <a:rPr lang="hu-HU" dirty="0"/>
              <a:t>Behelyettesítés:</a:t>
            </a:r>
          </a:p>
          <a:p>
            <a:r>
              <a:rPr lang="hu-HU" dirty="0">
                <a:sym typeface="Symbol"/>
              </a:rPr>
              <a:t></a:t>
            </a:r>
            <a:r>
              <a:rPr lang="hu-HU" dirty="0"/>
              <a:t>t = 1 perc = 60 s,</a:t>
            </a:r>
          </a:p>
          <a:p>
            <a:r>
              <a:rPr lang="hu-HU" dirty="0">
                <a:sym typeface="Symbol"/>
              </a:rPr>
              <a:t></a:t>
            </a:r>
            <a:r>
              <a:rPr lang="hu-HU" dirty="0"/>
              <a:t>V = 9,6 dm</a:t>
            </a:r>
            <a:r>
              <a:rPr lang="hu-HU" baseline="30000" dirty="0"/>
              <a:t>3</a:t>
            </a:r>
            <a:r>
              <a:rPr lang="hu-HU" dirty="0"/>
              <a:t> = 9,6∙10</a:t>
            </a:r>
            <a:r>
              <a:rPr lang="hu-HU" baseline="30000" dirty="0"/>
              <a:t>–3</a:t>
            </a:r>
            <a:r>
              <a:rPr lang="hu-HU" dirty="0"/>
              <a:t> m</a:t>
            </a:r>
            <a:r>
              <a:rPr lang="hu-HU" baseline="30000" dirty="0"/>
              <a:t>3</a:t>
            </a:r>
            <a:r>
              <a:rPr lang="hu-HU" dirty="0"/>
              <a:t>, </a:t>
            </a:r>
          </a:p>
          <a:p>
            <a:r>
              <a:rPr lang="hu-HU" dirty="0"/>
              <a:t>A = 2 cm</a:t>
            </a:r>
            <a:r>
              <a:rPr lang="hu-HU" baseline="30000" dirty="0"/>
              <a:t>2</a:t>
            </a:r>
            <a:r>
              <a:rPr lang="hu-HU" dirty="0"/>
              <a:t> = 2∙10</a:t>
            </a:r>
            <a:r>
              <a:rPr lang="hu-HU" baseline="30000" dirty="0"/>
              <a:t>–4</a:t>
            </a:r>
            <a:r>
              <a:rPr lang="hu-HU" dirty="0"/>
              <a:t> m</a:t>
            </a:r>
            <a:r>
              <a:rPr lang="hu-HU" baseline="30000" dirty="0"/>
              <a:t>2</a:t>
            </a:r>
            <a:r>
              <a:rPr lang="hu-HU" dirty="0"/>
              <a:t>,</a:t>
            </a:r>
          </a:p>
          <a:p>
            <a:r>
              <a:rPr lang="hu-HU" dirty="0"/>
              <a:t>v = (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V/</a:t>
            </a:r>
            <a:r>
              <a:rPr lang="hu-HU" dirty="0">
                <a:sym typeface="Symbol"/>
              </a:rPr>
              <a:t></a:t>
            </a:r>
            <a:r>
              <a:rPr lang="hu-HU" dirty="0"/>
              <a:t>t)/A = (9,6∙10</a:t>
            </a:r>
            <a:r>
              <a:rPr lang="hu-HU" baseline="30000" dirty="0"/>
              <a:t>–3</a:t>
            </a:r>
            <a:r>
              <a:rPr lang="hu-HU" dirty="0"/>
              <a:t> m</a:t>
            </a:r>
            <a:r>
              <a:rPr lang="hu-HU" baseline="30000" dirty="0"/>
              <a:t>3 </a:t>
            </a:r>
            <a:r>
              <a:rPr lang="hu-HU" dirty="0"/>
              <a:t>/ 60 s) / 2∙10</a:t>
            </a:r>
            <a:r>
              <a:rPr lang="hu-HU" baseline="30000" dirty="0"/>
              <a:t>–4</a:t>
            </a:r>
            <a:r>
              <a:rPr lang="hu-HU" dirty="0"/>
              <a:t> m</a:t>
            </a:r>
            <a:r>
              <a:rPr lang="hu-HU" baseline="30000" dirty="0"/>
              <a:t>2</a:t>
            </a:r>
            <a:r>
              <a:rPr lang="hu-HU" dirty="0"/>
              <a:t> = 0,8 m/s.</a:t>
            </a:r>
          </a:p>
        </p:txBody>
      </p:sp>
      <p:sp>
        <p:nvSpPr>
          <p:cNvPr id="2" name="Ellipszis 1"/>
          <p:cNvSpPr/>
          <p:nvPr/>
        </p:nvSpPr>
        <p:spPr>
          <a:xfrm>
            <a:off x="3059832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391980" y="2492896"/>
            <a:ext cx="360040" cy="936104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6" name="Egyenes összekötő 5"/>
          <p:cNvCxnSpPr>
            <a:endCxn id="5" idx="0"/>
          </p:cNvCxnSpPr>
          <p:nvPr/>
        </p:nvCxnSpPr>
        <p:spPr>
          <a:xfrm>
            <a:off x="1691680" y="249289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691680" y="3433220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239852" y="2492896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239852" y="3429000"/>
            <a:ext cx="13321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672525" y="3068960"/>
            <a:ext cx="792088" cy="0"/>
          </a:xfrm>
          <a:prstGeom prst="straightConnector1">
            <a:avLst/>
          </a:prstGeom>
          <a:ln w="1905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evfiz_1A_1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80"/>
    </mc:Choice>
    <mc:Fallback>
      <p:transition spd="slow" advTm="8458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766" x="2959100" y="4427538"/>
          <p14:tracePt t="11773" x="2951163" y="4427538"/>
          <p14:tracePt t="11781" x="2951163" y="4418013"/>
          <p14:tracePt t="11806" x="2943225" y="4418013"/>
          <p14:tracePt t="11807" x="2917825" y="4410075"/>
          <p14:tracePt t="11827" x="2890838" y="4402138"/>
          <p14:tracePt t="11828" x="2874963" y="4392613"/>
          <p14:tracePt t="11845" x="2857500" y="4392613"/>
          <p14:tracePt t="11845" x="2814638" y="4384675"/>
          <p14:tracePt t="11860" x="2797175" y="4375150"/>
          <p14:tracePt t="11861" x="2771775" y="4375150"/>
          <p14:tracePt t="11886" x="2746375" y="4367213"/>
          <p14:tracePt t="11887" x="2678113" y="4349750"/>
          <p14:tracePt t="11894" x="2660650" y="4349750"/>
          <p14:tracePt t="11917" x="2652713" y="4349750"/>
          <p14:tracePt t="11927" x="2576513" y="4333875"/>
          <p14:tracePt t="11928" x="2551113" y="4324350"/>
          <p14:tracePt t="11956" x="2524125" y="4316413"/>
          <p14:tracePt t="11957" x="2422525" y="4306888"/>
          <p14:tracePt t="11977" x="2397125" y="4306888"/>
          <p14:tracePt t="11977" x="2379663" y="4306888"/>
          <p14:tracePt t="11994" x="2362200" y="4306888"/>
          <p14:tracePt t="11995" x="2346325" y="4298950"/>
          <p14:tracePt t="12010" x="2328863" y="4298950"/>
          <p14:tracePt t="12011" x="2303463" y="4298950"/>
          <p14:tracePt t="12027" x="2252663" y="4291013"/>
          <p14:tracePt t="12027" x="2225675" y="4291013"/>
          <p14:tracePt t="12044" x="2200275" y="4281488"/>
          <p14:tracePt t="12044" x="2174875" y="4281488"/>
          <p14:tracePt t="12062" x="2116138" y="4281488"/>
          <p14:tracePt t="12077" x="2081213" y="4281488"/>
          <p14:tracePt t="12078" x="2055813" y="4281488"/>
          <p14:tracePt t="12094" x="2030413" y="4281488"/>
          <p14:tracePt t="12110" x="1970088" y="4281488"/>
          <p14:tracePt t="12111" x="1901825" y="4281488"/>
          <p14:tracePt t="12128" x="1884363" y="4281488"/>
          <p14:tracePt t="12128" x="1858963" y="4281488"/>
          <p14:tracePt t="12144" x="1843088" y="4281488"/>
          <p14:tracePt t="12160" x="1825625" y="4281488"/>
          <p14:tracePt t="12177" x="1782763" y="4281488"/>
          <p14:tracePt t="12177" x="1747838" y="4281488"/>
          <p14:tracePt t="12194" x="1731963" y="4281488"/>
          <p14:tracePt t="12195" x="1714500" y="4281488"/>
          <p14:tracePt t="12210" x="1706563" y="4291013"/>
          <p14:tracePt t="12227" x="1697038" y="4291013"/>
          <p14:tracePt t="12227" x="1663700" y="4298950"/>
          <p14:tracePt t="12244" x="1654175" y="4298950"/>
          <p14:tracePt t="12261" x="1628775" y="4306888"/>
          <p14:tracePt t="12262" x="1612900" y="4316413"/>
          <p14:tracePt t="12277" x="1585913" y="4316413"/>
          <p14:tracePt t="12293" x="1577975" y="4324350"/>
          <p14:tracePt t="12294" x="1527175" y="4341813"/>
          <p14:tracePt t="12310" x="1509713" y="4349750"/>
          <p14:tracePt t="12328" x="1492250" y="4359275"/>
          <p14:tracePt t="12328" x="1476375" y="4359275"/>
          <p14:tracePt t="12344" x="1458913" y="4375150"/>
          <p14:tracePt t="12344" x="1441450" y="4384675"/>
          <p14:tracePt t="12360" x="1433513" y="4392613"/>
          <p14:tracePt t="12361" x="1416050" y="4402138"/>
          <p14:tracePt t="12377" x="1416050" y="4410075"/>
          <p14:tracePt t="12394" x="1398588" y="4418013"/>
          <p14:tracePt t="12395" x="1381125" y="4427538"/>
          <p14:tracePt t="12410" x="1373188" y="4435475"/>
          <p14:tracePt t="12411" x="1365250" y="4443413"/>
          <p14:tracePt t="12427" x="1355725" y="4452938"/>
          <p14:tracePt t="12444" x="1347788" y="4470400"/>
          <p14:tracePt t="12444" x="1322388" y="4495800"/>
          <p14:tracePt t="12461" x="1322388" y="4503738"/>
          <p14:tracePt t="12462" x="1304925" y="4511675"/>
          <p14:tracePt t="12477" x="1304925" y="4529138"/>
          <p14:tracePt t="12477" x="1296988" y="4546600"/>
          <p14:tracePt t="12494" x="1287463" y="4546600"/>
          <p14:tracePt t="12511" x="1287463" y="4554538"/>
          <p14:tracePt t="12528" x="1287463" y="4564063"/>
          <p14:tracePt t="12528" x="1287463" y="4572000"/>
          <p14:tracePt t="12544" x="1279525" y="4572000"/>
          <p14:tracePt t="12560" x="1279525" y="4579938"/>
          <p14:tracePt t="12560" x="1279525" y="4589463"/>
          <p14:tracePt t="12577" x="1279525" y="4597400"/>
          <p14:tracePt t="12594" x="1279525" y="4605338"/>
          <p14:tracePt t="12595" x="1279525" y="4622800"/>
          <p14:tracePt t="12610" x="1287463" y="4640263"/>
          <p14:tracePt t="12611" x="1296988" y="4648200"/>
          <p14:tracePt t="12627" x="1312863" y="4665663"/>
          <p14:tracePt t="12628" x="1312863" y="4673600"/>
          <p14:tracePt t="12644" x="1339850" y="4691063"/>
          <p14:tracePt t="12644" x="1347788" y="4708525"/>
          <p14:tracePt t="12661" x="1365250" y="4716463"/>
          <p14:tracePt t="12662" x="1381125" y="4741863"/>
          <p14:tracePt t="12677" x="1408113" y="4751388"/>
          <p14:tracePt t="12678" x="1458913" y="4784725"/>
          <p14:tracePt t="12693" x="1509713" y="4802188"/>
          <p14:tracePt t="12694" x="1544638" y="4802188"/>
          <p14:tracePt t="12717" x="1570038" y="4810125"/>
          <p14:tracePt t="12718" x="1620838" y="4810125"/>
          <p14:tracePt t="12728" x="1646238" y="4810125"/>
          <p14:tracePt t="12743" x="1671638" y="4810125"/>
          <p14:tracePt t="12744" x="1697038" y="4810125"/>
          <p14:tracePt t="12760" x="1722438" y="4810125"/>
          <p14:tracePt t="12761" x="1747838" y="4810125"/>
          <p14:tracePt t="12777" x="1774825" y="4810125"/>
          <p14:tracePt t="12777" x="1808163" y="4810125"/>
          <p14:tracePt t="12794" x="1833563" y="4810125"/>
          <p14:tracePt t="12795" x="1868488" y="4810125"/>
          <p14:tracePt t="12810" x="1901825" y="4810125"/>
          <p14:tracePt t="12827" x="1944688" y="4810125"/>
          <p14:tracePt t="12843" x="2012950" y="4810125"/>
          <p14:tracePt t="12844" x="2089150" y="4810125"/>
          <p14:tracePt t="12861" x="2132013" y="4810125"/>
          <p14:tracePt t="12861" x="2192338" y="4810125"/>
          <p14:tracePt t="12877" x="2225675" y="4810125"/>
          <p14:tracePt t="12893" x="2260600" y="4810125"/>
          <p14:tracePt t="12894" x="2328863" y="4810125"/>
          <p14:tracePt t="12910" x="2362200" y="4810125"/>
          <p14:tracePt t="12928" x="2414588" y="4810125"/>
          <p14:tracePt t="12928" x="2508250" y="4802188"/>
          <p14:tracePt t="12943" x="2559050" y="4794250"/>
          <p14:tracePt t="12944" x="2609850" y="4784725"/>
          <p14:tracePt t="12960" x="2652713" y="4776788"/>
          <p14:tracePt t="12961" x="2695575" y="4768850"/>
          <p14:tracePt t="12977" x="2728913" y="4759325"/>
          <p14:tracePt t="12978" x="2763838" y="4751388"/>
          <p14:tracePt t="12994" x="2789238" y="4741863"/>
          <p14:tracePt t="12995" x="2814638" y="4725988"/>
          <p14:tracePt t="13010" x="2840038" y="4725988"/>
          <p14:tracePt t="13011" x="2857500" y="4716463"/>
          <p14:tracePt t="13027" x="2882900" y="4708525"/>
          <p14:tracePt t="13027" x="2900363" y="4700588"/>
          <p14:tracePt t="13044" x="2959100" y="4673600"/>
          <p14:tracePt t="13061" x="2994025" y="4657725"/>
          <p14:tracePt t="13062" x="3001963" y="4648200"/>
          <p14:tracePt t="13077" x="3019425" y="4640263"/>
          <p14:tracePt t="13093" x="3027363" y="4632325"/>
          <p14:tracePt t="13110" x="3036888" y="4622800"/>
          <p14:tracePt t="13128" x="3036888" y="4614863"/>
          <p14:tracePt t="13128" x="3036888" y="4597400"/>
          <p14:tracePt t="13143" x="3036888" y="4579938"/>
          <p14:tracePt t="13144" x="3036888" y="4572000"/>
          <p14:tracePt t="13160" x="3036888" y="4546600"/>
          <p14:tracePt t="13161" x="3036888" y="4521200"/>
          <p14:tracePt t="13177" x="3036888" y="4495800"/>
          <p14:tracePt t="13194" x="3036888" y="4470400"/>
          <p14:tracePt t="13195" x="3019425" y="4435475"/>
          <p14:tracePt t="13210" x="3001963" y="4427538"/>
          <p14:tracePt t="13211" x="2994025" y="4418013"/>
          <p14:tracePt t="13227" x="2986088" y="4410075"/>
          <p14:tracePt t="13227" x="2968625" y="4402138"/>
          <p14:tracePt t="13243" x="2951163" y="4392613"/>
          <p14:tracePt t="13261" x="2933700" y="4384675"/>
          <p14:tracePt t="13261" x="2874963" y="4359275"/>
          <p14:tracePt t="13277" x="2874963" y="4349750"/>
          <p14:tracePt t="13278" x="2849563" y="4349750"/>
          <p14:tracePt t="13293" x="2824163" y="4341813"/>
          <p14:tracePt t="13294" x="2797175" y="4333875"/>
          <p14:tracePt t="13310" x="2771775" y="4324350"/>
          <p14:tracePt t="13311" x="2746375" y="4324350"/>
          <p14:tracePt t="13328" x="2713038" y="4316413"/>
          <p14:tracePt t="13328" x="2670175" y="4306888"/>
          <p14:tracePt t="13343" x="2635250" y="4298950"/>
          <p14:tracePt t="13344" x="2592388" y="4291013"/>
          <p14:tracePt t="13360" x="2551113" y="4291013"/>
          <p14:tracePt t="13377" x="2516188" y="4291013"/>
          <p14:tracePt t="13394" x="2455863" y="4273550"/>
          <p14:tracePt t="13395" x="2371725" y="4273550"/>
          <p14:tracePt t="13410" x="2346325" y="4273550"/>
          <p14:tracePt t="13427" x="2328863" y="4273550"/>
          <p14:tracePt t="13427" x="2278063" y="4265613"/>
          <p14:tracePt t="13443" x="2260600" y="4265613"/>
          <p14:tracePt t="13444" x="2235200" y="4265613"/>
          <p14:tracePt t="13461" x="2209800" y="4265613"/>
          <p14:tracePt t="13477" x="2157413" y="4265613"/>
          <p14:tracePt t="13493" x="2089150" y="4265613"/>
          <p14:tracePt t="13510" x="2030413" y="4265613"/>
          <p14:tracePt t="13510" x="1944688" y="4265613"/>
          <p14:tracePt t="13527" x="1911350" y="4265613"/>
          <p14:tracePt t="13528" x="1876425" y="4265613"/>
          <p14:tracePt t="13543" x="1851025" y="4265613"/>
          <p14:tracePt t="13560" x="1825625" y="4265613"/>
          <p14:tracePt t="13577" x="1800225" y="4265613"/>
          <p14:tracePt t="13594" x="1714500" y="4265613"/>
          <p14:tracePt t="13610" x="1681163" y="4265613"/>
          <p14:tracePt t="13611" x="1628775" y="4265613"/>
          <p14:tracePt t="13627" x="1603375" y="4265613"/>
          <p14:tracePt t="13627" x="1585913" y="4265613"/>
          <p14:tracePt t="13643" x="1544638" y="4265613"/>
          <p14:tracePt t="13661" x="1517650" y="4265613"/>
          <p14:tracePt t="13661" x="1466850" y="4273550"/>
          <p14:tracePt t="13676" x="1441450" y="4281488"/>
          <p14:tracePt t="13677" x="1416050" y="4291013"/>
          <p14:tracePt t="13693" x="1398588" y="4291013"/>
          <p14:tracePt t="13710" x="1381125" y="4291013"/>
          <p14:tracePt t="13711" x="1365250" y="4298950"/>
          <p14:tracePt t="13727" x="1347788" y="4306888"/>
          <p14:tracePt t="13728" x="1330325" y="4306888"/>
          <p14:tracePt t="13743" x="1312863" y="4316413"/>
          <p14:tracePt t="13744" x="1296988" y="4316413"/>
          <p14:tracePt t="13760" x="1287463" y="4324350"/>
          <p14:tracePt t="13777" x="1254125" y="4341813"/>
          <p14:tracePt t="13777" x="1236663" y="4349750"/>
          <p14:tracePt t="13794" x="1228725" y="4359275"/>
          <p14:tracePt t="13794" x="1219200" y="4359275"/>
          <p14:tracePt t="13810" x="1219200" y="4367213"/>
          <p14:tracePt t="13810" x="1211263" y="4367213"/>
          <p14:tracePt t="13827" x="1211263" y="4375150"/>
          <p14:tracePt t="13827" x="1203325" y="4384675"/>
          <p14:tracePt t="13843" x="1203325" y="4392613"/>
          <p14:tracePt t="13844" x="1193800" y="4402138"/>
          <p14:tracePt t="13861" x="1193800" y="4410075"/>
          <p14:tracePt t="13861" x="1193800" y="4443413"/>
          <p14:tracePt t="13876" x="1193800" y="4460875"/>
          <p14:tracePt t="13893" x="1193800" y="4470400"/>
          <p14:tracePt t="13910" x="1193800" y="4503738"/>
          <p14:tracePt t="13910" x="1193800" y="4521200"/>
          <p14:tracePt t="13927" x="1193800" y="4538663"/>
          <p14:tracePt t="13928" x="1203325" y="4538663"/>
          <p14:tracePt t="13943" x="1203325" y="4554538"/>
          <p14:tracePt t="13960" x="1203325" y="4564063"/>
          <p14:tracePt t="13976" x="1211263" y="4564063"/>
          <p14:tracePt t="13994" x="1211263" y="4579938"/>
          <p14:tracePt t="14010" x="1219200" y="4579938"/>
          <p14:tracePt t="14010" x="1228725" y="4589463"/>
          <p14:tracePt t="14026" x="1236663" y="4589463"/>
          <p14:tracePt t="14027" x="1244600" y="4605338"/>
          <p14:tracePt t="14044" x="1254125" y="4622800"/>
          <p14:tracePt t="14061" x="1262063" y="4622800"/>
          <p14:tracePt t="14076" x="1271588" y="4640263"/>
          <p14:tracePt t="14077" x="1287463" y="4657725"/>
          <p14:tracePt t="14093" x="1304925" y="4657725"/>
          <p14:tracePt t="14110" x="1322388" y="4665663"/>
          <p14:tracePt t="14110" x="1373188" y="4700588"/>
          <p14:tracePt t="14127" x="1390650" y="4700588"/>
          <p14:tracePt t="14128" x="1408113" y="4708525"/>
          <p14:tracePt t="14143" x="1441450" y="4725988"/>
          <p14:tracePt t="14144" x="1476375" y="4733925"/>
          <p14:tracePt t="14160" x="1501775" y="4741863"/>
          <p14:tracePt t="14161" x="1535113" y="4741863"/>
          <p14:tracePt t="14176" x="1560513" y="4751388"/>
          <p14:tracePt t="14177" x="1595438" y="4751388"/>
          <p14:tracePt t="14194" x="1646238" y="4759325"/>
          <p14:tracePt t="14194" x="1689100" y="4768850"/>
          <p14:tracePt t="14210" x="1739900" y="4768850"/>
          <p14:tracePt t="14226" x="1790700" y="4776788"/>
          <p14:tracePt t="14227" x="1893888" y="4776788"/>
          <p14:tracePt t="14243" x="1944688" y="4776788"/>
          <p14:tracePt t="14260" x="1987550" y="4776788"/>
          <p14:tracePt t="14261" x="2073275" y="4776788"/>
          <p14:tracePt t="14276" x="2106613" y="4776788"/>
          <p14:tracePt t="14293" x="2132013" y="4776788"/>
          <p14:tracePt t="14293" x="2200275" y="4776788"/>
          <p14:tracePt t="14310" x="2235200" y="4776788"/>
          <p14:tracePt t="14310" x="2303463" y="4776788"/>
          <p14:tracePt t="14327" x="2362200" y="4776788"/>
          <p14:tracePt t="14328" x="2397125" y="4776788"/>
          <p14:tracePt t="14343" x="2447925" y="4776788"/>
          <p14:tracePt t="14360" x="2508250" y="4776788"/>
          <p14:tracePt t="14360" x="2592388" y="4776788"/>
          <p14:tracePt t="14376" x="2644775" y="4768850"/>
          <p14:tracePt t="14377" x="2687638" y="4759325"/>
          <p14:tracePt t="14394" x="2738438" y="4751388"/>
          <p14:tracePt t="14394" x="2755900" y="4751388"/>
          <p14:tracePt t="14410" x="2789238" y="4741863"/>
          <p14:tracePt t="14410" x="2824163" y="4725988"/>
          <p14:tracePt t="14426" x="2849563" y="4716463"/>
          <p14:tracePt t="14443" x="2874963" y="4708525"/>
          <p14:tracePt t="14443" x="2933700" y="4673600"/>
          <p14:tracePt t="14461" x="2968625" y="4657725"/>
          <p14:tracePt t="14461" x="2986088" y="4648200"/>
          <p14:tracePt t="14476" x="3001963" y="4632325"/>
          <p14:tracePt t="14477" x="3027363" y="4622800"/>
          <p14:tracePt t="14493" x="3044825" y="4605338"/>
          <p14:tracePt t="14494" x="3079750" y="4579938"/>
          <p14:tracePt t="14510" x="3095625" y="4579938"/>
          <p14:tracePt t="14527" x="3105150" y="4564063"/>
          <p14:tracePt t="14528" x="3113088" y="4554538"/>
          <p14:tracePt t="14543" x="3113088" y="4546600"/>
          <p14:tracePt t="14560" x="3113088" y="4538663"/>
          <p14:tracePt t="14576" x="3113088" y="4529138"/>
          <p14:tracePt t="14594" x="3113088" y="4521200"/>
          <p14:tracePt t="14594" x="3113088" y="4511675"/>
          <p14:tracePt t="14610" x="3113088" y="4495800"/>
          <p14:tracePt t="14627" x="3113088" y="4478338"/>
          <p14:tracePt t="14628" x="3095625" y="4452938"/>
          <p14:tracePt t="14643" x="3070225" y="4443413"/>
          <p14:tracePt t="14644" x="3062288" y="4435475"/>
          <p14:tracePt t="14660" x="3044825" y="4418013"/>
          <p14:tracePt t="14661" x="3019425" y="4418013"/>
          <p14:tracePt t="14676" x="3011488" y="4402138"/>
          <p14:tracePt t="14677" x="3001963" y="4402138"/>
          <p14:tracePt t="14702" x="2951163" y="4384675"/>
          <p14:tracePt t="14703" x="2900363" y="4359275"/>
          <p14:tracePt t="14710" x="2882900" y="4359275"/>
          <p14:tracePt t="14733" x="2849563" y="4341813"/>
          <p14:tracePt t="14734" x="2781300" y="4324350"/>
          <p14:tracePt t="14753" x="2746375" y="4306888"/>
          <p14:tracePt t="14754" x="2678113" y="4298950"/>
          <p14:tracePt t="14775" x="2652713" y="4298950"/>
          <p14:tracePt t="14776" x="2551113" y="4298950"/>
          <p14:tracePt t="14795" x="2498725" y="4291013"/>
          <p14:tracePt t="14795" x="2465388" y="4291013"/>
          <p14:tracePt t="14810" x="2405063" y="4291013"/>
          <p14:tracePt t="14811" x="2346325" y="4291013"/>
          <p14:tracePt t="14826" x="2303463" y="4291013"/>
          <p14:tracePt t="14827" x="2286000" y="4291013"/>
          <p14:tracePt t="14843" x="2243138" y="4291013"/>
          <p14:tracePt t="14860" x="2192338" y="4291013"/>
          <p14:tracePt t="14877" x="2132013" y="4291013"/>
          <p14:tracePt t="14877" x="2038350" y="4291013"/>
          <p14:tracePt t="14893" x="1987550" y="4291013"/>
          <p14:tracePt t="14893" x="1944688" y="4291013"/>
          <p14:tracePt t="14909" x="1884363" y="4291013"/>
          <p14:tracePt t="14926" x="1833563" y="4291013"/>
          <p14:tracePt t="14944" x="1747838" y="4291013"/>
          <p14:tracePt t="14944" x="1646238" y="4291013"/>
          <p14:tracePt t="14960" x="1628775" y="4291013"/>
          <p14:tracePt t="14976" x="1595438" y="4291013"/>
          <p14:tracePt t="14993" x="1544638" y="4291013"/>
          <p14:tracePt t="14993" x="1509713" y="4291013"/>
          <p14:tracePt t="15010" x="1492250" y="4291013"/>
          <p14:tracePt t="15011" x="1466850" y="4291013"/>
          <p14:tracePt t="15026" x="1449388" y="4298950"/>
          <p14:tracePt t="15026" x="1441450" y="4298950"/>
          <p14:tracePt t="15043" x="1423988" y="4306888"/>
          <p14:tracePt t="15043" x="1390650" y="4306888"/>
          <p14:tracePt t="15060" x="1347788" y="4316413"/>
          <p14:tracePt t="15077" x="1296988" y="4324350"/>
          <p14:tracePt t="15078" x="1279525" y="4333875"/>
          <p14:tracePt t="15093" x="1271588" y="4333875"/>
          <p14:tracePt t="15093" x="1244600" y="4341813"/>
          <p14:tracePt t="15109" x="1228725" y="4341813"/>
          <p14:tracePt t="15110" x="1203325" y="4341813"/>
          <p14:tracePt t="15126" x="1193800" y="4349750"/>
          <p14:tracePt t="15144" x="1176338" y="4359275"/>
          <p14:tracePt t="15144" x="1150938" y="4375150"/>
          <p14:tracePt t="15159" x="1143000" y="4375150"/>
          <p14:tracePt t="15176" x="1135063" y="4392613"/>
          <p14:tracePt t="15193" x="1135063" y="4402138"/>
          <p14:tracePt t="15194" x="1125538" y="4410075"/>
          <p14:tracePt t="15210" x="1125538" y="4418013"/>
          <p14:tracePt t="15211" x="1125538" y="4427538"/>
          <p14:tracePt t="15226" x="1125538" y="4443413"/>
          <p14:tracePt t="15243" x="1125538" y="4452938"/>
          <p14:tracePt t="15259" x="1125538" y="4460875"/>
          <p14:tracePt t="15260" x="1125538" y="4486275"/>
          <p14:tracePt t="15283" x="1125538" y="4495800"/>
          <p14:tracePt t="15293" x="1135063" y="4511675"/>
          <p14:tracePt t="15293" x="1143000" y="4529138"/>
          <p14:tracePt t="15309" x="1143000" y="4546600"/>
          <p14:tracePt t="15310" x="1150938" y="4554538"/>
          <p14:tracePt t="15326" x="1168400" y="4572000"/>
          <p14:tracePt t="15343" x="1168400" y="4589463"/>
          <p14:tracePt t="15360" x="1185863" y="4605338"/>
          <p14:tracePt t="15361" x="1203325" y="4622800"/>
          <p14:tracePt t="15376" x="1211263" y="4640263"/>
          <p14:tracePt t="15393" x="1228725" y="4648200"/>
          <p14:tracePt t="15409" x="1244600" y="4657725"/>
          <p14:tracePt t="15410" x="1254125" y="4665663"/>
          <p14:tracePt t="15427" x="1271588" y="4665663"/>
          <p14:tracePt t="15427" x="1287463" y="4665663"/>
          <p14:tracePt t="15443" x="1312863" y="4673600"/>
          <p14:tracePt t="15443" x="1330325" y="4683125"/>
          <p14:tracePt t="15459" x="1339850" y="4691063"/>
          <p14:tracePt t="15460" x="1355725" y="4691063"/>
          <p14:tracePt t="15476" x="1381125" y="4700588"/>
          <p14:tracePt t="15494" x="1398588" y="4708525"/>
          <p14:tracePt t="15494" x="1433513" y="4716463"/>
          <p14:tracePt t="15510" x="1458913" y="4716463"/>
          <p14:tracePt t="15510" x="1476375" y="4716463"/>
          <p14:tracePt t="15526" x="1492250" y="4725988"/>
          <p14:tracePt t="15527" x="1509713" y="4733925"/>
          <p14:tracePt t="15543" x="1535113" y="4733925"/>
          <p14:tracePt t="15544" x="1552575" y="4741863"/>
          <p14:tracePt t="15560" x="1577975" y="4741863"/>
          <p14:tracePt t="15561" x="1620838" y="4751388"/>
          <p14:tracePt t="15576" x="1646238" y="4759325"/>
          <p14:tracePt t="15577" x="1697038" y="4768850"/>
          <p14:tracePt t="15593" x="1714500" y="4768850"/>
          <p14:tracePt t="15593" x="1739900" y="4776788"/>
          <p14:tracePt t="15609" x="1782763" y="4776788"/>
          <p14:tracePt t="15627" x="1808163" y="4784725"/>
          <p14:tracePt t="15627" x="1858963" y="4784725"/>
          <p14:tracePt t="15643" x="1868488" y="4784725"/>
          <p14:tracePt t="15643" x="1884363" y="4784725"/>
          <p14:tracePt t="15659" x="1901825" y="4784725"/>
          <p14:tracePt t="15660" x="1919288" y="4784725"/>
          <p14:tracePt t="15676" x="1944688" y="4784725"/>
          <p14:tracePt t="15693" x="1979613" y="4784725"/>
          <p14:tracePt t="15694" x="2020888" y="4784725"/>
          <p14:tracePt t="15709" x="2038350" y="4784725"/>
          <p14:tracePt t="15726" x="2063750" y="4784725"/>
          <p14:tracePt t="15743" x="2081213" y="4784725"/>
          <p14:tracePt t="15743" x="2124075" y="4784725"/>
          <p14:tracePt t="15760" x="2149475" y="4784725"/>
          <p14:tracePt t="15776" x="2174875" y="4784725"/>
          <p14:tracePt t="15776" x="2217738" y="4784725"/>
          <p14:tracePt t="15793" x="2235200" y="4784725"/>
          <p14:tracePt t="15809" x="2243138" y="4784725"/>
          <p14:tracePt t="15827" x="2278063" y="4784725"/>
          <p14:tracePt t="15842" x="2293938" y="4784725"/>
          <p14:tracePt t="15843" x="2319338" y="4784725"/>
          <p14:tracePt t="15859" x="2336800" y="4784725"/>
          <p14:tracePt t="15860" x="2354263" y="4776788"/>
          <p14:tracePt t="15876" x="2362200" y="4776788"/>
          <p14:tracePt t="15876" x="2371725" y="4776788"/>
          <p14:tracePt t="15894" x="2387600" y="4776788"/>
          <p14:tracePt t="15894" x="2414588" y="4768850"/>
          <p14:tracePt t="15909" x="2430463" y="4768850"/>
          <p14:tracePt t="15926" x="2447925" y="4768850"/>
          <p14:tracePt t="15927" x="2465388" y="4768850"/>
          <p14:tracePt t="15942" x="2473325" y="4768850"/>
          <p14:tracePt t="15960" x="2490788" y="4759325"/>
          <p14:tracePt t="15961" x="2541588" y="4751388"/>
          <p14:tracePt t="15976" x="2551113" y="4751388"/>
          <p14:tracePt t="15993" x="2576513" y="4751388"/>
          <p14:tracePt t="15993" x="2601913" y="4741863"/>
          <p14:tracePt t="16009" x="2619375" y="4741863"/>
          <p14:tracePt t="16010" x="2635250" y="4741863"/>
          <p14:tracePt t="16027" x="2652713" y="4733925"/>
          <p14:tracePt t="16027" x="2660650" y="4725988"/>
          <p14:tracePt t="16044" x="2670175" y="4725988"/>
          <p14:tracePt t="16060" x="2687638" y="4716463"/>
          <p14:tracePt t="16060" x="2687638" y="4708525"/>
          <p14:tracePt t="16076" x="2703513" y="4708525"/>
          <p14:tracePt t="16076" x="2703513" y="4700588"/>
          <p14:tracePt t="16093" x="2713038" y="4700588"/>
          <p14:tracePt t="16109" x="2720975" y="4700588"/>
          <p14:tracePt t="16110" x="2720975" y="4691063"/>
          <p14:tracePt t="16126" x="2728913" y="4691063"/>
          <p14:tracePt t="16126" x="2728913" y="4683125"/>
          <p14:tracePt t="16142" x="2738438" y="4683125"/>
          <p14:tracePt t="16143" x="2738438" y="4673600"/>
          <p14:tracePt t="16160" x="2746375" y="4673600"/>
          <p14:tracePt t="16176" x="2746375" y="4665663"/>
          <p14:tracePt t="16192" x="2755900" y="4665663"/>
          <p14:tracePt t="16193" x="2763838" y="4648200"/>
          <p14:tracePt t="16209" x="2763838" y="4640263"/>
          <p14:tracePt t="16227" x="2771775" y="4640263"/>
          <p14:tracePt t="16227" x="2771775" y="4632325"/>
          <p14:tracePt t="16242" x="2771775" y="4622800"/>
          <p14:tracePt t="16259" x="2781300" y="4614863"/>
          <p14:tracePt t="16276" x="2789238" y="4597400"/>
          <p14:tracePt t="16294" x="2789238" y="4589463"/>
          <p14:tracePt t="16309" x="2789238" y="4579938"/>
          <p14:tracePt t="16310" x="2789238" y="4572000"/>
          <p14:tracePt t="16326" x="2789238" y="4564063"/>
          <p14:tracePt t="16342" x="2789238" y="4554538"/>
          <p14:tracePt t="16360" x="2789238" y="4546600"/>
          <p14:tracePt t="16376" x="2789238" y="4538663"/>
          <p14:tracePt t="16392" x="2781300" y="4521200"/>
          <p14:tracePt t="16409" x="2771775" y="4521200"/>
          <p14:tracePt t="16410" x="2755900" y="4503738"/>
          <p14:tracePt t="16427" x="2746375" y="4495800"/>
          <p14:tracePt t="16427" x="2728913" y="4486275"/>
          <p14:tracePt t="16442" x="2720975" y="4478338"/>
          <p14:tracePt t="16443" x="2713038" y="4478338"/>
          <p14:tracePt t="16459" x="2703513" y="4470400"/>
          <p14:tracePt t="16459" x="2695575" y="4470400"/>
          <p14:tracePt t="16476" x="2678113" y="4460875"/>
          <p14:tracePt t="16493" x="2644775" y="4443413"/>
          <p14:tracePt t="16494" x="2576513" y="4427538"/>
          <p14:tracePt t="16509" x="2551113" y="4410075"/>
          <p14:tracePt t="16510" x="2508250" y="4392613"/>
          <p14:tracePt t="16526" x="2490788" y="4392613"/>
          <p14:tracePt t="16526" x="2447925" y="4375150"/>
          <p14:tracePt t="16542" x="2422525" y="4367213"/>
          <p14:tracePt t="16543" x="2397125" y="4359275"/>
          <p14:tracePt t="16560" x="2379663" y="4349750"/>
          <p14:tracePt t="16561" x="2354263" y="4341813"/>
          <p14:tracePt t="16576" x="2319338" y="4324350"/>
          <p14:tracePt t="16593" x="2293938" y="4324350"/>
          <p14:tracePt t="16609" x="2268538" y="4316413"/>
          <p14:tracePt t="16627" x="2217738" y="4298950"/>
          <p14:tracePt t="16642" x="2174875" y="4298950"/>
          <p14:tracePt t="16659" x="2132013" y="4298950"/>
          <p14:tracePt t="16660" x="2089150" y="4291013"/>
          <p14:tracePt t="16676" x="2073275" y="4291013"/>
          <p14:tracePt t="16676" x="2055813" y="4291013"/>
          <p14:tracePt t="16693" x="2030413" y="4281488"/>
          <p14:tracePt t="16694" x="2005013" y="4281488"/>
          <p14:tracePt t="16709" x="1979613" y="4281488"/>
          <p14:tracePt t="16710" x="1936750" y="4281488"/>
          <p14:tracePt t="16726" x="1901825" y="4281488"/>
          <p14:tracePt t="16742" x="1876425" y="4281488"/>
          <p14:tracePt t="16743" x="1816100" y="4281488"/>
          <p14:tracePt t="16760" x="1790700" y="4281488"/>
          <p14:tracePt t="16776" x="1697038" y="4281488"/>
          <p14:tracePt t="16776" x="1620838" y="4291013"/>
          <p14:tracePt t="16792" x="1603375" y="4298950"/>
          <p14:tracePt t="16793" x="1570038" y="4298950"/>
          <p14:tracePt t="16809" x="1552575" y="4298950"/>
          <p14:tracePt t="16809" x="1527175" y="4306888"/>
          <p14:tracePt t="16827" x="1501775" y="4316413"/>
          <p14:tracePt t="16827" x="1484313" y="4324350"/>
          <p14:tracePt t="16842" x="1466850" y="4324350"/>
          <p14:tracePt t="16859" x="1449388" y="4333875"/>
          <p14:tracePt t="16860" x="1390650" y="4349750"/>
          <p14:tracePt t="16876" x="1381125" y="4359275"/>
          <p14:tracePt t="16877" x="1373188" y="4359275"/>
          <p14:tracePt t="16893" x="1355725" y="4367213"/>
          <p14:tracePt t="16894" x="1347788" y="4375150"/>
          <p14:tracePt t="16909" x="1339850" y="4375150"/>
          <p14:tracePt t="16910" x="1330325" y="4375150"/>
          <p14:tracePt t="16926" x="1322388" y="4384675"/>
          <p14:tracePt t="16926" x="1312863" y="4384675"/>
          <p14:tracePt t="16942" x="1304925" y="4392613"/>
          <p14:tracePt t="16943" x="1296988" y="4402138"/>
          <p14:tracePt t="16960" x="1287463" y="4410075"/>
          <p14:tracePt t="16990" x="1287463" y="4418013"/>
          <p14:tracePt t="16997" x="1287463" y="4427538"/>
          <p14:tracePt t="17009" x="1279525" y="4427538"/>
          <p14:tracePt t="17026" x="1279525" y="4435475"/>
          <p14:tracePt t="17042" x="1279525" y="4443413"/>
          <p14:tracePt t="17043" x="1279525" y="4460875"/>
          <p14:tracePt t="17076" x="1279525" y="4478338"/>
          <p14:tracePt t="17093" x="1279525" y="4511675"/>
          <p14:tracePt t="17094" x="1287463" y="4546600"/>
          <p14:tracePt t="17109" x="1304925" y="4554538"/>
          <p14:tracePt t="17110" x="1304925" y="4572000"/>
          <p14:tracePt t="17126" x="1322388" y="4589463"/>
          <p14:tracePt t="17126" x="1339850" y="4597400"/>
          <p14:tracePt t="17142" x="1347788" y="4614863"/>
          <p14:tracePt t="17143" x="1355725" y="4622800"/>
          <p14:tracePt t="17160" x="1365250" y="4632325"/>
          <p14:tracePt t="17160" x="1365250" y="4640263"/>
          <p14:tracePt t="17175" x="1373188" y="4640263"/>
          <p14:tracePt t="17192" x="1373188" y="4648200"/>
          <p14:tracePt t="17193" x="1390650" y="4665663"/>
          <p14:tracePt t="17209" x="1398588" y="4665663"/>
          <p14:tracePt t="17210" x="1398588" y="4673600"/>
          <p14:tracePt t="17226" x="1408113" y="4683125"/>
          <p14:tracePt t="17227" x="1416050" y="4683125"/>
          <p14:tracePt t="17242" x="1416050" y="4691063"/>
          <p14:tracePt t="17243" x="1423988" y="4691063"/>
          <p14:tracePt t="17259" x="1433513" y="4700588"/>
          <p14:tracePt t="17260" x="1441450" y="4708525"/>
          <p14:tracePt t="17276" x="1449388" y="4716463"/>
          <p14:tracePt t="17293" x="1458913" y="4725988"/>
          <p14:tracePt t="17294" x="1476375" y="4725988"/>
          <p14:tracePt t="17309" x="1476375" y="4733925"/>
          <p14:tracePt t="17309" x="1484313" y="4733925"/>
          <p14:tracePt t="17325" x="1509713" y="4741863"/>
          <p14:tracePt t="17326" x="1517650" y="4759325"/>
          <p14:tracePt t="17342" x="1535113" y="4759325"/>
          <p14:tracePt t="17342" x="1552575" y="4776788"/>
          <p14:tracePt t="17360" x="1560513" y="4784725"/>
          <p14:tracePt t="17360" x="1570038" y="4784725"/>
          <p14:tracePt t="17375" x="1585913" y="4794250"/>
          <p14:tracePt t="17376" x="1595438" y="4802188"/>
          <p14:tracePt t="17392" x="1612900" y="4802188"/>
          <p14:tracePt t="17409" x="1620838" y="4802188"/>
          <p14:tracePt t="17426" x="1638300" y="4802188"/>
          <p14:tracePt t="17427" x="1671638" y="4802188"/>
          <p14:tracePt t="17442" x="1689100" y="4802188"/>
          <p14:tracePt t="17443" x="1706563" y="4802188"/>
          <p14:tracePt t="17459" x="1731963" y="4810125"/>
          <p14:tracePt t="17460" x="1757363" y="4810125"/>
          <p14:tracePt t="17476" x="1782763" y="4810125"/>
          <p14:tracePt t="17476" x="1808163" y="4810125"/>
          <p14:tracePt t="17493" x="1825625" y="4810125"/>
          <p14:tracePt t="17493" x="1851025" y="4810125"/>
          <p14:tracePt t="17509" x="1876425" y="4810125"/>
          <p14:tracePt t="17509" x="1893888" y="4810125"/>
          <p14:tracePt t="17525" x="1911350" y="4810125"/>
          <p14:tracePt t="17526" x="1936750" y="4810125"/>
          <p14:tracePt t="17542" x="1944688" y="4810125"/>
          <p14:tracePt t="17560" x="1962150" y="4810125"/>
          <p14:tracePt t="17560" x="1995488" y="4810125"/>
          <p14:tracePt t="17575" x="2020888" y="4810125"/>
          <p14:tracePt t="17592" x="2030413" y="4810125"/>
          <p14:tracePt t="17593" x="2098675" y="4802188"/>
          <p14:tracePt t="17609" x="2116138" y="4802188"/>
          <p14:tracePt t="17609" x="2141538" y="4802188"/>
          <p14:tracePt t="17626" x="2174875" y="4802188"/>
          <p14:tracePt t="17627" x="2217738" y="4794250"/>
          <p14:tracePt t="17642" x="2243138" y="4784725"/>
          <p14:tracePt t="17643" x="2260600" y="4784725"/>
          <p14:tracePt t="17659" x="2278063" y="4784725"/>
          <p14:tracePt t="17659" x="2303463" y="4776788"/>
          <p14:tracePt t="17675" x="2328863" y="4768850"/>
          <p14:tracePt t="17676" x="2354263" y="4768850"/>
          <p14:tracePt t="17693" x="2371725" y="4759325"/>
          <p14:tracePt t="17693" x="2397125" y="4759325"/>
          <p14:tracePt t="17709" x="2422525" y="4751388"/>
          <p14:tracePt t="17709" x="2439988" y="4751388"/>
          <p14:tracePt t="17725" x="2465388" y="4741863"/>
          <p14:tracePt t="17742" x="2490788" y="4741863"/>
          <p14:tracePt t="17742" x="2559050" y="4733925"/>
          <p14:tracePt t="17760" x="2576513" y="4725988"/>
          <p14:tracePt t="17760" x="2592388" y="4725988"/>
          <p14:tracePt t="17775" x="2609850" y="4708525"/>
          <p14:tracePt t="17776" x="2635250" y="4708525"/>
          <p14:tracePt t="17792" x="2678113" y="4691063"/>
          <p14:tracePt t="17809" x="2695575" y="4673600"/>
          <p14:tracePt t="17809" x="2695575" y="4665663"/>
          <p14:tracePt t="17809" x="0" y="0"/>
        </p14:tracePtLst>
        <p14:tracePtLst>
          <p14:tracePt t="18457" x="2524125" y="4478338"/>
          <p14:tracePt t="18481" x="2516188" y="4470400"/>
          <p14:tracePt t="18493" x="2508250" y="4460875"/>
          <p14:tracePt t="18501" x="2508250" y="4452938"/>
          <p14:tracePt t="18509" x="2490788" y="4435475"/>
          <p14:tracePt t="18526" x="2482850" y="4427538"/>
          <p14:tracePt t="18526" x="2455863" y="4402138"/>
          <p14:tracePt t="18542" x="2439988" y="4392613"/>
          <p14:tracePt t="18542" x="2430463" y="4384675"/>
          <p14:tracePt t="18558" x="2405063" y="4375150"/>
          <p14:tracePt t="18559" x="2387600" y="4359275"/>
          <p14:tracePt t="18575" x="2362200" y="4349750"/>
          <p14:tracePt t="18576" x="2336800" y="4341813"/>
          <p14:tracePt t="18593" x="2311400" y="4333875"/>
          <p14:tracePt t="18593" x="2286000" y="4324350"/>
          <p14:tracePt t="18608" x="2260600" y="4316413"/>
          <p14:tracePt t="18609" x="2225675" y="4306888"/>
          <p14:tracePt t="18625" x="2200275" y="4306888"/>
          <p14:tracePt t="18626" x="2174875" y="4298950"/>
          <p14:tracePt t="18642" x="2157413" y="4291013"/>
          <p14:tracePt t="18642" x="2141538" y="4291013"/>
          <p14:tracePt t="18659" x="2116138" y="4281488"/>
          <p14:tracePt t="18660" x="2089150" y="4281488"/>
          <p14:tracePt t="18675" x="2073275" y="4281488"/>
          <p14:tracePt t="18676" x="2063750" y="4281488"/>
          <p14:tracePt t="18692" x="2047875" y="4281488"/>
          <p14:tracePt t="18708" x="2030413" y="4281488"/>
          <p14:tracePt t="18709" x="2020888" y="4281488"/>
          <p14:tracePt t="18726" x="2012950" y="4281488"/>
          <p14:tracePt t="18742" x="2005013" y="4281488"/>
          <p14:tracePt t="18742" x="1970088" y="4291013"/>
          <p14:tracePt t="18758" x="1962150" y="4298950"/>
          <p14:tracePt t="18759" x="1944688" y="4298950"/>
          <p14:tracePt t="18775" x="1927225" y="4306888"/>
          <p14:tracePt t="18776" x="1911350" y="4306888"/>
          <p14:tracePt t="18793" x="1901825" y="4316413"/>
          <p14:tracePt t="18793" x="1893888" y="4324350"/>
          <p14:tracePt t="18808" x="1884363" y="4333875"/>
          <p14:tracePt t="18809" x="1884363" y="4341813"/>
          <p14:tracePt t="18825" x="1868488" y="4341813"/>
          <p14:tracePt t="18825" x="1858963" y="4359275"/>
          <p14:tracePt t="18842" x="1851025" y="4359275"/>
          <p14:tracePt t="18842" x="1843088" y="4367213"/>
          <p14:tracePt t="18859" x="1833563" y="4375150"/>
          <p14:tracePt t="18860" x="1825625" y="4392613"/>
          <p14:tracePt t="18875" x="1816100" y="4402138"/>
          <p14:tracePt t="18892" x="1808163" y="4418013"/>
          <p14:tracePt t="18892" x="1790700" y="4443413"/>
          <p14:tracePt t="18908" x="1774825" y="4460875"/>
          <p14:tracePt t="18909" x="1765300" y="4470400"/>
          <p14:tracePt t="18926" x="1747838" y="4495800"/>
          <p14:tracePt t="18926" x="1739900" y="4503738"/>
          <p14:tracePt t="18942" x="1739900" y="4521200"/>
          <p14:tracePt t="18942" x="1731963" y="4554538"/>
          <p14:tracePt t="18958" x="1731963" y="4572000"/>
          <p14:tracePt t="18959" x="1731963" y="4589463"/>
          <p14:tracePt t="18975" x="1731963" y="4597400"/>
          <p14:tracePt t="18975" x="1731963" y="4614863"/>
          <p14:tracePt t="18993" x="1739900" y="4614863"/>
          <p14:tracePt t="18993" x="1747838" y="4632325"/>
          <p14:tracePt t="19008" x="1757363" y="4640263"/>
          <p14:tracePt t="19009" x="1765300" y="4648200"/>
          <p14:tracePt t="19025" x="1782763" y="4657725"/>
          <p14:tracePt t="19025" x="1790700" y="4673600"/>
          <p14:tracePt t="19041" x="1800225" y="4673600"/>
          <p14:tracePt t="19042" x="1816100" y="4691063"/>
          <p14:tracePt t="19075" x="1858963" y="4708525"/>
          <p14:tracePt t="19076" x="1952625" y="4741863"/>
          <p14:tracePt t="19092" x="1970088" y="4741863"/>
          <p14:tracePt t="19092" x="1995488" y="4751388"/>
          <p14:tracePt t="19108" x="2047875" y="4759325"/>
          <p14:tracePt t="19109" x="2106613" y="4768850"/>
          <p14:tracePt t="19126" x="2166938" y="4776788"/>
          <p14:tracePt t="19126" x="2200275" y="4776788"/>
          <p14:tracePt t="19142" x="2243138" y="4776788"/>
          <p14:tracePt t="19142" x="2268538" y="4776788"/>
          <p14:tracePt t="19158" x="2278063" y="4776788"/>
          <p14:tracePt t="19175" x="2286000" y="4776788"/>
          <p14:tracePt t="19193" x="2293938" y="4741863"/>
          <p14:tracePt t="19193" x="2311400" y="4700588"/>
          <p14:tracePt t="19208" x="2311400" y="4683125"/>
          <p14:tracePt t="19209" x="2319338" y="4665663"/>
          <p14:tracePt t="19225" x="2319338" y="4657725"/>
          <p14:tracePt t="19225" x="2336800" y="4640263"/>
          <p14:tracePt t="19226" x="0" y="0"/>
        </p14:tracePtLst>
        <p14:tracePtLst>
          <p14:tracePt t="19905" x="2781300" y="4486275"/>
          <p14:tracePt t="19929" x="2781300" y="4478338"/>
          <p14:tracePt t="19945" x="2781300" y="4470400"/>
          <p14:tracePt t="19965" x="2781300" y="4460875"/>
          <p14:tracePt t="19989" x="2781300" y="4452938"/>
          <p14:tracePt t="20005" x="2771775" y="4452938"/>
          <p14:tracePt t="20013" x="2763838" y="4443413"/>
          <p14:tracePt t="20021" x="2763838" y="4435475"/>
          <p14:tracePt t="20029" x="2755900" y="4435475"/>
          <p14:tracePt t="20085" x="2746375" y="4435475"/>
          <p14:tracePt t="20093" x="2738438" y="4435475"/>
          <p14:tracePt t="20125" x="2728913" y="4435475"/>
          <p14:tracePt t="20141" x="2720975" y="4435475"/>
          <p14:tracePt t="20157" x="2713038" y="4435475"/>
          <p14:tracePt t="20181" x="2703513" y="4435475"/>
          <p14:tracePt t="20213" x="2695575" y="4435475"/>
          <p14:tracePt t="20237" x="2695575" y="4443413"/>
          <p14:tracePt t="20245" x="2687638" y="4443413"/>
          <p14:tracePt t="20253" x="2678113" y="4452938"/>
          <p14:tracePt t="20269" x="2660650" y="4460875"/>
          <p14:tracePt t="20281" x="2660650" y="4470400"/>
          <p14:tracePt t="20291" x="2652713" y="4470400"/>
          <p14:tracePt t="20309" x="2652713" y="4478338"/>
          <p14:tracePt t="20309" x="2635250" y="4478338"/>
          <p14:tracePt t="20324" x="2635250" y="4486275"/>
          <p14:tracePt t="20325" x="2635250" y="4495800"/>
          <p14:tracePt t="20341" x="2627313" y="4495800"/>
          <p14:tracePt t="20358" x="2619375" y="4503738"/>
          <p14:tracePt t="20375" x="2609850" y="4503738"/>
          <p14:tracePt t="20391" x="2609850" y="4511675"/>
          <p14:tracePt t="20408" x="2601913" y="4521200"/>
          <p14:tracePt t="20409" x="2601913" y="4529138"/>
          <p14:tracePt t="20425" x="2592388" y="4538663"/>
          <p14:tracePt t="20426" x="2592388" y="4546600"/>
          <p14:tracePt t="20442" x="2584450" y="4554538"/>
          <p14:tracePt t="20443" x="2584450" y="4564063"/>
          <p14:tracePt t="20458" x="2584450" y="4572000"/>
          <p14:tracePt t="20459" x="2576513" y="4579938"/>
          <p14:tracePt t="20474" x="2576513" y="4589463"/>
          <p14:tracePt t="20475" x="2576513" y="4597400"/>
          <p14:tracePt t="20492" x="2576513" y="4605338"/>
          <p14:tracePt t="20492" x="2576513" y="4614863"/>
          <p14:tracePt t="20509" x="2576513" y="4622800"/>
          <p14:tracePt t="20524" x="2576513" y="4632325"/>
          <p14:tracePt t="20541" x="2576513" y="4640263"/>
          <p14:tracePt t="20561" x="2576513" y="4648200"/>
          <p14:tracePt t="20593" x="2576513" y="4657725"/>
          <p14:tracePt t="20609" x="2576513" y="4665663"/>
          <p14:tracePt t="20617" x="2592388" y="4665663"/>
          <p14:tracePt t="20626" x="2592388" y="4673600"/>
          <p14:tracePt t="20642" x="2601913" y="4673600"/>
          <p14:tracePt t="20642" x="2619375" y="4673600"/>
          <p14:tracePt t="20658" x="2627313" y="4683125"/>
          <p14:tracePt t="20658" x="2644775" y="4691063"/>
          <p14:tracePt t="20675" x="2652713" y="4691063"/>
          <p14:tracePt t="20675" x="2670175" y="4691063"/>
          <p14:tracePt t="20691" x="2678113" y="4691063"/>
          <p14:tracePt t="20709" x="2703513" y="4691063"/>
          <p14:tracePt t="20709" x="2713038" y="4691063"/>
          <p14:tracePt t="20725" x="2720975" y="4691063"/>
          <p14:tracePt t="20741" x="2728913" y="4691063"/>
          <p14:tracePt t="20742" x="2738438" y="4691063"/>
          <p14:tracePt t="20758" x="2746375" y="4683125"/>
          <p14:tracePt t="20759" x="2755900" y="4673600"/>
          <p14:tracePt t="20775" x="2771775" y="4665663"/>
          <p14:tracePt t="20791" x="2789238" y="4648200"/>
          <p14:tracePt t="20808" x="2806700" y="4640263"/>
          <p14:tracePt t="20808" x="2814638" y="4632325"/>
          <p14:tracePt t="20824" x="2824163" y="4622800"/>
          <p14:tracePt t="20825" x="2840038" y="4614863"/>
          <p14:tracePt t="20842" x="2849563" y="4614863"/>
          <p14:tracePt t="20842" x="2849563" y="4605338"/>
          <p14:tracePt t="20858" x="2857500" y="4597400"/>
          <p14:tracePt t="20858" x="2865438" y="4597400"/>
          <p14:tracePt t="20874" x="2865438" y="4589463"/>
          <p14:tracePt t="20891" x="2874963" y="4589463"/>
          <p14:tracePt t="20892" x="2874963" y="4572000"/>
          <p14:tracePt t="20909" x="2882900" y="4554538"/>
          <p14:tracePt t="20909" x="2890838" y="4521200"/>
          <p14:tracePt t="20924" x="2900363" y="4495800"/>
          <p14:tracePt t="20941" x="2900363" y="4478338"/>
          <p14:tracePt t="20942" x="2900363" y="4452938"/>
          <p14:tracePt t="20958" x="2900363" y="4435475"/>
          <p14:tracePt t="20959" x="0" y="0"/>
        </p14:tracePtLst>
        <p14:tracePtLst>
          <p14:tracePt t="51237" x="844550" y="5434013"/>
          <p14:tracePt t="51308" x="852488" y="5434013"/>
          <p14:tracePt t="51324" x="869950" y="5434013"/>
          <p14:tracePt t="51333" x="877888" y="5434013"/>
          <p14:tracePt t="51349" x="895350" y="5424488"/>
          <p14:tracePt t="51349" x="912813" y="5416550"/>
          <p14:tracePt t="51376" x="938213" y="5408613"/>
          <p14:tracePt t="51377" x="973138" y="5408613"/>
          <p14:tracePt t="51406" x="998538" y="5399088"/>
          <p14:tracePt t="51406" x="1049338" y="5391150"/>
          <p14:tracePt t="51416" x="1066800" y="5391150"/>
          <p14:tracePt t="51447" x="1092200" y="5391150"/>
          <p14:tracePt t="51449" x="1143000" y="5391150"/>
          <p14:tracePt t="51476" x="1168400" y="5391150"/>
          <p14:tracePt t="51476" x="1244600" y="5381625"/>
          <p14:tracePt t="51482" x="1279525" y="5373688"/>
          <p14:tracePt t="51506" x="1296988" y="5373688"/>
          <p14:tracePt t="51517" x="1365250" y="5365750"/>
          <p14:tracePt t="51517" x="1390650" y="5365750"/>
          <p14:tracePt t="51546" x="1416050" y="5365750"/>
          <p14:tracePt t="51549" x="1492250" y="5365750"/>
          <p14:tracePt t="51576" x="1527175" y="5365750"/>
          <p14:tracePt t="51583" x="1595438" y="5365750"/>
          <p14:tracePt t="51610" x="1612900" y="5365750"/>
          <p14:tracePt t="51610" x="1671638" y="5365750"/>
          <p14:tracePt t="51616" x="1697038" y="5365750"/>
          <p14:tracePt t="51640" x="1714500" y="5365750"/>
          <p14:tracePt t="51641" x="1757363" y="5365750"/>
          <p14:tracePt t="51650" x="1782763" y="5365750"/>
          <p14:tracePt t="51680" x="1800225" y="5365750"/>
          <p14:tracePt t="51680" x="1868488" y="5365750"/>
          <p14:tracePt t="51710" x="1893888" y="5365750"/>
          <p14:tracePt t="51710" x="1944688" y="5365750"/>
          <p14:tracePt t="51716" x="1979613" y="5365750"/>
          <p14:tracePt t="51740" x="2012950" y="5365750"/>
          <p14:tracePt t="51740" x="2063750" y="5365750"/>
          <p14:tracePt t="51749" x="2089150" y="5365750"/>
          <p14:tracePt t="51783" x="2106613" y="5365750"/>
          <p14:tracePt t="51783" x="2166938" y="5365750"/>
          <p14:tracePt t="51812" x="2192338" y="5365750"/>
          <p14:tracePt t="51813" x="2217738" y="5365750"/>
          <p14:tracePt t="51842" x="2225675" y="5365750"/>
          <p14:tracePt t="51850" x="2235200" y="5365750"/>
          <p14:tracePt t="51872" x="2243138" y="5365750"/>
          <p14:tracePt t="51872" x="2252663" y="5365750"/>
          <p14:tracePt t="51882" x="2260600" y="5365750"/>
          <p14:tracePt t="51912" x="2268538" y="5365750"/>
          <p14:tracePt t="51916" x="2311400" y="5365750"/>
          <p14:tracePt t="51942" x="2328863" y="5365750"/>
          <p14:tracePt t="51942" x="2362200" y="5365750"/>
          <p14:tracePt t="51949" x="2379663" y="5365750"/>
          <p14:tracePt t="51972" x="2405063" y="5365750"/>
          <p14:tracePt t="51972" x="2430463" y="5365750"/>
          <p14:tracePt t="51983" x="2439988" y="5365750"/>
          <p14:tracePt t="52089" x="0" y="0"/>
        </p14:tracePtLst>
        <p14:tracePtLst>
          <p14:tracePt t="52961" x="1211263" y="5707063"/>
          <p14:tracePt t="52992" x="1219200" y="5707063"/>
          <p14:tracePt t="53000" x="1236663" y="5707063"/>
          <p14:tracePt t="53015" x="1254125" y="5707063"/>
          <p14:tracePt t="53046" x="1271588" y="5707063"/>
          <p14:tracePt t="53047" x="1330325" y="5707063"/>
          <p14:tracePt t="53049" x="1365250" y="5707063"/>
          <p14:tracePt t="53076" x="1416050" y="5707063"/>
          <p14:tracePt t="53076" x="1535113" y="5707063"/>
          <p14:tracePt t="53082" x="1595438" y="5707063"/>
          <p14:tracePt t="53106" x="1638300" y="5707063"/>
          <p14:tracePt t="53106" x="1722438" y="5707063"/>
          <p14:tracePt t="53116" x="1757363" y="5707063"/>
          <p14:tracePt t="53137" x="1790700" y="5707063"/>
          <p14:tracePt t="53148" x="1868488" y="5707063"/>
          <p14:tracePt t="53149" x="1884363" y="5707063"/>
          <p14:tracePt t="53177" x="1919288" y="5707063"/>
          <p14:tracePt t="53182" x="2030413" y="5707063"/>
          <p14:tracePt t="53207" x="2047875" y="5707063"/>
          <p14:tracePt t="53215" x="2141538" y="5697538"/>
          <p14:tracePt t="53216" x="2192338" y="5697538"/>
          <p14:tracePt t="53237" x="2217738" y="5697538"/>
          <p14:tracePt t="53249" x="2268538" y="5697538"/>
          <p14:tracePt t="53249" x="2293938" y="5697538"/>
          <p14:tracePt t="53277" x="2346325" y="5689600"/>
          <p14:tracePt t="53277" x="2387600" y="5689600"/>
          <p14:tracePt t="53282" x="2414588" y="5681663"/>
          <p14:tracePt t="53307" x="2430463" y="5681663"/>
          <p14:tracePt t="53307" x="2490788" y="5681663"/>
          <p14:tracePt t="53316" x="2516188" y="5681663"/>
          <p14:tracePt t="53337" x="2541588" y="5681663"/>
          <p14:tracePt t="53337" x="2601913" y="5681663"/>
          <p14:tracePt t="53348" x="2635250" y="5681663"/>
          <p14:tracePt t="53377" x="2660650" y="5681663"/>
          <p14:tracePt t="53382" x="2738438" y="5681663"/>
          <p14:tracePt t="53407" x="2763838" y="5681663"/>
          <p14:tracePt t="53407" x="2797175" y="5664200"/>
          <p14:tracePt t="53415" x="2832100" y="5664200"/>
          <p14:tracePt t="53437" x="2849563" y="5664200"/>
          <p14:tracePt t="53449" x="2882900" y="5664200"/>
          <p14:tracePt t="53477" x="2933700" y="5664200"/>
          <p14:tracePt t="53482" x="3036888" y="5664200"/>
          <p14:tracePt t="53507" x="3054350" y="5664200"/>
          <p14:tracePt t="53507" x="3148013" y="5664200"/>
          <p14:tracePt t="53516" x="3155950" y="5664200"/>
          <p14:tracePt t="53537" x="3181350" y="5664200"/>
          <p14:tracePt t="53537" x="3190875" y="5664200"/>
          <p14:tracePt t="53584" x="3198813" y="5664200"/>
          <p14:tracePt t="53592" x="3206750" y="5664200"/>
          <p14:tracePt t="53615" x="3216275" y="5664200"/>
          <p14:tracePt t="53639" x="3224213" y="5664200"/>
          <p14:tracePt t="53639" x="3232150" y="5664200"/>
          <p14:tracePt t="53648" x="3241675" y="5664200"/>
          <p14:tracePt t="53680" x="3249613" y="5672138"/>
          <p14:tracePt t="53680" x="3284538" y="5672138"/>
          <p14:tracePt t="53793" x="0" y="0"/>
        </p14:tracePtLst>
        <p14:tracePtLst>
          <p14:tracePt t="54577" x="1092200" y="6030913"/>
          <p14:tracePt t="54592" x="1100138" y="6030913"/>
          <p14:tracePt t="54600" x="1125538" y="6030913"/>
          <p14:tracePt t="54614" x="1135063" y="6030913"/>
          <p14:tracePt t="54641" x="1150938" y="6030913"/>
          <p14:tracePt t="54641" x="1211263" y="6030913"/>
          <p14:tracePt t="54649" x="1244600" y="6030913"/>
          <p14:tracePt t="54671" x="1262063" y="6030913"/>
          <p14:tracePt t="54671" x="1296988" y="6030913"/>
          <p14:tracePt t="54681" x="1322388" y="6030913"/>
          <p14:tracePt t="54682" x="1347788" y="6030913"/>
          <p14:tracePt t="54711" x="1373188" y="6030913"/>
          <p14:tracePt t="54711" x="1408113" y="6030913"/>
          <p14:tracePt t="54715" x="1433513" y="6030913"/>
          <p14:tracePt t="54741" x="1458913" y="6030913"/>
          <p14:tracePt t="54741" x="1501775" y="6030913"/>
          <p14:tracePt t="54748" x="1527175" y="6030913"/>
          <p14:tracePt t="54773" x="1544638" y="6030913"/>
          <p14:tracePt t="54773" x="1595438" y="6030913"/>
          <p14:tracePt t="54782" x="1612900" y="6030913"/>
          <p14:tracePt t="54813" x="1638300" y="6030913"/>
          <p14:tracePt t="54813" x="1706563" y="6030913"/>
          <p14:tracePt t="54843" x="1731963" y="6030913"/>
          <p14:tracePt t="54849" x="1800225" y="6030913"/>
          <p14:tracePt t="54849" x="1825625" y="6030913"/>
          <p14:tracePt t="54873" x="1858963" y="6030913"/>
          <p14:tracePt t="54873" x="1936750" y="6030913"/>
          <p14:tracePt t="54881" x="1970088" y="6030913"/>
          <p14:tracePt t="54903" x="2005013" y="6030913"/>
          <p14:tracePt t="54903" x="2047875" y="6030913"/>
          <p14:tracePt t="54915" x="2063750" y="6030913"/>
          <p14:tracePt t="54916" x="2098675" y="6030913"/>
          <p14:tracePt t="54943" x="2116138" y="6030913"/>
          <p14:tracePt t="54948" x="2174875" y="6030913"/>
          <p14:tracePt t="54973" x="2192338" y="6030913"/>
          <p14:tracePt t="54973" x="2260600" y="6021388"/>
          <p14:tracePt t="54982" x="2293938" y="6021388"/>
          <p14:tracePt t="55013" x="2311400" y="6021388"/>
          <p14:tracePt t="55013" x="2362200" y="6021388"/>
          <p14:tracePt t="55043" x="2379663" y="6021388"/>
          <p14:tracePt t="55043" x="2405063" y="6021388"/>
          <p14:tracePt t="55050" x="2414588" y="6021388"/>
          <p14:tracePt t="55073" x="2422525" y="6013450"/>
          <p14:tracePt t="55074" x="2430463" y="6013450"/>
          <p14:tracePt t="55081" x="2439988" y="6013450"/>
          <p14:tracePt t="55103" x="2455863" y="6013450"/>
          <p14:tracePt t="55139" x="2465388" y="6013450"/>
          <p14:tracePt t="55140" x="2524125" y="6013450"/>
          <p14:tracePt t="55148" x="2541588" y="6013450"/>
          <p14:tracePt t="55173" x="2551113" y="6013450"/>
          <p14:tracePt t="55182" x="2566988" y="6013450"/>
          <p14:tracePt t="55182" x="2584450" y="6013450"/>
          <p14:tracePt t="55213" x="2592388" y="6013450"/>
          <p14:tracePt t="55214" x="2635250" y="6013450"/>
          <p14:tracePt t="55243" x="2652713" y="6013450"/>
          <p14:tracePt t="55243" x="2678113" y="6013450"/>
          <p14:tracePt t="55248" x="2695575" y="6013450"/>
          <p14:tracePt t="55273" x="2703513" y="6013450"/>
          <p14:tracePt t="55273" x="2720975" y="6013450"/>
          <p14:tracePt t="55281" x="2738438" y="6013450"/>
          <p14:tracePt t="55303" x="2746375" y="6013450"/>
          <p14:tracePt t="55315" x="2755900" y="6013450"/>
          <p14:tracePt t="55343" x="2763838" y="6013450"/>
          <p14:tracePt t="55343" x="2771775" y="6013450"/>
          <p14:tracePt t="55389" x="2781300" y="6013450"/>
          <p14:tracePt t="55428" x="2789238" y="6013450"/>
          <p14:tracePt t="55444" x="2797175" y="6013450"/>
          <p14:tracePt t="55468" x="2806700" y="6013450"/>
          <p14:tracePt t="55520" x="2814638" y="6013450"/>
          <p14:tracePt t="55528" x="2824163" y="6013450"/>
          <p14:tracePt t="55548" x="2824163" y="6005513"/>
          <p14:tracePt t="55549" x="2832100" y="6005513"/>
          <p14:tracePt t="55573" x="2840038" y="6005513"/>
          <p14:tracePt t="55593" x="0" y="0"/>
        </p14:tracePtLst>
        <p14:tracePtLst>
          <p14:tracePt t="58301" x="1150938" y="5449888"/>
          <p14:tracePt t="58324" x="1168400" y="5449888"/>
          <p14:tracePt t="58332" x="1176338" y="5459413"/>
          <p14:tracePt t="58347" x="1203325" y="5467350"/>
          <p14:tracePt t="58372" x="1228725" y="5476875"/>
          <p14:tracePt t="58373" x="1355725" y="5510213"/>
          <p14:tracePt t="58380" x="1373188" y="5518150"/>
          <p14:tracePt t="58402" x="1416050" y="5535613"/>
          <p14:tracePt t="58402" x="1449388" y="5553075"/>
          <p14:tracePt t="58413" x="1492250" y="5561013"/>
          <p14:tracePt t="58443" x="1527175" y="5570538"/>
          <p14:tracePt t="58443" x="1620838" y="5578475"/>
          <p14:tracePt t="58472" x="1671638" y="5586413"/>
          <p14:tracePt t="58480" x="1790700" y="5595938"/>
          <p14:tracePt t="58481" x="1825625" y="5595938"/>
          <p14:tracePt t="58502" x="1851025" y="5595938"/>
          <p14:tracePt t="58502" x="1884363" y="5595938"/>
          <p14:tracePt t="58514" x="1919288" y="5595938"/>
          <p14:tracePt t="58515" x="1936750" y="5595938"/>
          <p14:tracePt t="58543" x="1970088" y="5586413"/>
          <p14:tracePt t="58543" x="2020888" y="5578475"/>
          <p14:tracePt t="58547" x="2038350" y="5578475"/>
          <p14:tracePt t="58573" x="2073275" y="5570538"/>
          <p14:tracePt t="58573" x="2124075" y="5553075"/>
          <p14:tracePt t="58581" x="2157413" y="5553075"/>
          <p14:tracePt t="58605" x="2184400" y="5545138"/>
          <p14:tracePt t="58605" x="2235200" y="5535613"/>
          <p14:tracePt t="58613" x="2260600" y="5535613"/>
          <p14:tracePt t="58635" x="2278063" y="5527675"/>
          <p14:tracePt t="58635" x="2293938" y="5527675"/>
          <p14:tracePt t="58648" x="2303463" y="5527675"/>
          <p14:tracePt t="58676" x="2311400" y="5527675"/>
          <p14:tracePt t="58692" x="2328863" y="5527675"/>
          <p14:tracePt t="58714" x="2336800" y="5518150"/>
          <p14:tracePt t="58715" x="2354263" y="5518150"/>
          <p14:tracePt t="58745" x="2371725" y="5518150"/>
          <p14:tracePt t="58747" x="2379663" y="5518150"/>
          <p14:tracePt t="58776" x="2379663" y="5510213"/>
          <p14:tracePt t="58976" x="2379663" y="5502275"/>
          <p14:tracePt t="58977" x="0" y="0"/>
        </p14:tracePtLst>
        <p14:tracePtLst>
          <p14:tracePt t="59949" x="1279525" y="5757863"/>
          <p14:tracePt t="60048" x="1287463" y="5757863"/>
          <p14:tracePt t="60056" x="1296988" y="5757863"/>
          <p14:tracePt t="60080" x="1304925" y="5757863"/>
          <p14:tracePt t="60101" x="1339850" y="5757863"/>
          <p14:tracePt t="60102" x="1381125" y="5757863"/>
          <p14:tracePt t="60113" x="1398588" y="5757863"/>
          <p14:tracePt t="60113" x="1416050" y="5748338"/>
          <p14:tracePt t="60142" x="1433513" y="5748338"/>
          <p14:tracePt t="60143" x="1458913" y="5748338"/>
          <p14:tracePt t="60146" x="1466850" y="5748338"/>
          <p14:tracePt t="60172" x="1476375" y="5748338"/>
          <p14:tracePt t="60172" x="1492250" y="5748338"/>
          <p14:tracePt t="60180" x="1501775" y="5748338"/>
          <p14:tracePt t="60202" x="1509713" y="5748338"/>
          <p14:tracePt t="60202" x="1544638" y="5748338"/>
          <p14:tracePt t="60214" x="1560513" y="5740400"/>
          <p14:tracePt t="60242" x="1585913" y="5740400"/>
          <p14:tracePt t="60242" x="1654175" y="5740400"/>
          <p14:tracePt t="60272" x="1681163" y="5740400"/>
          <p14:tracePt t="60272" x="1747838" y="5740400"/>
          <p14:tracePt t="60280" x="1774825" y="5740400"/>
          <p14:tracePt t="60302" x="1800225" y="5740400"/>
          <p14:tracePt t="60313" x="1825625" y="5740400"/>
          <p14:tracePt t="60342" x="1893888" y="5740400"/>
          <p14:tracePt t="60347" x="1970088" y="5740400"/>
          <p14:tracePt t="60372" x="2005013" y="5740400"/>
          <p14:tracePt t="60372" x="2063750" y="5740400"/>
          <p14:tracePt t="60380" x="2081213" y="5740400"/>
          <p14:tracePt t="60402" x="2098675" y="5740400"/>
          <p14:tracePt t="60402" x="2116138" y="5740400"/>
          <p14:tracePt t="60414" x="2132013" y="5748338"/>
          <p14:tracePt t="60442" x="2141538" y="5748338"/>
          <p14:tracePt t="60446" x="2184400" y="5757863"/>
          <p14:tracePt t="60472" x="2200275" y="5757863"/>
          <p14:tracePt t="60480" x="2252663" y="5757863"/>
          <p14:tracePt t="60481" x="2278063" y="5757863"/>
          <p14:tracePt t="60502" x="2303463" y="5757863"/>
          <p14:tracePt t="60502" x="2328863" y="5757863"/>
          <p14:tracePt t="60513" x="2354263" y="5757863"/>
          <p14:tracePt t="60513" x="2379663" y="5757863"/>
          <p14:tracePt t="60543" x="2387600" y="5757863"/>
          <p14:tracePt t="60543" x="2430463" y="5757863"/>
          <p14:tracePt t="60547" x="2473325" y="5765800"/>
          <p14:tracePt t="60573" x="2490788" y="5765800"/>
          <p14:tracePt t="60573" x="2524125" y="5765800"/>
          <p14:tracePt t="60579" x="2533650" y="5765800"/>
          <p14:tracePt t="60605" x="2559050" y="5765800"/>
          <p14:tracePt t="60605" x="2584450" y="5765800"/>
          <p14:tracePt t="60614" x="2601913" y="5765800"/>
          <p14:tracePt t="60635" x="2619375" y="5765800"/>
          <p14:tracePt t="60635" x="2627313" y="5765800"/>
          <p14:tracePt t="60646" x="2644775" y="5765800"/>
          <p14:tracePt t="60675" x="2660650" y="5765800"/>
          <p14:tracePt t="60675" x="2703513" y="5765800"/>
          <p14:tracePt t="60680" x="2720975" y="5765800"/>
          <p14:tracePt t="60705" x="2746375" y="5765800"/>
          <p14:tracePt t="60705" x="2781300" y="5765800"/>
          <p14:tracePt t="60713" x="2797175" y="5765800"/>
          <p14:tracePt t="60734" x="2806700" y="5765800"/>
          <p14:tracePt t="60747" x="2824163" y="5765800"/>
          <p14:tracePt t="60776" x="2832100" y="5765800"/>
          <p14:tracePt t="60779" x="2857500" y="5765800"/>
          <p14:tracePt t="60806" x="2865438" y="5765800"/>
          <p14:tracePt t="60814" x="2882900" y="5765800"/>
          <p14:tracePt t="60814" x="2890838" y="5765800"/>
          <p14:tracePt t="60836" x="2900363" y="5765800"/>
          <p14:tracePt t="60836" x="2917825" y="5765800"/>
          <p14:tracePt t="60846" x="2925763" y="5765800"/>
          <p14:tracePt t="60876" x="2933700" y="5765800"/>
          <p14:tracePt t="60880" x="2959100" y="5765800"/>
          <p14:tracePt t="60906" x="2968625" y="5765800"/>
          <p14:tracePt t="60906" x="3019425" y="5765800"/>
          <p14:tracePt t="60913" x="3027363" y="5765800"/>
          <p14:tracePt t="60936" x="3036888" y="5765800"/>
          <p14:tracePt t="60936" x="3054350" y="5765800"/>
          <p14:tracePt t="60947" x="3062288" y="5765800"/>
          <p14:tracePt t="60976" x="3079750" y="5765800"/>
          <p14:tracePt t="60979" x="3087688" y="5765800"/>
          <p14:tracePt t="61006" x="3095625" y="5765800"/>
          <p14:tracePt t="61006" x="3113088" y="5765800"/>
          <p14:tracePt t="61013" x="3122613" y="5757863"/>
          <p14:tracePt t="61036" x="3130550" y="5757863"/>
          <p14:tracePt t="61036" x="3138488" y="5757863"/>
          <p14:tracePt t="61076" x="3148013" y="5757863"/>
          <p14:tracePt t="61080" x="3155950" y="5757863"/>
          <p14:tracePt t="61106" x="3173413" y="5748338"/>
          <p14:tracePt t="61120" x="3181350" y="5748338"/>
          <p14:tracePt t="61147" x="3190875" y="5740400"/>
          <p14:tracePt t="61152" x="3198813" y="5740400"/>
          <p14:tracePt t="61176" x="3206750" y="5740400"/>
          <p14:tracePt t="61176" x="3206750" y="5732463"/>
          <p14:tracePt t="61206" x="3216275" y="5732463"/>
          <p14:tracePt t="61206" x="3224213" y="5732463"/>
          <p14:tracePt t="61236" x="3232150" y="5732463"/>
          <p14:tracePt t="61300" x="3241675" y="5732463"/>
          <p14:tracePt t="61324" x="3249613" y="5732463"/>
          <p14:tracePt t="61332" x="3259138" y="5732463"/>
          <p14:tracePt t="61346" x="3259138" y="5722938"/>
          <p14:tracePt t="61384" x="3267075" y="5722938"/>
          <p14:tracePt t="61464" x="0" y="0"/>
        </p14:tracePtLst>
        <p14:tracePtLst>
          <p14:tracePt t="65953" x="1109663" y="6013450"/>
          <p14:tracePt t="66040" x="1117600" y="6013450"/>
          <p14:tracePt t="66056" x="1135063" y="6013450"/>
          <p14:tracePt t="66064" x="1143000" y="6013450"/>
          <p14:tracePt t="66078" x="1160463" y="6013450"/>
          <p14:tracePt t="66104" x="1176338" y="6013450"/>
          <p14:tracePt t="66112" x="1211263" y="6013450"/>
          <p14:tracePt t="66112" x="1219200" y="6013450"/>
          <p14:tracePt t="66134" x="1228725" y="6013450"/>
          <p14:tracePt t="66135" x="1236663" y="6013450"/>
          <p14:tracePt t="66145" x="1244600" y="6013450"/>
          <p14:tracePt t="66174" x="1262063" y="6013450"/>
          <p14:tracePt t="66179" x="1279525" y="6013450"/>
          <p14:tracePt t="66205" x="1287463" y="6013450"/>
          <p14:tracePt t="66205" x="1312863" y="6013450"/>
          <p14:tracePt t="66211" x="1330325" y="6013450"/>
          <p14:tracePt t="66235" x="1355725" y="6013450"/>
          <p14:tracePt t="66235" x="1390650" y="6013450"/>
          <p14:tracePt t="66245" x="1408113" y="6013450"/>
          <p14:tracePt t="66274" x="1433513" y="6013450"/>
          <p14:tracePt t="66275" x="1492250" y="6021388"/>
          <p14:tracePt t="66304" x="1509713" y="6021388"/>
          <p14:tracePt t="66305" x="1544638" y="6021388"/>
          <p14:tracePt t="66312" x="1552575" y="6021388"/>
          <p14:tracePt t="66328" x="1570038" y="6021388"/>
          <p14:tracePt t="66329" x="1577975" y="6021388"/>
          <p14:tracePt t="66345" x="1595438" y="6021388"/>
          <p14:tracePt t="66346" x="1612900" y="6021388"/>
          <p14:tracePt t="66361" x="1620838" y="6021388"/>
          <p14:tracePt t="66379" x="1628775" y="6021388"/>
          <p14:tracePt t="66379" x="1638300" y="6021388"/>
          <p14:tracePt t="66405" x="1654175" y="6021388"/>
          <p14:tracePt t="66411" x="1663700" y="6021388"/>
          <p14:tracePt t="66412" x="1681163" y="6021388"/>
          <p14:tracePt t="66434" x="1689100" y="6021388"/>
          <p14:tracePt t="66445" x="1706563" y="6021388"/>
          <p14:tracePt t="66461" x="1722438" y="6021388"/>
          <p14:tracePt t="66478" x="1739900" y="6021388"/>
          <p14:tracePt t="66478" x="1747838" y="6021388"/>
          <p14:tracePt t="66495" x="1765300" y="6021388"/>
          <p14:tracePt t="66512" x="1782763" y="6021388"/>
          <p14:tracePt t="66513" x="1816100" y="6021388"/>
          <p14:tracePt t="66528" x="1833563" y="6021388"/>
          <p14:tracePt t="66545" x="1858963" y="6030913"/>
          <p14:tracePt t="66545" x="1901825" y="6038850"/>
          <p14:tracePt t="66561" x="1919288" y="6038850"/>
          <p14:tracePt t="66561" x="1936750" y="6038850"/>
          <p14:tracePt t="66579" x="1952625" y="6038850"/>
          <p14:tracePt t="66595" x="1970088" y="6038850"/>
          <p14:tracePt t="66595" x="1987550" y="6038850"/>
          <p14:tracePt t="66611" x="1995488" y="6038850"/>
          <p14:tracePt t="66628" x="2005013" y="6038850"/>
          <p14:tracePt t="66628" x="2038350" y="6048375"/>
          <p14:tracePt t="66645" x="2047875" y="6048375"/>
          <p14:tracePt t="66646" x="2063750" y="6048375"/>
          <p14:tracePt t="66661" x="2081213" y="6048375"/>
          <p14:tracePt t="66662" x="2098675" y="6048375"/>
          <p14:tracePt t="66678" x="2132013" y="6048375"/>
          <p14:tracePt t="66694" x="2149475" y="6048375"/>
          <p14:tracePt t="66695" x="2166938" y="6048375"/>
          <p14:tracePt t="66712" x="2174875" y="6048375"/>
          <p14:tracePt t="66728" x="2184400" y="6048375"/>
          <p14:tracePt t="66745" x="2192338" y="6048375"/>
          <p14:tracePt t="66745" x="2200275" y="6048375"/>
          <p14:tracePt t="66761" x="2217738" y="6048375"/>
          <p14:tracePt t="66779" x="2235200" y="6048375"/>
          <p14:tracePt t="66779" x="2260600" y="6048375"/>
          <p14:tracePt t="66794" x="2278063" y="6048375"/>
          <p14:tracePt t="66811" x="2286000" y="6048375"/>
          <p14:tracePt t="66828" x="2293938" y="6048375"/>
          <p14:tracePt t="66845" x="2319338" y="6048375"/>
          <p14:tracePt t="66846" x="2336800" y="6048375"/>
          <p14:tracePt t="66861" x="2354263" y="6048375"/>
          <p14:tracePt t="66862" x="2379663" y="6048375"/>
          <p14:tracePt t="66878" x="2397125" y="6048375"/>
          <p14:tracePt t="66879" x="2405063" y="6048375"/>
          <p14:tracePt t="66894" x="2430463" y="6048375"/>
          <p14:tracePt t="66895" x="2447925" y="6048375"/>
          <p14:tracePt t="66912" x="2473325" y="6048375"/>
          <p14:tracePt t="66913" x="2490788" y="6048375"/>
          <p14:tracePt t="66928" x="2498725" y="6048375"/>
          <p14:tracePt t="66944" x="2508250" y="6048375"/>
          <p14:tracePt t="66961" x="2516188" y="6048375"/>
          <p14:tracePt t="66979" x="2524125" y="6048375"/>
          <p14:tracePt t="66979" x="2533650" y="6048375"/>
          <p14:tracePt t="66994" x="2551113" y="6048375"/>
          <p14:tracePt t="67011" x="2559050" y="6048375"/>
          <p14:tracePt t="67028" x="2566988" y="6038850"/>
          <p14:tracePt t="67028" x="2576513" y="6038850"/>
          <p14:tracePt t="67046" x="2584450" y="6038850"/>
          <p14:tracePt t="67061" x="2592388" y="6030913"/>
          <p14:tracePt t="67061" x="2601913" y="6030913"/>
          <p14:tracePt t="67078" x="2609850" y="6030913"/>
          <p14:tracePt t="67094" x="2619375" y="6030913"/>
          <p14:tracePt t="67112" x="2627313" y="6030913"/>
          <p14:tracePt t="67113" x="2644775" y="6030913"/>
          <p14:tracePt t="67128" x="2652713" y="6030913"/>
          <p14:tracePt t="67144" x="2660650" y="6030913"/>
          <p14:tracePt t="67145" x="2678113" y="6021388"/>
          <p14:tracePt t="67161" x="2687638" y="6021388"/>
          <p14:tracePt t="67162" x="2695575" y="6013450"/>
          <p14:tracePt t="67179" x="2703513" y="6013450"/>
          <p14:tracePt t="67179" x="2720975" y="6013450"/>
          <p14:tracePt t="67194" x="2738438" y="6013450"/>
          <p14:tracePt t="67195" x="2746375" y="6013450"/>
          <p14:tracePt t="67211" x="2755900" y="6013450"/>
          <p14:tracePt t="67228" x="2763838" y="6005513"/>
          <p14:tracePt t="67245" x="2771775" y="6005513"/>
          <p14:tracePt t="67261" x="2781300" y="5995988"/>
          <p14:tracePt t="67278" x="2789238" y="5995988"/>
          <p14:tracePt t="67294" x="2797175" y="5995988"/>
          <p14:tracePt t="67400" x="2797175" y="5988050"/>
          <p14:tracePt t="67408" x="2797175" y="5970588"/>
          <p14:tracePt t="67416" x="2789238" y="5970588"/>
          <p14:tracePt t="67417" x="0" y="0"/>
        </p14:tracePtLst>
        <p14:tracePtLst>
          <p14:tracePt t="70365" x="1492250" y="6346825"/>
          <p14:tracePt t="70448" x="1501775" y="6337300"/>
          <p14:tracePt t="70456" x="1527175" y="6337300"/>
          <p14:tracePt t="70464" x="1544638" y="6337300"/>
          <p14:tracePt t="70477" x="1570038" y="6337300"/>
          <p14:tracePt t="70493" x="1585913" y="6337300"/>
          <p14:tracePt t="70494" x="1612900" y="6337300"/>
          <p14:tracePt t="70510" x="1638300" y="6329363"/>
          <p14:tracePt t="70510" x="1654175" y="6329363"/>
          <p14:tracePt t="70528" x="1689100" y="6329363"/>
          <p14:tracePt t="70528" x="1739900" y="6329363"/>
          <p14:tracePt t="70543" x="1774825" y="6329363"/>
          <p14:tracePt t="70560" x="1800225" y="6329363"/>
          <p14:tracePt t="70560" x="1843088" y="6329363"/>
          <p14:tracePt t="70577" x="1858963" y="6329363"/>
          <p14:tracePt t="70594" x="1876425" y="6329363"/>
          <p14:tracePt t="70595" x="1919288" y="6329363"/>
          <p14:tracePt t="70610" x="1936750" y="6329363"/>
          <p14:tracePt t="70627" x="1952625" y="6329363"/>
          <p14:tracePt t="70627" x="1970088" y="6329363"/>
          <p14:tracePt t="70643" x="1995488" y="6329363"/>
          <p14:tracePt t="70644" x="2012950" y="6337300"/>
          <p14:tracePt t="70661" x="2030413" y="6337300"/>
          <p14:tracePt t="70661" x="2055813" y="6346825"/>
          <p14:tracePt t="70677" x="2073275" y="6346825"/>
          <p14:tracePt t="70677" x="2089150" y="6346825"/>
          <p14:tracePt t="70693" x="2116138" y="6346825"/>
          <p14:tracePt t="70694" x="2141538" y="6346825"/>
          <p14:tracePt t="70710" x="2166938" y="6346825"/>
          <p14:tracePt t="70728" x="2192338" y="6346825"/>
          <p14:tracePt t="70728" x="2260600" y="6354763"/>
          <p14:tracePt t="70743" x="2278063" y="6354763"/>
          <p14:tracePt t="70744" x="2286000" y="6354763"/>
          <p14:tracePt t="70760" x="2311400" y="6354763"/>
          <p14:tracePt t="70761" x="2328863" y="6354763"/>
          <p14:tracePt t="70777" x="2354263" y="6354763"/>
          <p14:tracePt t="70777" x="2371725" y="6354763"/>
          <p14:tracePt t="70794" x="2397125" y="6354763"/>
          <p14:tracePt t="70795" x="2422525" y="6362700"/>
          <p14:tracePt t="70810" x="2430463" y="6362700"/>
          <p14:tracePt t="70827" x="2455863" y="6372225"/>
          <p14:tracePt t="70827" x="2490788" y="6380163"/>
          <p14:tracePt t="70843" x="2508250" y="6380163"/>
          <p14:tracePt t="70844" x="2524125" y="6380163"/>
          <p14:tracePt t="70861" x="2541588" y="6380163"/>
          <p14:tracePt t="70861" x="2551113" y="6380163"/>
          <p14:tracePt t="70877" x="2576513" y="6380163"/>
          <p14:tracePt t="70893" x="2592388" y="6380163"/>
          <p14:tracePt t="70894" x="2635250" y="6380163"/>
          <p14:tracePt t="70910" x="2670175" y="6388100"/>
          <p14:tracePt t="70927" x="2703513" y="6388100"/>
          <p14:tracePt t="70928" x="2814638" y="6397625"/>
          <p14:tracePt t="70943" x="2832100" y="6397625"/>
          <p14:tracePt t="70944" x="2857500" y="6397625"/>
          <p14:tracePt t="70960" x="2890838" y="6397625"/>
          <p14:tracePt t="70961" x="2925763" y="6397625"/>
          <p14:tracePt t="70977" x="2951163" y="6397625"/>
          <p14:tracePt t="70994" x="2976563" y="6397625"/>
          <p14:tracePt t="70995" x="3027363" y="6397625"/>
          <p14:tracePt t="71010" x="3044825" y="6397625"/>
          <p14:tracePt t="71011" x="3062288" y="6397625"/>
          <p14:tracePt t="71027" x="3087688" y="6397625"/>
          <p14:tracePt t="71043" x="3105150" y="6397625"/>
          <p14:tracePt t="71044" x="3148013" y="6397625"/>
          <p14:tracePt t="71077" x="3190875" y="6397625"/>
          <p14:tracePt t="71093" x="3232150" y="6397625"/>
          <p14:tracePt t="71094" x="3284538" y="6397625"/>
          <p14:tracePt t="71110" x="3309938" y="6397625"/>
          <p14:tracePt t="71111" x="3327400" y="6397625"/>
          <p14:tracePt t="71127" x="3343275" y="6397625"/>
          <p14:tracePt t="71143" x="3368675" y="6397625"/>
          <p14:tracePt t="71160" x="3395663" y="6397625"/>
          <p14:tracePt t="71177" x="3421063" y="6397625"/>
          <p14:tracePt t="71177" x="3446463" y="6397625"/>
          <p14:tracePt t="71194" x="3462338" y="6397625"/>
          <p14:tracePt t="71195" x="3489325" y="6397625"/>
          <p14:tracePt t="71210" x="3522663" y="6397625"/>
          <p14:tracePt t="71227" x="3557588" y="6397625"/>
          <p14:tracePt t="71227" x="3616325" y="6397625"/>
          <p14:tracePt t="71243" x="3659188" y="6397625"/>
          <p14:tracePt t="71261" x="3702050" y="6397625"/>
          <p14:tracePt t="71261" x="3762375" y="6397625"/>
          <p14:tracePt t="71277" x="3787775" y="6397625"/>
          <p14:tracePt t="71293" x="3813175" y="6397625"/>
          <p14:tracePt t="71294" x="3863975" y="6397625"/>
          <p14:tracePt t="71310" x="3906838" y="6397625"/>
          <p14:tracePt t="71327" x="3932238" y="6397625"/>
          <p14:tracePt t="71328" x="3992563" y="6405563"/>
          <p14:tracePt t="71343" x="4025900" y="6405563"/>
          <p14:tracePt t="71344" x="4043363" y="6405563"/>
          <p14:tracePt t="71360" x="4060825" y="6415088"/>
          <p14:tracePt t="71361" x="4068763" y="6415088"/>
          <p14:tracePt t="71376" x="4086225" y="6415088"/>
          <p14:tracePt t="71377" x="4102100" y="6415088"/>
          <p14:tracePt t="71394" x="4119563" y="6415088"/>
          <p14:tracePt t="71410" x="4129088" y="6415088"/>
          <p14:tracePt t="71410" x="4162425" y="6415088"/>
          <p14:tracePt t="71426" x="4170363" y="6415088"/>
          <p14:tracePt t="71443" x="4179888" y="6415088"/>
          <p14:tracePt t="71444" x="4205288" y="6415088"/>
          <p14:tracePt t="71461" x="4213225" y="6415088"/>
          <p14:tracePt t="71461" x="4230688" y="6415088"/>
          <p14:tracePt t="71476" x="4238625" y="6415088"/>
          <p14:tracePt t="71477" x="4256088" y="6415088"/>
          <p14:tracePt t="71493" x="4273550" y="6415088"/>
          <p14:tracePt t="71494" x="4291013" y="6415088"/>
          <p14:tracePt t="71510" x="4298950" y="6415088"/>
          <p14:tracePt t="71511" x="4316413" y="6415088"/>
          <p14:tracePt t="71527" x="4333875" y="6415088"/>
          <p14:tracePt t="71528" x="4341813" y="6415088"/>
          <p14:tracePt t="71543" x="4349750" y="6415088"/>
          <p14:tracePt t="71560" x="4359275" y="6415088"/>
          <p14:tracePt t="71576" x="4367213" y="6415088"/>
          <p14:tracePt t="71594" x="4375150" y="6415088"/>
          <p14:tracePt t="71610" x="4402138" y="6415088"/>
          <p14:tracePt t="71627" x="4427538" y="6415088"/>
          <p14:tracePt t="71627" x="4452938" y="6415088"/>
          <p14:tracePt t="71643" x="4460875" y="6415088"/>
          <p14:tracePt t="71644" x="4470400" y="6415088"/>
          <p14:tracePt t="71661" x="4478338" y="6415088"/>
          <p14:tracePt t="71676" x="4486275" y="6415088"/>
          <p14:tracePt t="71693" x="4503738" y="6415088"/>
          <p14:tracePt t="71694" x="4511675" y="6415088"/>
          <p14:tracePt t="71710" x="4521200" y="6415088"/>
          <p14:tracePt t="71727" x="4538663" y="6415088"/>
          <p14:tracePt t="71743" x="4589463" y="6415088"/>
          <p14:tracePt t="71760" x="4622800" y="6415088"/>
          <p14:tracePt t="71776" x="4657725" y="6415088"/>
          <p14:tracePt t="71777" x="4673600" y="6415088"/>
          <p14:tracePt t="71794" x="4691063" y="6415088"/>
          <p14:tracePt t="71794" x="4700588" y="6415088"/>
          <p14:tracePt t="71810" x="4708525" y="6415088"/>
          <p14:tracePt t="71826" x="4725988" y="6415088"/>
          <p14:tracePt t="71827" x="4733925" y="6415088"/>
          <p14:tracePt t="71843" x="4751388" y="6415088"/>
          <p14:tracePt t="71844" x="4768850" y="6415088"/>
          <p14:tracePt t="71861" x="4784725" y="6415088"/>
          <p14:tracePt t="71861" x="4802188" y="6415088"/>
          <p14:tracePt t="71876" x="4819650" y="6415088"/>
          <p14:tracePt t="71893" x="4827588" y="6415088"/>
          <p14:tracePt t="71894" x="4878388" y="6415088"/>
          <p14:tracePt t="71910" x="4895850" y="6415088"/>
          <p14:tracePt t="71927" x="4913313" y="6415088"/>
          <p14:tracePt t="71928" x="4938713" y="6415088"/>
          <p14:tracePt t="71943" x="4956175" y="6415088"/>
          <p14:tracePt t="71960" x="4964113" y="6415088"/>
          <p14:tracePt t="71961" x="4981575" y="6415088"/>
          <p14:tracePt t="71976" x="4989513" y="6415088"/>
          <p14:tracePt t="71977" x="4999038" y="6415088"/>
          <p14:tracePt t="71994" x="5014913" y="6415088"/>
          <p14:tracePt t="71994" x="5024438" y="6415088"/>
          <p14:tracePt t="72010" x="5049838" y="6415088"/>
          <p14:tracePt t="72010" x="5057775" y="6415088"/>
          <p14:tracePt t="72026" x="5083175" y="6415088"/>
          <p14:tracePt t="72043" x="5092700" y="6415088"/>
          <p14:tracePt t="72043" x="5110163" y="6415088"/>
          <p14:tracePt t="72077" x="5126038" y="6415088"/>
          <p14:tracePt t="72077" x="5135563" y="6415088"/>
          <p14:tracePt t="72093" x="5151438" y="6405563"/>
          <p14:tracePt t="72110" x="5160963" y="6405563"/>
          <p14:tracePt t="72127" x="5168900" y="6405563"/>
          <p14:tracePt t="72143" x="5194300" y="6405563"/>
          <p14:tracePt t="72160" x="5203825" y="6405563"/>
          <p14:tracePt t="72176" x="5211763" y="6405563"/>
          <p14:tracePt t="72200" x="5219700" y="6405563"/>
          <p14:tracePt t="72224" x="5229225" y="6405563"/>
          <p14:tracePt t="72312" x="5237163" y="6405563"/>
          <p14:tracePt t="72356" x="5245100" y="6405563"/>
          <p14:tracePt t="72380" x="5254625" y="6405563"/>
          <p14:tracePt t="72436" x="5254625" y="6397625"/>
          <p14:tracePt t="72452" x="5254625" y="6388100"/>
          <p14:tracePt t="72453" x="0" y="0"/>
        </p14:tracePtLst>
        <p14:tracePtLst>
          <p14:tracePt t="73488" x="6056313" y="6303963"/>
          <p14:tracePt t="73528" x="6056313" y="6294438"/>
          <p14:tracePt t="73544" x="6056313" y="6286500"/>
          <p14:tracePt t="73560" x="6056313" y="6278563"/>
          <p14:tracePt t="73568" x="6056313" y="6261100"/>
          <p14:tracePt t="73576" x="6056313" y="6243638"/>
          <p14:tracePt t="73592" x="6056313" y="6235700"/>
          <p14:tracePt t="73593" x="6056313" y="6218238"/>
          <p14:tracePt t="73609" x="6048375" y="6210300"/>
          <p14:tracePt t="73610" x="6048375" y="6200775"/>
          <p14:tracePt t="73626" x="6038850" y="6192838"/>
          <p14:tracePt t="73626" x="6038850" y="6184900"/>
          <p14:tracePt t="73643" x="6038850" y="6175375"/>
          <p14:tracePt t="73659" x="6038850" y="6167438"/>
          <p14:tracePt t="73660" x="6030913" y="6157913"/>
          <p14:tracePt t="73676" x="6021388" y="6142038"/>
          <p14:tracePt t="73676" x="6013450" y="6124575"/>
          <p14:tracePt t="73692" x="6005513" y="6107113"/>
          <p14:tracePt t="73693" x="5980113" y="6081713"/>
          <p14:tracePt t="73710" x="5970588" y="6064250"/>
          <p14:tracePt t="73711" x="5953125" y="6048375"/>
          <p14:tracePt t="73726" x="5945188" y="6021388"/>
          <p14:tracePt t="73727" x="5927725" y="6013450"/>
          <p14:tracePt t="73743" x="5919788" y="6005513"/>
          <p14:tracePt t="73743" x="5911850" y="5995988"/>
          <p14:tracePt t="73759" x="5902325" y="5988050"/>
          <p14:tracePt t="73777" x="5876925" y="5970588"/>
          <p14:tracePt t="73777" x="5859463" y="5953125"/>
          <p14:tracePt t="73793" x="5843588" y="5945188"/>
          <p14:tracePt t="73809" x="5816600" y="5927725"/>
          <p14:tracePt t="73810" x="5808663" y="5927725"/>
          <p14:tracePt t="73826" x="5783263" y="5919788"/>
          <p14:tracePt t="73826" x="5740400" y="5894388"/>
          <p14:tracePt t="73843" x="5707063" y="5884863"/>
          <p14:tracePt t="73844" x="5664200" y="5868988"/>
          <p14:tracePt t="73859" x="5638800" y="5868988"/>
          <p14:tracePt t="73860" x="5603875" y="5851525"/>
          <p14:tracePt t="73876" x="5561013" y="5843588"/>
          <p14:tracePt t="73877" x="5518150" y="5834063"/>
          <p14:tracePt t="73892" x="5492750" y="5826125"/>
          <p14:tracePt t="73893" x="5459413" y="5816600"/>
          <p14:tracePt t="73910" x="5424488" y="5816600"/>
          <p14:tracePt t="73910" x="5408613" y="5816600"/>
          <p14:tracePt t="73926" x="5391150" y="5816600"/>
          <p14:tracePt t="73927" x="5373688" y="5816600"/>
          <p14:tracePt t="73942" x="5365750" y="5816600"/>
          <p14:tracePt t="73959" x="5340350" y="5816600"/>
          <p14:tracePt t="73977" x="5313363" y="5816600"/>
          <p14:tracePt t="73992" x="5272088" y="5816600"/>
          <p14:tracePt t="73993" x="5245100" y="5826125"/>
          <p14:tracePt t="74009" x="5229225" y="5834063"/>
          <p14:tracePt t="74010" x="5203825" y="5834063"/>
          <p14:tracePt t="74026" x="5186363" y="5843588"/>
          <p14:tracePt t="74043" x="5176838" y="5851525"/>
          <p14:tracePt t="74044" x="5135563" y="5868988"/>
          <p14:tracePt t="74076" x="5100638" y="5894388"/>
          <p14:tracePt t="74092" x="5075238" y="5927725"/>
          <p14:tracePt t="74093" x="5049838" y="5962650"/>
          <p14:tracePt t="74110" x="5032375" y="5970588"/>
          <p14:tracePt t="74110" x="5024438" y="5988050"/>
          <p14:tracePt t="74126" x="5024438" y="6005513"/>
          <p14:tracePt t="74126" x="5024438" y="6030913"/>
          <p14:tracePt t="74142" x="5024438" y="6048375"/>
          <p14:tracePt t="74143" x="5024438" y="6064250"/>
          <p14:tracePt t="74159" x="5024438" y="6089650"/>
          <p14:tracePt t="74159" x="5024438" y="6116638"/>
          <p14:tracePt t="74177" x="5024438" y="6149975"/>
          <p14:tracePt t="74177" x="5032375" y="6184900"/>
          <p14:tracePt t="74192" x="5041900" y="6200775"/>
          <p14:tracePt t="74193" x="5041900" y="6218238"/>
          <p14:tracePt t="74209" x="5057775" y="6243638"/>
          <p14:tracePt t="74226" x="5057775" y="6253163"/>
          <p14:tracePt t="74243" x="5067300" y="6286500"/>
          <p14:tracePt t="74244" x="5083175" y="6311900"/>
          <p14:tracePt t="74259" x="5092700" y="6337300"/>
          <p14:tracePt t="74260" x="5100638" y="6354763"/>
          <p14:tracePt t="74276" x="5110163" y="6372225"/>
          <p14:tracePt t="74276" x="5126038" y="6388100"/>
          <p14:tracePt t="74292" x="5135563" y="6405563"/>
          <p14:tracePt t="74310" x="5143500" y="6415088"/>
          <p14:tracePt t="74310" x="5168900" y="6440488"/>
          <p14:tracePt t="74326" x="5176838" y="6448425"/>
          <p14:tracePt t="74326" x="5203825" y="6456363"/>
          <p14:tracePt t="74342" x="5229225" y="6465888"/>
          <p14:tracePt t="74343" x="5245100" y="6473825"/>
          <p14:tracePt t="74359" x="5262563" y="6483350"/>
          <p14:tracePt t="74360" x="5280025" y="6483350"/>
          <p14:tracePt t="74377" x="5305425" y="6491288"/>
          <p14:tracePt t="74377" x="5373688" y="6508750"/>
          <p14:tracePt t="74392" x="5408613" y="6508750"/>
          <p14:tracePt t="74393" x="5459413" y="6516688"/>
          <p14:tracePt t="74409" x="5502275" y="6516688"/>
          <p14:tracePt t="74409" x="5553075" y="6516688"/>
          <p14:tracePt t="74426" x="5586413" y="6516688"/>
          <p14:tracePt t="74443" x="5621338" y="6516688"/>
          <p14:tracePt t="74444" x="5707063" y="6516688"/>
          <p14:tracePt t="74459" x="5757863" y="6516688"/>
          <p14:tracePt t="74459" x="5775325" y="6516688"/>
          <p14:tracePt t="74476" x="5800725" y="6516688"/>
          <p14:tracePt t="74492" x="5826125" y="6516688"/>
          <p14:tracePt t="74510" x="5859463" y="6516688"/>
          <p14:tracePt t="74510" x="5884863" y="6508750"/>
          <p14:tracePt t="74526" x="5902325" y="6499225"/>
          <p14:tracePt t="74526" x="5919788" y="6491288"/>
          <p14:tracePt t="74542" x="5927725" y="6491288"/>
          <p14:tracePt t="74559" x="5937250" y="6483350"/>
          <p14:tracePt t="74559" x="5945188" y="6483350"/>
          <p14:tracePt t="74576" x="5945188" y="6473825"/>
          <p14:tracePt t="74592" x="5962650" y="6465888"/>
          <p14:tracePt t="74593" x="5970588" y="6456363"/>
          <p14:tracePt t="74609" x="5970588" y="6448425"/>
          <p14:tracePt t="74609" x="5980113" y="6440488"/>
          <p14:tracePt t="74626" x="5988050" y="6423025"/>
          <p14:tracePt t="74626" x="5988050" y="6415088"/>
          <p14:tracePt t="74644" x="5988050" y="6405563"/>
          <p14:tracePt t="74645" x="5988050" y="6397625"/>
          <p14:tracePt t="74659" x="5995988" y="6397625"/>
          <p14:tracePt t="74676" x="5995988" y="6388100"/>
          <p14:tracePt t="74676" x="5995988" y="6380163"/>
          <p14:tracePt t="74692" x="6005513" y="6380163"/>
          <p14:tracePt t="74720" x="6005513" y="6372225"/>
          <p14:tracePt t="74721" x="6021388" y="6346825"/>
          <p14:tracePt t="74749" x="6030913" y="6329363"/>
          <p14:tracePt t="74750" x="6048375" y="6278563"/>
          <p14:tracePt t="74759" x="6073775" y="6243638"/>
          <p14:tracePt t="74775" x="6073775" y="6235700"/>
          <p14:tracePt t="74776" x="6081713" y="6200775"/>
          <p14:tracePt t="74793" x="6081713" y="6192838"/>
          <p14:tracePt t="74794" x="6081713" y="6175375"/>
          <p14:tracePt t="74809" x="6081713" y="6167438"/>
          <p14:tracePt t="74826" x="6081713" y="6149975"/>
          <p14:tracePt t="74826" x="6081713" y="6107113"/>
          <p14:tracePt t="74842" x="6081713" y="6089650"/>
          <p14:tracePt t="74860" x="6073775" y="6056313"/>
          <p14:tracePt t="74860" x="6056313" y="6021388"/>
          <p14:tracePt t="74860" x="0" y="0"/>
        </p14:tracePtLst>
      </p14:laserTraceLst>
    </p:ext>
    <p:ext uri="{E180D4A7-C9FB-4DFB-919C-405C955672EB}">
      <p14:showEvtLst xmlns:p14="http://schemas.microsoft.com/office/powerpoint/2010/main">
        <p14:playEvt time="2491" objId="3"/>
        <p14:triggerEvt type="onClick" time="2492" objId="3"/>
        <p14:stopEvt time="80930" objId="3"/>
      </p14:showEvtLst>
    </p:ext>
  </p:extLs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227</Words>
  <Application>Microsoft Office PowerPoint</Application>
  <PresentationFormat>Diavetítés a képernyőre (4:3 oldalarány)</PresentationFormat>
  <Paragraphs>33</Paragraphs>
  <Slides>2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Office-téma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Gyökérné Dr. Wittmann Mária</cp:lastModifiedBy>
  <cp:revision>12</cp:revision>
  <dcterms:created xsi:type="dcterms:W3CDTF">2020-09-04T11:24:06Z</dcterms:created>
  <dcterms:modified xsi:type="dcterms:W3CDTF">2020-09-06T20:51:53Z</dcterms:modified>
</cp:coreProperties>
</file>