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91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68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0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9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2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9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7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0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34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38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90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63633" y="4766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1A/2. (MÁ 8.)</a:t>
            </a:r>
          </a:p>
          <a:p>
            <a:r>
              <a:rPr lang="hu-HU" dirty="0"/>
              <a:t>Két autó egyszerre indul egymással szemben 20 km távolságból. Mekkora köztük a távolság negyed óra múlva, ha az egyik sebessége 25 km/h, a másiké 11 m/s? </a:t>
            </a:r>
          </a:p>
          <a:p>
            <a:endParaRPr lang="hu-HU" dirty="0"/>
          </a:p>
          <a:p>
            <a:r>
              <a:rPr lang="hu-HU" u="sng" dirty="0"/>
              <a:t>Megoldás</a:t>
            </a:r>
            <a:endParaRPr lang="hu-HU" dirty="0"/>
          </a:p>
          <a:p>
            <a:r>
              <a:rPr lang="hu-HU" dirty="0"/>
              <a:t>Mindkét test egyenletes mozgást végez: x = x</a:t>
            </a:r>
            <a:r>
              <a:rPr lang="hu-HU" baseline="-25000" dirty="0"/>
              <a:t>0</a:t>
            </a:r>
            <a:r>
              <a:rPr lang="hu-HU" dirty="0"/>
              <a:t> + </a:t>
            </a:r>
            <a:r>
              <a:rPr lang="hu-HU" dirty="0" err="1"/>
              <a:t>vt</a:t>
            </a:r>
            <a:r>
              <a:rPr lang="hu-HU" dirty="0"/>
              <a:t>, </a:t>
            </a:r>
          </a:p>
          <a:p>
            <a:r>
              <a:rPr lang="hu-HU" dirty="0"/>
              <a:t>vagyis  x</a:t>
            </a:r>
            <a:r>
              <a:rPr lang="hu-HU" baseline="-25000" dirty="0"/>
              <a:t>1</a:t>
            </a:r>
            <a:r>
              <a:rPr lang="hu-HU" dirty="0"/>
              <a:t> = x</a:t>
            </a:r>
            <a:r>
              <a:rPr lang="hu-HU" baseline="-25000" dirty="0"/>
              <a:t>01</a:t>
            </a:r>
            <a:r>
              <a:rPr lang="hu-HU" dirty="0"/>
              <a:t> + v</a:t>
            </a:r>
            <a:r>
              <a:rPr lang="hu-HU" baseline="-25000" dirty="0"/>
              <a:t>1</a:t>
            </a:r>
            <a:r>
              <a:rPr lang="hu-HU" dirty="0"/>
              <a:t> t    és   x</a:t>
            </a:r>
            <a:r>
              <a:rPr lang="hu-HU" baseline="-25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+ v</a:t>
            </a:r>
            <a:r>
              <a:rPr lang="hu-HU" baseline="-25000" dirty="0"/>
              <a:t>2</a:t>
            </a:r>
            <a:r>
              <a:rPr lang="hu-HU" dirty="0"/>
              <a:t> t .</a:t>
            </a:r>
          </a:p>
          <a:p>
            <a:endParaRPr lang="hu-HU" dirty="0"/>
          </a:p>
        </p:txBody>
      </p:sp>
      <p:pic>
        <p:nvPicPr>
          <p:cNvPr id="3" name="bevfiz_1A_2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88"/>
    </mc:Choice>
    <mc:Fallback>
      <p:transition spd="slow" advTm="1076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558" x="4392613" y="2225675"/>
          <p14:tracePt t="79644" x="4402138" y="2225675"/>
          <p14:tracePt t="79668" x="4410075" y="2225675"/>
          <p14:tracePt t="79669" x="4443413" y="2225675"/>
          <p14:tracePt t="79682" x="4460875" y="2225675"/>
          <p14:tracePt t="79699" x="4470400" y="2225675"/>
          <p14:tracePt t="79748" x="4495800" y="2225675"/>
          <p14:tracePt t="79749" x="4622800" y="2225675"/>
          <p14:tracePt t="79767" x="4640263" y="2225675"/>
          <p14:tracePt t="79767" x="4657725" y="2225675"/>
          <p14:tracePt t="79789" x="4673600" y="2225675"/>
          <p14:tracePt t="79800" x="4708525" y="2225675"/>
          <p14:tracePt t="79800" x="4716463" y="2225675"/>
          <p14:tracePt t="79829" x="4733925" y="2225675"/>
          <p14:tracePt t="79832" x="4768850" y="2225675"/>
          <p14:tracePt t="79859" x="4802188" y="2225675"/>
          <p14:tracePt t="79866" x="4837113" y="2225675"/>
          <p14:tracePt t="79866" x="4870450" y="2225675"/>
          <p14:tracePt t="79889" x="4905375" y="2225675"/>
          <p14:tracePt t="79899" x="4981575" y="2225675"/>
          <p14:tracePt t="79899" x="5014913" y="2225675"/>
          <p14:tracePt t="79929" x="5049838" y="2225675"/>
          <p14:tracePt t="79930" x="5135563" y="2225675"/>
          <p14:tracePt t="79933" x="5168900" y="2225675"/>
          <p14:tracePt t="79959" x="5211763" y="2225675"/>
          <p14:tracePt t="79960" x="5330825" y="2217738"/>
          <p14:tracePt t="79965" x="5391150" y="2209800"/>
          <p14:tracePt t="79989" x="5441950" y="2209800"/>
          <p14:tracePt t="79990" x="5527675" y="2192338"/>
          <p14:tracePt t="80000" x="5553075" y="2184400"/>
          <p14:tracePt t="80029" x="5570538" y="2184400"/>
          <p14:tracePt t="80030" x="5595938" y="2166938"/>
          <p14:tracePt t="80059" x="5603875" y="2166938"/>
          <p14:tracePt t="80066" x="5613400" y="2166938"/>
          <p14:tracePt t="80089" x="5621338" y="2157413"/>
          <p14:tracePt t="80090" x="5629275" y="2157413"/>
          <p14:tracePt t="80099" x="5646738" y="2157413"/>
          <p14:tracePt t="80129" x="5654675" y="2157413"/>
          <p14:tracePt t="80130" x="5681663" y="2141538"/>
          <p14:tracePt t="80133" x="5697538" y="2141538"/>
          <p14:tracePt t="80159" x="5707063" y="2141538"/>
          <p14:tracePt t="80182" x="5715000" y="2132013"/>
          <p14:tracePt t="80182" x="5732463" y="2116138"/>
          <p14:tracePt t="80210" x="5732463" y="2106613"/>
          <p14:tracePt t="80211" x="5732463" y="2073275"/>
          <p14:tracePt t="80215" x="5732463" y="2047875"/>
          <p14:tracePt t="80239" x="5732463" y="2030413"/>
          <p14:tracePt t="80240" x="5732463" y="1995488"/>
          <p14:tracePt t="80249" x="5732463" y="1979613"/>
          <p14:tracePt t="80280" x="5732463" y="1952625"/>
          <p14:tracePt t="80282" x="5689600" y="1901825"/>
          <p14:tracePt t="80309" x="5681663" y="1893888"/>
          <p14:tracePt t="80310" x="5646738" y="1868488"/>
          <p14:tracePt t="80315" x="5638800" y="1851025"/>
          <p14:tracePt t="80339" x="5621338" y="1843088"/>
          <p14:tracePt t="80349" x="5545138" y="1800225"/>
          <p14:tracePt t="80350" x="5518150" y="1782763"/>
          <p14:tracePt t="80379" x="5502275" y="1782763"/>
          <p14:tracePt t="80380" x="5424488" y="1757363"/>
          <p14:tracePt t="80382" x="5391150" y="1739900"/>
          <p14:tracePt t="80409" x="5365750" y="1731963"/>
          <p14:tracePt t="80410" x="5305425" y="1722438"/>
          <p14:tracePt t="80416" x="5254625" y="1714500"/>
          <p14:tracePt t="80439" x="5219700" y="1714500"/>
          <p14:tracePt t="80440" x="5160963" y="1714500"/>
          <p14:tracePt t="80448" x="5126038" y="1714500"/>
          <p14:tracePt t="80469" x="5083175" y="1714500"/>
          <p14:tracePt t="80470" x="4981575" y="1714500"/>
          <p14:tracePt t="80483" x="4946650" y="1714500"/>
          <p14:tracePt t="80509" x="4913313" y="1714500"/>
          <p14:tracePt t="80510" x="4827588" y="1714500"/>
          <p14:tracePt t="80515" x="4768850" y="1714500"/>
          <p14:tracePt t="80539" x="4708525" y="1714500"/>
          <p14:tracePt t="80540" x="4614863" y="1714500"/>
          <p14:tracePt t="80549" x="4572000" y="1714500"/>
          <p14:tracePt t="80549" x="4521200" y="1714500"/>
          <p14:tracePt t="80571" x="4460875" y="1714500"/>
          <p14:tracePt t="80572" x="4402138" y="1714500"/>
          <p14:tracePt t="80582" x="4384675" y="1714500"/>
          <p14:tracePt t="80582" x="4341813" y="1714500"/>
          <p14:tracePt t="80611" x="4291013" y="1722438"/>
          <p14:tracePt t="80616" x="4222750" y="1747838"/>
          <p14:tracePt t="80641" x="4205288" y="1757363"/>
          <p14:tracePt t="80642" x="4170363" y="1774825"/>
          <p14:tracePt t="80648" x="4162425" y="1774825"/>
          <p14:tracePt t="80671" x="4162425" y="1782763"/>
          <p14:tracePt t="80683" x="4144963" y="1790700"/>
          <p14:tracePt t="80683" x="4129088" y="1790700"/>
          <p14:tracePt t="80711" x="4129088" y="1800225"/>
          <p14:tracePt t="80715" x="4102100" y="1816100"/>
          <p14:tracePt t="80742" x="4094163" y="1833563"/>
          <p14:tracePt t="80743" x="4068763" y="1868488"/>
          <p14:tracePt t="80749" x="4060825" y="1876425"/>
          <p14:tracePt t="80772" x="4060825" y="1901825"/>
          <p14:tracePt t="80773" x="4060825" y="1927225"/>
          <p14:tracePt t="80782" x="4060825" y="1944688"/>
          <p14:tracePt t="80812" x="4060825" y="1970088"/>
          <p14:tracePt t="80813" x="4076700" y="2005013"/>
          <p14:tracePt t="80816" x="4094163" y="2020888"/>
          <p14:tracePt t="80842" x="4102100" y="2030413"/>
          <p14:tracePt t="80843" x="4129088" y="2055813"/>
          <p14:tracePt t="80849" x="4154488" y="2073275"/>
          <p14:tracePt t="80872" x="4162425" y="2081213"/>
          <p14:tracePt t="80873" x="4187825" y="2089150"/>
          <p14:tracePt t="80882" x="4197350" y="2098675"/>
          <p14:tracePt t="80912" x="4213225" y="2106613"/>
          <p14:tracePt t="80913" x="4238625" y="2124075"/>
          <p14:tracePt t="80942" x="4248150" y="2124075"/>
          <p14:tracePt t="80949" x="4256088" y="2132013"/>
          <p14:tracePt t="80949" x="4265613" y="2132013"/>
          <p14:tracePt t="80972" x="4281488" y="2141538"/>
          <p14:tracePt t="80973" x="4291013" y="2149475"/>
          <p14:tracePt t="80982" x="4306888" y="2157413"/>
          <p14:tracePt t="81012" x="4341813" y="2157413"/>
          <p14:tracePt t="81016" x="4452938" y="2192338"/>
          <p14:tracePt t="81042" x="4478338" y="2200275"/>
          <p14:tracePt t="81043" x="4546600" y="2209800"/>
          <p14:tracePt t="81048" x="4597400" y="2225675"/>
          <p14:tracePt t="81072" x="4632325" y="2225675"/>
          <p14:tracePt t="81073" x="4683125" y="2243138"/>
          <p14:tracePt t="81082" x="4700588" y="2243138"/>
          <p14:tracePt t="81112" x="4725988" y="2243138"/>
          <p14:tracePt t="81113" x="4819650" y="2260600"/>
          <p14:tracePt t="81142" x="4837113" y="2260600"/>
          <p14:tracePt t="81143" x="4913313" y="2260600"/>
          <p14:tracePt t="81149" x="4938713" y="2260600"/>
          <p14:tracePt t="81172" x="4964113" y="2260600"/>
          <p14:tracePt t="81173" x="5014913" y="2260600"/>
          <p14:tracePt t="81182" x="5041900" y="2260600"/>
          <p14:tracePt t="81202" x="5067300" y="2260600"/>
          <p14:tracePt t="81203" x="5092700" y="2260600"/>
          <p14:tracePt t="81216" x="5126038" y="2260600"/>
          <p14:tracePt t="81242" x="5143500" y="2260600"/>
          <p14:tracePt t="81248" x="5203825" y="2252663"/>
          <p14:tracePt t="81249" x="5219700" y="2243138"/>
          <p14:tracePt t="81273" x="5254625" y="2243138"/>
          <p14:tracePt t="81282" x="5272088" y="2235200"/>
          <p14:tracePt t="81312" x="5280025" y="2235200"/>
          <p14:tracePt t="81315" x="5330825" y="2217738"/>
          <p14:tracePt t="81342" x="5348288" y="2200275"/>
          <p14:tracePt t="81343" x="5408613" y="2174875"/>
          <p14:tracePt t="81349" x="5424488" y="2174875"/>
          <p14:tracePt t="81372" x="5434013" y="2157413"/>
          <p14:tracePt t="81373" x="5441950" y="2157413"/>
          <p14:tracePt t="81381" x="5449888" y="2157413"/>
          <p14:tracePt t="81412" x="5459413" y="2149475"/>
          <p14:tracePt t="81413" x="5484813" y="2124075"/>
          <p14:tracePt t="81442" x="5492750" y="2106613"/>
          <p14:tracePt t="81443" x="5510213" y="2081213"/>
          <p14:tracePt t="81449" x="5527675" y="2063750"/>
          <p14:tracePt t="81472" x="5535613" y="2055813"/>
          <p14:tracePt t="81473" x="5545138" y="2038350"/>
          <p14:tracePt t="81482" x="5545138" y="2020888"/>
          <p14:tracePt t="81503" x="5545138" y="2012950"/>
          <p14:tracePt t="81505" x="5545138" y="1995488"/>
          <p14:tracePt t="81515" x="5545138" y="1979613"/>
          <p14:tracePt t="81545" x="5545138" y="1970088"/>
          <p14:tracePt t="81546" x="5518150" y="1927225"/>
          <p14:tracePt t="81575" x="5510213" y="1919288"/>
          <p14:tracePt t="81576" x="5416550" y="1884363"/>
          <p14:tracePt t="81581" x="5381625" y="1868488"/>
          <p14:tracePt t="81605" x="5340350" y="1858963"/>
          <p14:tracePt t="81616" x="5272088" y="1851025"/>
          <p14:tracePt t="81616" x="5229225" y="1843088"/>
          <p14:tracePt t="81645" x="5168900" y="1833563"/>
          <p14:tracePt t="81646" x="5024438" y="1816100"/>
          <p14:tracePt t="81675" x="4973638" y="1808163"/>
          <p14:tracePt t="81676" x="4921250" y="1808163"/>
          <p14:tracePt t="81682" x="4895850" y="1808163"/>
          <p14:tracePt t="81705" x="4878388" y="1800225"/>
          <p14:tracePt t="81706" x="4810125" y="1790700"/>
          <p14:tracePt t="81715" x="4784725" y="1790700"/>
          <p14:tracePt t="81737" x="4768850" y="1790700"/>
          <p14:tracePt t="81738" x="4725988" y="1790700"/>
          <p14:tracePt t="81749" x="4708525" y="1790700"/>
          <p14:tracePt t="81777" x="4683125" y="1790700"/>
          <p14:tracePt t="81778" x="4622800" y="1790700"/>
          <p14:tracePt t="81807" x="4589463" y="1790700"/>
          <p14:tracePt t="81815" x="4538663" y="1790700"/>
          <p14:tracePt t="81837" x="4486275" y="1790700"/>
          <p14:tracePt t="81838" x="4427538" y="1800225"/>
          <p14:tracePt t="81848" x="4402138" y="1800225"/>
          <p14:tracePt t="81877" x="4375150" y="1800225"/>
          <p14:tracePt t="81878" x="4324350" y="1816100"/>
          <p14:tracePt t="81882" x="4306888" y="1816100"/>
          <p14:tracePt t="81907" x="4291013" y="1825625"/>
          <p14:tracePt t="81908" x="4281488" y="1843088"/>
          <p14:tracePt t="81915" x="4265613" y="1843088"/>
          <p14:tracePt t="81937" x="4265613" y="1851025"/>
          <p14:tracePt t="81938" x="4256088" y="1851025"/>
          <p14:tracePt t="81949" x="4256088" y="1868488"/>
          <p14:tracePt t="81977" x="4248150" y="1876425"/>
          <p14:tracePt t="81978" x="4238625" y="1893888"/>
          <p14:tracePt t="81981" x="4230688" y="1901825"/>
          <p14:tracePt t="82007" x="4222750" y="1919288"/>
          <p14:tracePt t="82008" x="4197350" y="1944688"/>
          <p14:tracePt t="82037" x="4187825" y="1952625"/>
          <p14:tracePt t="82038" x="4179888" y="1979613"/>
          <p14:tracePt t="82048" x="4170363" y="1987550"/>
          <p14:tracePt t="82077" x="4170363" y="1995488"/>
          <p14:tracePt t="82082" x="4170363" y="2030413"/>
          <p14:tracePt t="82107" x="4170363" y="2055813"/>
          <p14:tracePt t="82108" x="4197350" y="2116138"/>
          <p14:tracePt t="82115" x="4205288" y="2141538"/>
          <p14:tracePt t="82137" x="4222750" y="2157413"/>
          <p14:tracePt t="82138" x="4248150" y="2184400"/>
          <p14:tracePt t="82149" x="4265613" y="2192338"/>
          <p14:tracePt t="82149" x="4281488" y="2209800"/>
          <p14:tracePt t="82177" x="4298950" y="2217738"/>
          <p14:tracePt t="82178" x="4324350" y="2243138"/>
          <p14:tracePt t="82181" x="4349750" y="2243138"/>
          <p14:tracePt t="82207" x="4367213" y="2252663"/>
          <p14:tracePt t="82208" x="4435475" y="2268538"/>
          <p14:tracePt t="82215" x="4470400" y="2278063"/>
          <p14:tracePt t="82237" x="4503738" y="2286000"/>
          <p14:tracePt t="82238" x="4564063" y="2286000"/>
          <p14:tracePt t="82249" x="4589463" y="2286000"/>
          <p14:tracePt t="82277" x="4614863" y="2286000"/>
          <p14:tracePt t="82282" x="4725988" y="2303463"/>
          <p14:tracePt t="82307" x="4741863" y="2303463"/>
          <p14:tracePt t="82314" x="4810125" y="2311400"/>
          <p14:tracePt t="82337" x="4827588" y="2319338"/>
          <p14:tracePt t="82338" x="4845050" y="2319338"/>
          <p14:tracePt t="82349" x="4862513" y="2319338"/>
          <p14:tracePt t="82349" x="4870450" y="2319338"/>
          <p14:tracePt t="82377" x="4887913" y="2319338"/>
          <p14:tracePt t="82378" x="4930775" y="2328863"/>
          <p14:tracePt t="82381" x="4964113" y="2336800"/>
          <p14:tracePt t="82407" x="4989513" y="2336800"/>
          <p14:tracePt t="82408" x="5067300" y="2346325"/>
          <p14:tracePt t="82415" x="5100638" y="2346325"/>
          <p14:tracePt t="82437" x="5135563" y="2346325"/>
          <p14:tracePt t="82438" x="5194300" y="2346325"/>
          <p14:tracePt t="82448" x="5219700" y="2346325"/>
          <p14:tracePt t="82477" x="5245100" y="2346325"/>
          <p14:tracePt t="82478" x="5313363" y="2346325"/>
          <p14:tracePt t="82507" x="5330825" y="2336800"/>
          <p14:tracePt t="82508" x="5373688" y="2328863"/>
          <p14:tracePt t="82514" x="5391150" y="2319338"/>
          <p14:tracePt t="82537" x="5408613" y="2319338"/>
          <p14:tracePt t="82538" x="5434013" y="2311400"/>
          <p14:tracePt t="82549" x="5441950" y="2303463"/>
          <p14:tracePt t="82579" x="5459413" y="2293938"/>
          <p14:tracePt t="82589" x="5467350" y="2293938"/>
          <p14:tracePt t="82615" x="5476875" y="2293938"/>
          <p14:tracePt t="82640" x="5476875" y="2286000"/>
          <p14:tracePt t="82657" x="5484813" y="2286000"/>
          <p14:tracePt t="82684" x="5492750" y="2278063"/>
          <p14:tracePt t="82700" x="5492750" y="2268538"/>
          <p14:tracePt t="82716" x="5502275" y="2268538"/>
          <p14:tracePt t="82740" x="5510213" y="2260600"/>
          <p14:tracePt t="82741" x="5518150" y="2243138"/>
          <p14:tracePt t="82771" x="5527675" y="2235200"/>
          <p14:tracePt t="82772" x="5535613" y="2209800"/>
          <p14:tracePt t="82781" x="5535613" y="2192338"/>
          <p14:tracePt t="82810" x="5545138" y="2166938"/>
          <p14:tracePt t="82811" x="5553075" y="2157413"/>
          <p14:tracePt t="82814" x="5553075" y="2149475"/>
          <p14:tracePt t="82815" x="0" y="0"/>
        </p14:tracePtLst>
        <p14:tracePtLst>
          <p14:tracePt t="86533" x="2055813" y="2422525"/>
          <p14:tracePt t="86540" x="2055813" y="2414588"/>
          <p14:tracePt t="86548" x="2055813" y="2405063"/>
          <p14:tracePt t="86575" x="2047875" y="2397125"/>
          <p14:tracePt t="86576" x="2047875" y="2379663"/>
          <p14:tracePt t="86606" x="2047875" y="2371725"/>
          <p14:tracePt t="86660" x="2047875" y="2362200"/>
          <p14:tracePt t="86668" x="2038350" y="2362200"/>
          <p14:tracePt t="86752" x="2038350" y="2354263"/>
          <p14:tracePt t="86768" x="2038350" y="2346325"/>
          <p14:tracePt t="86780" x="2038350" y="2328863"/>
          <p14:tracePt t="86807" x="2038350" y="2311400"/>
          <p14:tracePt t="86813" x="2038350" y="2303463"/>
          <p14:tracePt t="86838" x="2038350" y="2293938"/>
          <p14:tracePt t="86848" x="2038350" y="2286000"/>
          <p14:tracePt t="86877" x="2038350" y="2278063"/>
          <p14:tracePt t="86878" x="2030413" y="2268538"/>
          <p14:tracePt t="86908" x="2030413" y="2260600"/>
          <p14:tracePt t="86913" x="2020888" y="2252663"/>
          <p14:tracePt t="86937" x="2020888" y="2243138"/>
          <p14:tracePt t="86947" x="2012950" y="2243138"/>
          <p14:tracePt t="86978" x="2012950" y="2235200"/>
          <p14:tracePt t="86980" x="1995488" y="2217738"/>
          <p14:tracePt t="86980" x="1987550" y="2209800"/>
          <p14:tracePt t="87007" x="1987550" y="2200275"/>
          <p14:tracePt t="87008" x="1979613" y="2192338"/>
          <p14:tracePt t="87037" x="1970088" y="2184400"/>
          <p14:tracePt t="87047" x="1952625" y="2174875"/>
          <p14:tracePt t="87077" x="1952625" y="2166938"/>
          <p14:tracePt t="87078" x="1944688" y="2166938"/>
          <p14:tracePt t="87107" x="1936750" y="2166938"/>
          <p14:tracePt t="87120" x="1927225" y="2157413"/>
          <p14:tracePt t="87184" x="1919288" y="2157413"/>
          <p14:tracePt t="87228" x="1911350" y="2149475"/>
          <p14:tracePt t="87236" x="1901825" y="2149475"/>
          <p14:tracePt t="87248" x="1901825" y="2141538"/>
          <p14:tracePt t="87279" x="1893888" y="2141538"/>
          <p14:tracePt t="87280" x="1851025" y="2132013"/>
          <p14:tracePt t="87308" x="1843088" y="2124075"/>
          <p14:tracePt t="87313" x="1808163" y="2124075"/>
          <p14:tracePt t="87338" x="1800225" y="2124075"/>
          <p14:tracePt t="87339" x="1782763" y="2124075"/>
          <p14:tracePt t="87347" x="1774825" y="2124075"/>
          <p14:tracePt t="87378" x="1757363" y="2124075"/>
          <p14:tracePt t="87379" x="1731963" y="2116138"/>
          <p14:tracePt t="87408" x="1722438" y="2116138"/>
          <p14:tracePt t="87409" x="1714500" y="2116138"/>
          <p14:tracePt t="87414" x="1706563" y="2116138"/>
          <p14:tracePt t="87438" x="1689100" y="2116138"/>
          <p14:tracePt t="87452" x="1681163" y="2116138"/>
          <p14:tracePt t="87480" x="1671638" y="2116138"/>
          <p14:tracePt t="87492" x="1663700" y="2116138"/>
          <p14:tracePt t="87513" x="1654175" y="2124075"/>
          <p14:tracePt t="87539" x="1646238" y="2124075"/>
          <p14:tracePt t="87547" x="1638300" y="2124075"/>
          <p14:tracePt t="87547" x="1628775" y="2124075"/>
          <p14:tracePt t="87571" x="1628775" y="2132013"/>
          <p14:tracePt t="87580" x="1620838" y="2132013"/>
          <p14:tracePt t="87601" x="1620838" y="2141538"/>
          <p14:tracePt t="87614" x="1603375" y="2141538"/>
          <p14:tracePt t="87614" x="1595438" y="2141538"/>
          <p14:tracePt t="87641" x="1595438" y="2149475"/>
          <p14:tracePt t="87642" x="1570038" y="2149475"/>
          <p14:tracePt t="87671" x="1570038" y="2157413"/>
          <p14:tracePt t="87680" x="1552575" y="2157413"/>
          <p14:tracePt t="87681" x="1544638" y="2166938"/>
          <p14:tracePt t="87711" x="1535113" y="2166938"/>
          <p14:tracePt t="87716" x="1527175" y="2166938"/>
          <p14:tracePt t="87742" x="1527175" y="2174875"/>
          <p14:tracePt t="87747" x="1517650" y="2174875"/>
          <p14:tracePt t="87772" x="1509713" y="2174875"/>
          <p14:tracePt t="87780" x="1501775" y="2174875"/>
          <p14:tracePt t="87802" x="1501775" y="2184400"/>
          <p14:tracePt t="87803" x="1492250" y="2184400"/>
          <p14:tracePt t="87842" x="1484313" y="2184400"/>
          <p14:tracePt t="87846" x="1484313" y="2192338"/>
          <p14:tracePt t="87872" x="1484313" y="2200275"/>
          <p14:tracePt t="87880" x="1476375" y="2200275"/>
          <p14:tracePt t="87902" x="1476375" y="2209800"/>
          <p14:tracePt t="87920" x="1466850" y="2209800"/>
          <p14:tracePt t="87942" x="1466850" y="2217738"/>
          <p14:tracePt t="87947" x="1466850" y="2225675"/>
          <p14:tracePt t="87972" x="1466850" y="2235200"/>
          <p14:tracePt t="87985" x="1466850" y="2243138"/>
          <p14:tracePt t="88013" x="1466850" y="2252663"/>
          <p14:tracePt t="88014" x="1466850" y="2260600"/>
          <p14:tracePt t="88042" x="1466850" y="2268538"/>
          <p14:tracePt t="88043" x="1466850" y="2286000"/>
          <p14:tracePt t="88072" x="1466850" y="2293938"/>
          <p14:tracePt t="88073" x="1466850" y="2311400"/>
          <p14:tracePt t="88102" x="1476375" y="2319338"/>
          <p14:tracePt t="88103" x="1484313" y="2336800"/>
          <p14:tracePt t="88113" x="1484313" y="2346325"/>
          <p14:tracePt t="88142" x="1492250" y="2354263"/>
          <p14:tracePt t="88143" x="1501775" y="2379663"/>
          <p14:tracePt t="88172" x="1501775" y="2387600"/>
          <p14:tracePt t="88179" x="1509713" y="2397125"/>
          <p14:tracePt t="88202" x="1509713" y="2405063"/>
          <p14:tracePt t="88203" x="1517650" y="2414588"/>
          <p14:tracePt t="88242" x="1527175" y="2422525"/>
          <p14:tracePt t="88243" x="1527175" y="2430463"/>
          <p14:tracePt t="88272" x="1535113" y="2430463"/>
          <p14:tracePt t="88273" x="1535113" y="2439988"/>
          <p14:tracePt t="88302" x="1535113" y="2447925"/>
          <p14:tracePt t="88303" x="1544638" y="2447925"/>
          <p14:tracePt t="88313" x="1552575" y="2455863"/>
          <p14:tracePt t="88342" x="1560513" y="2473325"/>
          <p14:tracePt t="88343" x="1570038" y="2482850"/>
          <p14:tracePt t="88347" x="1577975" y="2482850"/>
          <p14:tracePt t="88372" x="1585913" y="2498725"/>
          <p14:tracePt t="88373" x="1612900" y="2508250"/>
          <p14:tracePt t="88379" x="1620838" y="2516188"/>
          <p14:tracePt t="88402" x="1638300" y="2524125"/>
          <p14:tracePt t="88403" x="1663700" y="2541588"/>
          <p14:tracePt t="88414" x="1689100" y="2551113"/>
          <p14:tracePt t="88414" x="1697038" y="2559050"/>
          <p14:tracePt t="88442" x="1714500" y="2566988"/>
          <p14:tracePt t="88443" x="1731963" y="2566988"/>
          <p14:tracePt t="88446" x="1747838" y="2576513"/>
          <p14:tracePt t="88472" x="1757363" y="2576513"/>
          <p14:tracePt t="88480" x="1774825" y="2584450"/>
          <p14:tracePt t="88496" x="1790700" y="2592388"/>
          <p14:tracePt t="88513" x="1800225" y="2592388"/>
          <p14:tracePt t="88513" x="1816100" y="2592388"/>
          <p14:tracePt t="88530" x="1825625" y="2592388"/>
          <p14:tracePt t="88530" x="1843088" y="2592388"/>
          <p14:tracePt t="88547" x="1858963" y="2601913"/>
          <p14:tracePt t="88575" x="1868488" y="2601913"/>
          <p14:tracePt t="88580" x="1884363" y="2601913"/>
          <p14:tracePt t="88605" x="1893888" y="2601913"/>
          <p14:tracePt t="88614" x="1919288" y="2601913"/>
          <p14:tracePt t="88614" x="1927225" y="2601913"/>
          <p14:tracePt t="88630" x="1936750" y="2601913"/>
          <p14:tracePt t="88646" x="1944688" y="2601913"/>
          <p14:tracePt t="88647" x="1952625" y="2592388"/>
          <p14:tracePt t="88663" x="1962150" y="2592388"/>
          <p14:tracePt t="88680" x="1970088" y="2592388"/>
          <p14:tracePt t="88681" x="1970088" y="2584450"/>
          <p14:tracePt t="88696" x="1979613" y="2584450"/>
          <p14:tracePt t="88696" x="1987550" y="2584450"/>
          <p14:tracePt t="88713" x="1995488" y="2576513"/>
          <p14:tracePt t="88729" x="2005013" y="2566988"/>
          <p14:tracePt t="88730" x="2012950" y="2566988"/>
          <p14:tracePt t="88747" x="2020888" y="2559050"/>
          <p14:tracePt t="88763" x="2030413" y="2559050"/>
          <p14:tracePt t="88763" x="2038350" y="2551113"/>
          <p14:tracePt t="88779" x="2038350" y="2541588"/>
          <p14:tracePt t="88780" x="2047875" y="2541588"/>
          <p14:tracePt t="88796" x="2055813" y="2533650"/>
          <p14:tracePt t="88797" x="2063750" y="2524125"/>
          <p14:tracePt t="88814" x="2063750" y="2516188"/>
          <p14:tracePt t="88829" x="2081213" y="2498725"/>
          <p14:tracePt t="88846" x="2098675" y="2482850"/>
          <p14:tracePt t="88863" x="2106613" y="2473325"/>
          <p14:tracePt t="88863" x="2116138" y="2465388"/>
          <p14:tracePt t="88880" x="2124075" y="2455863"/>
          <p14:tracePt t="88881" x="2124075" y="2439988"/>
          <p14:tracePt t="88896" x="2132013" y="2430463"/>
          <p14:tracePt t="88913" x="2141538" y="2422525"/>
          <p14:tracePt t="88913" x="2141538" y="2414588"/>
          <p14:tracePt t="88929" x="2141538" y="2405063"/>
          <p14:tracePt t="88947" x="2141538" y="2379663"/>
          <p14:tracePt t="88947" x="2141538" y="2354263"/>
          <p14:tracePt t="88963" x="2141538" y="2311400"/>
          <p14:tracePt t="88979" x="2141538" y="2293938"/>
          <p14:tracePt t="88980" x="2141538" y="2243138"/>
          <p14:tracePt t="88996" x="2141538" y="2235200"/>
          <p14:tracePt t="88997" x="0" y="0"/>
        </p14:tracePtLst>
        <p14:tracePtLst>
          <p14:tracePt t="90032" x="3787775" y="2346325"/>
          <p14:tracePt t="90040" x="3778250" y="2336800"/>
          <p14:tracePt t="90048" x="3770313" y="2336800"/>
          <p14:tracePt t="90062" x="3770313" y="2328863"/>
          <p14:tracePt t="90079" x="3770313" y="2319338"/>
          <p14:tracePt t="90096" x="3762375" y="2311400"/>
          <p14:tracePt t="90096" x="3744913" y="2278063"/>
          <p14:tracePt t="90113" x="3735388" y="2268538"/>
          <p14:tracePt t="90114" x="3735388" y="2260600"/>
          <p14:tracePt t="90129" x="3727450" y="2243138"/>
          <p14:tracePt t="90130" x="3719513" y="2235200"/>
          <p14:tracePt t="90146" x="3709988" y="2225675"/>
          <p14:tracePt t="90146" x="3709988" y="2217738"/>
          <p14:tracePt t="90162" x="3694113" y="2200275"/>
          <p14:tracePt t="90163" x="3684588" y="2184400"/>
          <p14:tracePt t="90180" x="3676650" y="2174875"/>
          <p14:tracePt t="90180" x="3676650" y="2166938"/>
          <p14:tracePt t="90196" x="3667125" y="2157413"/>
          <p14:tracePt t="90196" x="3659188" y="2149475"/>
          <p14:tracePt t="90229" x="3651250" y="2141538"/>
          <p14:tracePt t="90230" x="3641725" y="2132013"/>
          <p14:tracePt t="90263" x="3633788" y="2132013"/>
          <p14:tracePt t="90279" x="3625850" y="2124075"/>
          <p14:tracePt t="90296" x="3616325" y="2124075"/>
          <p14:tracePt t="90313" x="3608388" y="2124075"/>
          <p14:tracePt t="90329" x="3590925" y="2124075"/>
          <p14:tracePt t="90329" x="3590925" y="2116138"/>
          <p14:tracePt t="90346" x="3582988" y="2116138"/>
          <p14:tracePt t="90362" x="3573463" y="2116138"/>
          <p14:tracePt t="90380" x="3557588" y="2116138"/>
          <p14:tracePt t="90396" x="3548063" y="2116138"/>
          <p14:tracePt t="90412" x="3540125" y="2116138"/>
          <p14:tracePt t="90429" x="3530600" y="2116138"/>
          <p14:tracePt t="90429" x="3522663" y="2116138"/>
          <p14:tracePt t="90447" x="3505200" y="2116138"/>
          <p14:tracePt t="90462" x="3497263" y="2116138"/>
          <p14:tracePt t="90463" x="3489325" y="2116138"/>
          <p14:tracePt t="90479" x="3479800" y="2116138"/>
          <p14:tracePt t="90496" x="3462338" y="2116138"/>
          <p14:tracePt t="90496" x="3446463" y="2116138"/>
          <p14:tracePt t="90513" x="3429000" y="2132013"/>
          <p14:tracePt t="90513" x="3421063" y="2132013"/>
          <p14:tracePt t="90529" x="3411538" y="2132013"/>
          <p14:tracePt t="90530" x="3403600" y="2141538"/>
          <p14:tracePt t="90546" x="3403600" y="2149475"/>
          <p14:tracePt t="90546" x="3386138" y="2149475"/>
          <p14:tracePt t="90562" x="3386138" y="2157413"/>
          <p14:tracePt t="90580" x="3378200" y="2157413"/>
          <p14:tracePt t="90580" x="3378200" y="2166938"/>
          <p14:tracePt t="90596" x="3368675" y="2174875"/>
          <p14:tracePt t="90596" x="3360738" y="2174875"/>
          <p14:tracePt t="90612" x="3360738" y="2184400"/>
          <p14:tracePt t="90629" x="3360738" y="2192338"/>
          <p14:tracePt t="90646" x="3352800" y="2209800"/>
          <p14:tracePt t="90647" x="3352800" y="2217738"/>
          <p14:tracePt t="90662" x="3352800" y="2225675"/>
          <p14:tracePt t="90663" x="3343275" y="2243138"/>
          <p14:tracePt t="90679" x="3343275" y="2260600"/>
          <p14:tracePt t="90680" x="3343275" y="2278063"/>
          <p14:tracePt t="90696" x="3343275" y="2286000"/>
          <p14:tracePt t="90696" x="3343275" y="2303463"/>
          <p14:tracePt t="90713" x="3343275" y="2311400"/>
          <p14:tracePt t="90713" x="3352800" y="2319338"/>
          <p14:tracePt t="90729" x="3352800" y="2336800"/>
          <p14:tracePt t="90729" x="3360738" y="2346325"/>
          <p14:tracePt t="90745" x="3360738" y="2354263"/>
          <p14:tracePt t="90746" x="3360738" y="2371725"/>
          <p14:tracePt t="90762" x="3368675" y="2371725"/>
          <p14:tracePt t="90762" x="3368675" y="2379663"/>
          <p14:tracePt t="90780" x="3368675" y="2387600"/>
          <p14:tracePt t="90796" x="3368675" y="2397125"/>
          <p14:tracePt t="90796" x="3378200" y="2414588"/>
          <p14:tracePt t="90812" x="3386138" y="2422525"/>
          <p14:tracePt t="90813" x="3386138" y="2439988"/>
          <p14:tracePt t="90846" x="3395663" y="2447925"/>
          <p14:tracePt t="90847" x="3395663" y="2455863"/>
          <p14:tracePt t="90862" x="3403600" y="2455863"/>
          <p14:tracePt t="90863" x="3403600" y="2465388"/>
          <p14:tracePt t="90879" x="3411538" y="2473325"/>
          <p14:tracePt t="90879" x="3411538" y="2482850"/>
          <p14:tracePt t="90896" x="3411538" y="2490788"/>
          <p14:tracePt t="90913" x="3421063" y="2498725"/>
          <p14:tracePt t="90913" x="3429000" y="2508250"/>
          <p14:tracePt t="90929" x="3436938" y="2524125"/>
          <p14:tracePt t="90945" x="3436938" y="2533650"/>
          <p14:tracePt t="90946" x="3446463" y="2533650"/>
          <p14:tracePt t="90962" x="3446463" y="2541588"/>
          <p14:tracePt t="90980" x="3454400" y="2541588"/>
          <p14:tracePt t="90980" x="3462338" y="2551113"/>
          <p14:tracePt t="90995" x="3462338" y="2559050"/>
          <p14:tracePt t="90996" x="3471863" y="2559050"/>
          <p14:tracePt t="91029" x="3479800" y="2566988"/>
          <p14:tracePt t="91030" x="3489325" y="2566988"/>
          <p14:tracePt t="91046" x="3497263" y="2566988"/>
          <p14:tracePt t="91047" x="3505200" y="2576513"/>
          <p14:tracePt t="91062" x="3514725" y="2576513"/>
          <p14:tracePt t="91079" x="3530600" y="2576513"/>
          <p14:tracePt t="91095" x="3548063" y="2576513"/>
          <p14:tracePt t="91113" x="3557588" y="2576513"/>
          <p14:tracePt t="91113" x="3573463" y="2576513"/>
          <p14:tracePt t="91129" x="3582988" y="2576513"/>
          <p14:tracePt t="91145" x="3590925" y="2576513"/>
          <p14:tracePt t="91162" x="3608388" y="2576513"/>
          <p14:tracePt t="91180" x="3616325" y="2576513"/>
          <p14:tracePt t="91195" x="3625850" y="2576513"/>
          <p14:tracePt t="91196" x="3633788" y="2576513"/>
          <p14:tracePt t="91212" x="3641725" y="2576513"/>
          <p14:tracePt t="91229" x="3659188" y="2566988"/>
          <p14:tracePt t="91229" x="3667125" y="2566988"/>
          <p14:tracePt t="91262" x="3684588" y="2559050"/>
          <p14:tracePt t="91263" x="3702050" y="2551113"/>
          <p14:tracePt t="91279" x="3709988" y="2551113"/>
          <p14:tracePt t="91279" x="3727450" y="2551113"/>
          <p14:tracePt t="91295" x="3727450" y="2541588"/>
          <p14:tracePt t="91313" x="3744913" y="2541588"/>
          <p14:tracePt t="91313" x="3762375" y="2541588"/>
          <p14:tracePt t="91329" x="3762375" y="2533650"/>
          <p14:tracePt t="91329" x="3770313" y="2533650"/>
          <p14:tracePt t="91345" x="3778250" y="2524125"/>
          <p14:tracePt t="91362" x="3787775" y="2524125"/>
          <p14:tracePt t="91380" x="3787775" y="2516188"/>
          <p14:tracePt t="91395" x="3795713" y="2516188"/>
          <p14:tracePt t="91412" x="3795713" y="2508250"/>
          <p14:tracePt t="91412" x="3813175" y="2498725"/>
          <p14:tracePt t="91429" x="3821113" y="2490788"/>
          <p14:tracePt t="91446" x="3821113" y="2482850"/>
          <p14:tracePt t="91462" x="3830638" y="2482850"/>
          <p14:tracePt t="91463" x="3830638" y="2473325"/>
          <p14:tracePt t="91479" x="3838575" y="2465388"/>
          <p14:tracePt t="91495" x="3838575" y="2455863"/>
          <p14:tracePt t="91513" x="3846513" y="2439988"/>
          <p14:tracePt t="91529" x="3846513" y="2430463"/>
          <p14:tracePt t="91548" x="3846513" y="2422525"/>
          <p14:tracePt t="91562" x="3846513" y="2414588"/>
          <p14:tracePt t="91579" x="3846513" y="2405063"/>
          <p14:tracePt t="91595" x="3846513" y="2387600"/>
          <p14:tracePt t="91612" x="3846513" y="2379663"/>
          <p14:tracePt t="91629" x="3846513" y="2354263"/>
          <p14:tracePt t="91646" x="3838575" y="2336800"/>
          <p14:tracePt t="91647" x="0" y="0"/>
        </p14:tracePtLst>
        <p14:tracePtLst>
          <p14:tracePt t="94289" x="2063750" y="2447925"/>
          <p14:tracePt t="94412" x="2063750" y="2439988"/>
          <p14:tracePt t="94420" x="2063750" y="2430463"/>
          <p14:tracePt t="94428" x="2073275" y="2422525"/>
          <p14:tracePt t="94445" x="2073275" y="2414588"/>
          <p14:tracePt t="94445" x="2073275" y="2405063"/>
          <p14:tracePt t="94461" x="2073275" y="2397125"/>
          <p14:tracePt t="94461" x="2073275" y="2387600"/>
          <p14:tracePt t="94478" x="2073275" y="2379663"/>
          <p14:tracePt t="94478" x="2073275" y="2371725"/>
          <p14:tracePt t="94496" x="2073275" y="2346325"/>
          <p14:tracePt t="94511" x="2073275" y="2328863"/>
          <p14:tracePt t="94528" x="2073275" y="2319338"/>
          <p14:tracePt t="94528" x="2073275" y="2311400"/>
          <p14:tracePt t="94544" x="2073275" y="2293938"/>
          <p14:tracePt t="94562" x="2063750" y="2286000"/>
          <p14:tracePt t="94578" x="2063750" y="2278063"/>
          <p14:tracePt t="94578" x="2055813" y="2268538"/>
          <p14:tracePt t="94594" x="2055813" y="2260600"/>
          <p14:tracePt t="94595" x="2047875" y="2252663"/>
          <p14:tracePt t="94611" x="2047875" y="2243138"/>
          <p14:tracePt t="94612" x="2038350" y="2235200"/>
          <p14:tracePt t="94629" x="2030413" y="2225675"/>
          <p14:tracePt t="94629" x="2020888" y="2209800"/>
          <p14:tracePt t="94644" x="2020888" y="2200275"/>
          <p14:tracePt t="94645" x="2012950" y="2192338"/>
          <p14:tracePt t="94661" x="2005013" y="2174875"/>
          <p14:tracePt t="94662" x="1995488" y="2174875"/>
          <p14:tracePt t="94678" x="1987550" y="2157413"/>
          <p14:tracePt t="94695" x="1979613" y="2149475"/>
          <p14:tracePt t="94696" x="1970088" y="2141538"/>
          <p14:tracePt t="94711" x="1962150" y="2132013"/>
          <p14:tracePt t="94712" x="1952625" y="2124075"/>
          <p14:tracePt t="94728" x="1944688" y="2116138"/>
          <p14:tracePt t="94745" x="1936750" y="2106613"/>
          <p14:tracePt t="94762" x="1927225" y="2106613"/>
          <p14:tracePt t="94762" x="1911350" y="2098675"/>
          <p14:tracePt t="94778" x="1901825" y="2098675"/>
          <p14:tracePt t="94778" x="1893888" y="2089150"/>
          <p14:tracePt t="94794" x="1876425" y="2089150"/>
          <p14:tracePt t="94795" x="1868488" y="2081213"/>
          <p14:tracePt t="94811" x="1851025" y="2081213"/>
          <p14:tracePt t="94812" x="1833563" y="2081213"/>
          <p14:tracePt t="94829" x="1825625" y="2073275"/>
          <p14:tracePt t="94829" x="1816100" y="2073275"/>
          <p14:tracePt t="94844" x="1800225" y="2073275"/>
          <p14:tracePt t="94845" x="1790700" y="2073275"/>
          <p14:tracePt t="94861" x="1782763" y="2073275"/>
          <p14:tracePt t="94878" x="1774825" y="2073275"/>
          <p14:tracePt t="94878" x="1765300" y="2073275"/>
          <p14:tracePt t="94895" x="1757363" y="2073275"/>
          <p14:tracePt t="94911" x="1747838" y="2073275"/>
          <p14:tracePt t="94911" x="1739900" y="2081213"/>
          <p14:tracePt t="94928" x="1731963" y="2081213"/>
          <p14:tracePt t="94928" x="1714500" y="2098675"/>
          <p14:tracePt t="94944" x="1706563" y="2106613"/>
          <p14:tracePt t="94945" x="1689100" y="2124075"/>
          <p14:tracePt t="94962" x="1681163" y="2141538"/>
          <p14:tracePt t="94962" x="1663700" y="2149475"/>
          <p14:tracePt t="94978" x="1654175" y="2166938"/>
          <p14:tracePt t="94978" x="1638300" y="2174875"/>
          <p14:tracePt t="94994" x="1628775" y="2184400"/>
          <p14:tracePt t="94995" x="1620838" y="2192338"/>
          <p14:tracePt t="95011" x="1612900" y="2192338"/>
          <p14:tracePt t="95029" x="1612900" y="2200275"/>
          <p14:tracePt t="95029" x="1603375" y="2200275"/>
          <p14:tracePt t="95044" x="1603375" y="2209800"/>
          <p14:tracePt t="95061" x="1603375" y="2217738"/>
          <p14:tracePt t="95061" x="1603375" y="2225675"/>
          <p14:tracePt t="95078" x="1595438" y="2225675"/>
          <p14:tracePt t="95095" x="1595438" y="2243138"/>
          <p14:tracePt t="95095" x="1595438" y="2252663"/>
          <p14:tracePt t="95111" x="1595438" y="2268538"/>
          <p14:tracePt t="95128" x="1595438" y="2286000"/>
          <p14:tracePt t="95144" x="1595438" y="2311400"/>
          <p14:tracePt t="95162" x="1595438" y="2336800"/>
          <p14:tracePt t="95162" x="1603375" y="2371725"/>
          <p14:tracePt t="95178" x="1603375" y="2387600"/>
          <p14:tracePt t="95178" x="1620838" y="2397125"/>
          <p14:tracePt t="95194" x="1628775" y="2414588"/>
          <p14:tracePt t="95195" x="1638300" y="2422525"/>
          <p14:tracePt t="95211" x="1654175" y="2439988"/>
          <p14:tracePt t="95212" x="1663700" y="2447925"/>
          <p14:tracePt t="95228" x="1671638" y="2465388"/>
          <p14:tracePt t="95229" x="1689100" y="2473325"/>
          <p14:tracePt t="95244" x="1697038" y="2482850"/>
          <p14:tracePt t="95245" x="1706563" y="2482850"/>
          <p14:tracePt t="95262" x="1722438" y="2498725"/>
          <p14:tracePt t="95278" x="1747838" y="2498725"/>
          <p14:tracePt t="95279" x="1747838" y="2508250"/>
          <p14:tracePt t="95295" x="1765300" y="2508250"/>
          <p14:tracePt t="95295" x="1774825" y="2508250"/>
          <p14:tracePt t="95311" x="1790700" y="2516188"/>
          <p14:tracePt t="95312" x="1800225" y="2516188"/>
          <p14:tracePt t="95328" x="1808163" y="2524125"/>
          <p14:tracePt t="95328" x="1833563" y="2533650"/>
          <p14:tracePt t="95344" x="1851025" y="2533650"/>
          <p14:tracePt t="95362" x="1858963" y="2533650"/>
          <p14:tracePt t="95378" x="1868488" y="2533650"/>
          <p14:tracePt t="95394" x="1876425" y="2533650"/>
          <p14:tracePt t="95411" x="1884363" y="2533650"/>
          <p14:tracePt t="95428" x="1893888" y="2533650"/>
          <p14:tracePt t="95429" x="1911350" y="2533650"/>
          <p14:tracePt t="95444" x="1927225" y="2533650"/>
          <p14:tracePt t="95461" x="1936750" y="2533650"/>
          <p14:tracePt t="95462" x="1944688" y="2533650"/>
          <p14:tracePt t="95478" x="1970088" y="2524125"/>
          <p14:tracePt t="95478" x="1979613" y="2516188"/>
          <p14:tracePt t="95495" x="1987550" y="2516188"/>
          <p14:tracePt t="95496" x="2012950" y="2498725"/>
          <p14:tracePt t="95511" x="2030413" y="2490788"/>
          <p14:tracePt t="95511" x="2047875" y="2473325"/>
          <p14:tracePt t="95527" x="2081213" y="2455863"/>
          <p14:tracePt t="95528" x="2106613" y="2439988"/>
          <p14:tracePt t="95544" x="2124075" y="2430463"/>
          <p14:tracePt t="95545" x="2132013" y="2422525"/>
          <p14:tracePt t="95562" x="2149475" y="2414588"/>
          <p14:tracePt t="95562" x="2149475" y="2397125"/>
          <p14:tracePt t="95577" x="2149475" y="2379663"/>
          <p14:tracePt t="95578" x="0" y="0"/>
        </p14:tracePtLst>
        <p14:tracePtLst>
          <p14:tracePt t="96592" x="3778250" y="2379663"/>
          <p14:tracePt t="96608" x="3770313" y="2371725"/>
          <p14:tracePt t="96616" x="3762375" y="2371725"/>
          <p14:tracePt t="96632" x="3762375" y="2362200"/>
          <p14:tracePt t="96644" x="3752850" y="2354263"/>
          <p14:tracePt t="96661" x="3752850" y="2336800"/>
          <p14:tracePt t="96677" x="3744913" y="2336800"/>
          <p14:tracePt t="96678" x="3744913" y="2328863"/>
          <p14:tracePt t="96694" x="3735388" y="2311400"/>
          <p14:tracePt t="96694" x="3735388" y="2303463"/>
          <p14:tracePt t="96710" x="3735388" y="2293938"/>
          <p14:tracePt t="96711" x="3735388" y="2286000"/>
          <p14:tracePt t="96728" x="3727450" y="2278063"/>
          <p14:tracePt t="96728" x="3719513" y="2268538"/>
          <p14:tracePt t="96744" x="3719513" y="2260600"/>
          <p14:tracePt t="96760" x="3709988" y="2243138"/>
          <p14:tracePt t="96761" x="3694113" y="2217738"/>
          <p14:tracePt t="96777" x="3684588" y="2209800"/>
          <p14:tracePt t="96778" x="3684588" y="2200275"/>
          <p14:tracePt t="96795" x="3676650" y="2192338"/>
          <p14:tracePt t="96795" x="3676650" y="2184400"/>
          <p14:tracePt t="96810" x="3659188" y="2166938"/>
          <p14:tracePt t="96827" x="3651250" y="2157413"/>
          <p14:tracePt t="96844" x="3641725" y="2149475"/>
          <p14:tracePt t="96861" x="3625850" y="2141538"/>
          <p14:tracePt t="96877" x="3616325" y="2132013"/>
          <p14:tracePt t="96894" x="3608388" y="2132013"/>
          <p14:tracePt t="96910" x="3608388" y="2124075"/>
          <p14:tracePt t="96911" x="3590925" y="2124075"/>
          <p14:tracePt t="96928" x="3582988" y="2124075"/>
          <p14:tracePt t="96928" x="3573463" y="2116138"/>
          <p14:tracePt t="96944" x="3565525" y="2116138"/>
          <p14:tracePt t="96944" x="3557588" y="2116138"/>
          <p14:tracePt t="96960" x="3548063" y="2116138"/>
          <p14:tracePt t="96961" x="3530600" y="2116138"/>
          <p14:tracePt t="96977" x="3522663" y="2116138"/>
          <p14:tracePt t="96995" x="3514725" y="2116138"/>
          <p14:tracePt t="96995" x="3505200" y="2116138"/>
          <p14:tracePt t="97010" x="3497263" y="2116138"/>
          <p14:tracePt t="97011" x="3489325" y="2116138"/>
          <p14:tracePt t="97027" x="3479800" y="2116138"/>
          <p14:tracePt t="97028" x="3471863" y="2124075"/>
          <p14:tracePt t="97044" x="3462338" y="2132013"/>
          <p14:tracePt t="97045" x="3446463" y="2141538"/>
          <p14:tracePt t="97061" x="3436938" y="2149475"/>
          <p14:tracePt t="97077" x="3429000" y="2149475"/>
          <p14:tracePt t="97094" x="3421063" y="2166938"/>
          <p14:tracePt t="97094" x="3411538" y="2174875"/>
          <p14:tracePt t="97110" x="3411538" y="2184400"/>
          <p14:tracePt t="97111" x="3403600" y="2192338"/>
          <p14:tracePt t="97128" x="3395663" y="2200275"/>
          <p14:tracePt t="97128" x="3395663" y="2209800"/>
          <p14:tracePt t="97144" x="3386138" y="2217738"/>
          <p14:tracePt t="97160" x="3386138" y="2225675"/>
          <p14:tracePt t="97161" x="3378200" y="2235200"/>
          <p14:tracePt t="97177" x="3378200" y="2243138"/>
          <p14:tracePt t="97178" x="3368675" y="2243138"/>
          <p14:tracePt t="97194" x="3368675" y="2260600"/>
          <p14:tracePt t="97210" x="3368675" y="2268538"/>
          <p14:tracePt t="97211" x="3368675" y="2286000"/>
          <p14:tracePt t="97227" x="3368675" y="2293938"/>
          <p14:tracePt t="97244" x="3368675" y="2303463"/>
          <p14:tracePt t="97244" x="3368675" y="2336800"/>
          <p14:tracePt t="97262" x="3368675" y="2362200"/>
          <p14:tracePt t="97277" x="3368675" y="2371725"/>
          <p14:tracePt t="97278" x="3368675" y="2379663"/>
          <p14:tracePt t="97294" x="3368675" y="2397125"/>
          <p14:tracePt t="97310" x="3378200" y="2414588"/>
          <p14:tracePt t="97311" x="3403600" y="2455863"/>
          <p14:tracePt t="97328" x="3403600" y="2465388"/>
          <p14:tracePt t="97328" x="3421063" y="2482850"/>
          <p14:tracePt t="97344" x="3429000" y="2490788"/>
          <p14:tracePt t="97360" x="3429000" y="2508250"/>
          <p14:tracePt t="97361" x="3454400" y="2533650"/>
          <p14:tracePt t="97377" x="3462338" y="2533650"/>
          <p14:tracePt t="97377" x="3462338" y="2541588"/>
          <p14:tracePt t="97394" x="3471863" y="2551113"/>
          <p14:tracePt t="97395" x="3479800" y="2559050"/>
          <p14:tracePt t="97410" x="3479800" y="2566988"/>
          <p14:tracePt t="97427" x="3479800" y="2576513"/>
          <p14:tracePt t="97444" x="3489325" y="2576513"/>
          <p14:tracePt t="97444" x="3489325" y="2584450"/>
          <p14:tracePt t="97461" x="3489325" y="2592388"/>
          <p14:tracePt t="97477" x="3497263" y="2592388"/>
          <p14:tracePt t="97494" x="3497263" y="2601913"/>
          <p14:tracePt t="97494" x="3514725" y="2609850"/>
          <p14:tracePt t="97510" x="3522663" y="2609850"/>
          <p14:tracePt t="97528" x="3530600" y="2619375"/>
          <p14:tracePt t="97528" x="3548063" y="2627313"/>
          <p14:tracePt t="97544" x="3557588" y="2627313"/>
          <p14:tracePt t="97544" x="3573463" y="2627313"/>
          <p14:tracePt t="97560" x="3582988" y="2627313"/>
          <p14:tracePt t="97577" x="3590925" y="2627313"/>
          <p14:tracePt t="97577" x="3608388" y="2627313"/>
          <p14:tracePt t="97594" x="3625850" y="2627313"/>
          <p14:tracePt t="97610" x="3633788" y="2627313"/>
          <p14:tracePt t="97611" x="3651250" y="2627313"/>
          <p14:tracePt t="97627" x="3667125" y="2627313"/>
          <p14:tracePt t="97643" x="3684588" y="2627313"/>
          <p14:tracePt t="97644" x="3702050" y="2619375"/>
          <p14:tracePt t="97661" x="3719513" y="2619375"/>
          <p14:tracePt t="97661" x="3735388" y="2619375"/>
          <p14:tracePt t="97677" x="3744913" y="2609850"/>
          <p14:tracePt t="97677" x="3762375" y="2601913"/>
          <p14:tracePt t="97694" x="3770313" y="2592388"/>
          <p14:tracePt t="97694" x="3778250" y="2592388"/>
          <p14:tracePt t="97710" x="3795713" y="2584450"/>
          <p14:tracePt t="97728" x="3803650" y="2584450"/>
          <p14:tracePt t="97728" x="3803650" y="2576513"/>
          <p14:tracePt t="97744" x="3813175" y="2566988"/>
          <p14:tracePt t="97745" x="3821113" y="2566988"/>
          <p14:tracePt t="97760" x="3821113" y="2559050"/>
          <p14:tracePt t="97777" x="3821113" y="2551113"/>
          <p14:tracePt t="97794" x="3821113" y="2541588"/>
          <p14:tracePt t="97810" x="3830638" y="2533650"/>
          <p14:tracePt t="97827" x="3830638" y="2524125"/>
          <p14:tracePt t="97844" x="3830638" y="2516188"/>
          <p14:tracePt t="97844" x="3830638" y="2508250"/>
          <p14:tracePt t="97877" x="3830638" y="2498725"/>
          <p14:tracePt t="97877" x="3830638" y="2490788"/>
          <p14:tracePt t="97894" x="3838575" y="2465388"/>
          <p14:tracePt t="97894" x="3838575" y="2455863"/>
          <p14:tracePt t="97910" x="3838575" y="2447925"/>
          <p14:tracePt t="97910" x="3838575" y="2430463"/>
          <p14:tracePt t="97928" x="3838575" y="2414588"/>
          <p14:tracePt t="97943" x="3838575" y="2397125"/>
          <p14:tracePt t="97960" x="3838575" y="2354263"/>
          <p14:tracePt t="97977" x="3838575" y="2336800"/>
          <p14:tracePt t="97977" x="3838575" y="2319338"/>
          <p14:tracePt t="97994" x="3838575" y="2311400"/>
          <p14:tracePt t="97995" x="0" y="0"/>
        </p14:tracePtLst>
        <p14:tracePtLst>
          <p14:tracePt t="101656" x="2465388" y="2371725"/>
          <p14:tracePt t="101680" x="2465388" y="2362200"/>
          <p14:tracePt t="101728" x="2465388" y="2354263"/>
          <p14:tracePt t="101765" x="2465388" y="2346325"/>
          <p14:tracePt t="101772" x="2465388" y="2336800"/>
          <p14:tracePt t="101788" x="2465388" y="2328863"/>
          <p14:tracePt t="101804" x="2465388" y="2319338"/>
          <p14:tracePt t="101812" x="2455863" y="2311400"/>
          <p14:tracePt t="101826" x="2455863" y="2293938"/>
          <p14:tracePt t="101842" x="2447925" y="2293938"/>
          <p14:tracePt t="101859" x="2447925" y="2286000"/>
          <p14:tracePt t="101860" x="2447925" y="2268538"/>
          <p14:tracePt t="101876" x="2439988" y="2260600"/>
          <p14:tracePt t="101877" x="2439988" y="2252663"/>
          <p14:tracePt t="101892" x="2430463" y="2243138"/>
          <p14:tracePt t="101909" x="2430463" y="2235200"/>
          <p14:tracePt t="101910" x="2422525" y="2235200"/>
          <p14:tracePt t="101926" x="2422525" y="2225675"/>
          <p14:tracePt t="101943" x="2405063" y="2209800"/>
          <p14:tracePt t="101959" x="2397125" y="2192338"/>
          <p14:tracePt t="101976" x="2379663" y="2184400"/>
          <p14:tracePt t="101992" x="2371725" y="2166938"/>
          <p14:tracePt t="102010" x="2362200" y="2166938"/>
          <p14:tracePt t="102026" x="2354263" y="2157413"/>
          <p14:tracePt t="102042" x="2346325" y="2157413"/>
          <p14:tracePt t="102059" x="2336800" y="2149475"/>
          <p14:tracePt t="102060" x="2319338" y="2141538"/>
          <p14:tracePt t="102076" x="2303463" y="2124075"/>
          <p14:tracePt t="102077" x="2278063" y="2116138"/>
          <p14:tracePt t="102092" x="2268538" y="2116138"/>
          <p14:tracePt t="102093" x="2252663" y="2106613"/>
          <p14:tracePt t="102109" x="2235200" y="2098675"/>
          <p14:tracePt t="102110" x="2217738" y="2098675"/>
          <p14:tracePt t="102126" x="2209800" y="2098675"/>
          <p14:tracePt t="102126" x="2200275" y="2098675"/>
          <p14:tracePt t="102143" x="2184400" y="2098675"/>
          <p14:tracePt t="102159" x="2174875" y="2098675"/>
          <p14:tracePt t="102159" x="2166938" y="2098675"/>
          <p14:tracePt t="102176" x="2157413" y="2098675"/>
          <p14:tracePt t="102176" x="2149475" y="2098675"/>
          <p14:tracePt t="102192" x="2141538" y="2098675"/>
          <p14:tracePt t="102193" x="2132013" y="2098675"/>
          <p14:tracePt t="102210" x="2124075" y="2106613"/>
          <p14:tracePt t="102210" x="2106613" y="2116138"/>
          <p14:tracePt t="102226" x="2106613" y="2124075"/>
          <p14:tracePt t="102226" x="2089150" y="2132013"/>
          <p14:tracePt t="102242" x="2073275" y="2149475"/>
          <p14:tracePt t="102243" x="2063750" y="2157413"/>
          <p14:tracePt t="102260" x="2047875" y="2184400"/>
          <p14:tracePt t="102277" x="2038350" y="2192338"/>
          <p14:tracePt t="102292" x="2030413" y="2200275"/>
          <p14:tracePt t="102293" x="2020888" y="2200275"/>
          <p14:tracePt t="102309" x="2020888" y="2209800"/>
          <p14:tracePt t="102326" x="2020888" y="2217738"/>
          <p14:tracePt t="102343" x="2012950" y="2225675"/>
          <p14:tracePt t="102343" x="2012950" y="2243138"/>
          <p14:tracePt t="102359" x="2005013" y="2252663"/>
          <p14:tracePt t="102359" x="2005013" y="2260600"/>
          <p14:tracePt t="102375" x="2005013" y="2268538"/>
          <p14:tracePt t="102376" x="2005013" y="2293938"/>
          <p14:tracePt t="102392" x="2005013" y="2303463"/>
          <p14:tracePt t="102410" x="2005013" y="2311400"/>
          <p14:tracePt t="102426" x="2005013" y="2319338"/>
          <p14:tracePt t="102426" x="2012950" y="2336800"/>
          <p14:tracePt t="102442" x="2020888" y="2346325"/>
          <p14:tracePt t="102443" x="2020888" y="2362200"/>
          <p14:tracePt t="102459" x="2030413" y="2379663"/>
          <p14:tracePt t="102460" x="2038350" y="2387600"/>
          <p14:tracePt t="102476" x="2047875" y="2414588"/>
          <p14:tracePt t="102477" x="2063750" y="2422525"/>
          <p14:tracePt t="102492" x="2073275" y="2430463"/>
          <p14:tracePt t="102493" x="2089150" y="2455863"/>
          <p14:tracePt t="102509" x="2089150" y="2465388"/>
          <p14:tracePt t="102525" x="2106613" y="2473325"/>
          <p14:tracePt t="102526" x="2106613" y="2482850"/>
          <p14:tracePt t="102543" x="2116138" y="2490788"/>
          <p14:tracePt t="102559" x="2124075" y="2498725"/>
          <p14:tracePt t="102560" x="2132013" y="2508250"/>
          <p14:tracePt t="102575" x="2141538" y="2508250"/>
          <p14:tracePt t="102576" x="2149475" y="2516188"/>
          <p14:tracePt t="102592" x="2157413" y="2516188"/>
          <p14:tracePt t="102610" x="2157413" y="2524125"/>
          <p14:tracePt t="102610" x="2166938" y="2524125"/>
          <p14:tracePt t="102625" x="2174875" y="2533650"/>
          <p14:tracePt t="102626" x="2184400" y="2541588"/>
          <p14:tracePt t="102642" x="2200275" y="2541588"/>
          <p14:tracePt t="102643" x="2209800" y="2541588"/>
          <p14:tracePt t="102659" x="2225675" y="2551113"/>
          <p14:tracePt t="102659" x="2243138" y="2551113"/>
          <p14:tracePt t="102676" x="2252663" y="2559050"/>
          <p14:tracePt t="102677" x="2260600" y="2559050"/>
          <p14:tracePt t="102692" x="2286000" y="2566988"/>
          <p14:tracePt t="102709" x="2303463" y="2566988"/>
          <p14:tracePt t="102725" x="2311400" y="2566988"/>
          <p14:tracePt t="102726" x="2346325" y="2566988"/>
          <p14:tracePt t="102743" x="2362200" y="2566988"/>
          <p14:tracePt t="102759" x="2387600" y="2566988"/>
          <p14:tracePt t="102759" x="2455863" y="2566988"/>
          <p14:tracePt t="102775" x="2482850" y="2566988"/>
          <p14:tracePt t="102776" x="2498725" y="2566988"/>
          <p14:tracePt t="102792" x="2524125" y="2551113"/>
          <p14:tracePt t="102793" x="2541588" y="2541588"/>
          <p14:tracePt t="102809" x="2559050" y="2508250"/>
          <p14:tracePt t="102810" x="2566988" y="2482850"/>
          <p14:tracePt t="102825" x="2576513" y="2455863"/>
          <p14:tracePt t="102826" x="2584450" y="2422525"/>
          <p14:tracePt t="102842" x="2592388" y="2379663"/>
          <p14:tracePt t="102843" x="2592388" y="2354263"/>
          <p14:tracePt t="102859" x="2601913" y="2336800"/>
          <p14:tracePt t="102860" x="0" y="0"/>
        </p14:tracePtLst>
        <p14:tracePtLst>
          <p14:tracePt t="103788" x="4205288" y="2336800"/>
          <p14:tracePt t="103796" x="4205288" y="2328863"/>
          <p14:tracePt t="103804" x="4197350" y="2311400"/>
          <p14:tracePt t="103812" x="4197350" y="2293938"/>
          <p14:tracePt t="103825" x="4187825" y="2278063"/>
          <p14:tracePt t="103842" x="4179888" y="2252663"/>
          <p14:tracePt t="103842" x="4170363" y="2235200"/>
          <p14:tracePt t="103859" x="4170363" y="2225675"/>
          <p14:tracePt t="103860" x="4162425" y="2184400"/>
          <p14:tracePt t="103875" x="4144963" y="2174875"/>
          <p14:tracePt t="103892" x="4144963" y="2166938"/>
          <p14:tracePt t="103892" x="4129088" y="2141538"/>
          <p14:tracePt t="103908" x="4129088" y="2132013"/>
          <p14:tracePt t="103909" x="4119563" y="2124075"/>
          <p14:tracePt t="103926" x="4111625" y="2116138"/>
          <p14:tracePt t="103942" x="4102100" y="2106613"/>
          <p14:tracePt t="103942" x="4094163" y="2089150"/>
          <p14:tracePt t="103958" x="4086225" y="2089150"/>
          <p14:tracePt t="103975" x="4076700" y="2073275"/>
          <p14:tracePt t="103993" x="4043363" y="2055813"/>
          <p14:tracePt t="104008" x="4025900" y="2038350"/>
          <p14:tracePt t="104009" x="4000500" y="2030413"/>
          <p14:tracePt t="104025" x="3992563" y="2020888"/>
          <p14:tracePt t="104042" x="3975100" y="2020888"/>
          <p14:tracePt t="104059" x="3967163" y="2020888"/>
          <p14:tracePt t="104075" x="3957638" y="2020888"/>
          <p14:tracePt t="104092" x="3949700" y="2020888"/>
          <p14:tracePt t="104108" x="3932238" y="2038350"/>
          <p14:tracePt t="104109" x="3906838" y="2063750"/>
          <p14:tracePt t="104126" x="3898900" y="2073275"/>
          <p14:tracePt t="104126" x="3889375" y="2089150"/>
          <p14:tracePt t="104142" x="3871913" y="2098675"/>
          <p14:tracePt t="104142" x="3863975" y="2106613"/>
          <p14:tracePt t="104158" x="3846513" y="2116138"/>
          <p14:tracePt t="104159" x="3838575" y="2132013"/>
          <p14:tracePt t="104175" x="3821113" y="2141538"/>
          <p14:tracePt t="104175" x="3813175" y="2157413"/>
          <p14:tracePt t="104192" x="3795713" y="2166938"/>
          <p14:tracePt t="104193" x="3770313" y="2200275"/>
          <p14:tracePt t="104208" x="3762375" y="2209800"/>
          <p14:tracePt t="104209" x="3744913" y="2225675"/>
          <p14:tracePt t="104225" x="3735388" y="2235200"/>
          <p14:tracePt t="104226" x="3727450" y="2252663"/>
          <p14:tracePt t="104243" x="3719513" y="2278063"/>
          <p14:tracePt t="104259" x="3709988" y="2286000"/>
          <p14:tracePt t="104260" x="3702050" y="2293938"/>
          <p14:tracePt t="104275" x="3702050" y="2303463"/>
          <p14:tracePt t="104275" x="3694113" y="2311400"/>
          <p14:tracePt t="104292" x="3694113" y="2319338"/>
          <p14:tracePt t="104292" x="3694113" y="2328863"/>
          <p14:tracePt t="104308" x="3694113" y="2336800"/>
          <p14:tracePt t="104309" x="3694113" y="2354263"/>
          <p14:tracePt t="104326" x="3694113" y="2362200"/>
          <p14:tracePt t="104342" x="3694113" y="2371725"/>
          <p14:tracePt t="104342" x="3694113" y="2379663"/>
          <p14:tracePt t="104358" x="3694113" y="2397125"/>
          <p14:tracePt t="104375" x="3694113" y="2422525"/>
          <p14:tracePt t="104375" x="3709988" y="2447925"/>
          <p14:tracePt t="104392" x="3719513" y="2455863"/>
          <p14:tracePt t="104393" x="3727450" y="2473325"/>
          <p14:tracePt t="104408" x="3744913" y="2490788"/>
          <p14:tracePt t="104425" x="3744913" y="2498725"/>
          <p14:tracePt t="104425" x="3762375" y="2508250"/>
          <p14:tracePt t="104442" x="3762375" y="2516188"/>
          <p14:tracePt t="104459" x="3778250" y="2524125"/>
          <p14:tracePt t="104460" x="3795713" y="2541588"/>
          <p14:tracePt t="104475" x="3803650" y="2541588"/>
          <p14:tracePt t="104476" x="3821113" y="2551113"/>
          <p14:tracePt t="104480" x="3838575" y="2559050"/>
          <p14:tracePt t="104492" x="3846513" y="2559050"/>
          <p14:tracePt t="104508" x="3863975" y="2559050"/>
          <p14:tracePt t="104509" x="3881438" y="2566988"/>
          <p14:tracePt t="104526" x="3898900" y="2566988"/>
          <p14:tracePt t="104526" x="3906838" y="2576513"/>
          <p14:tracePt t="104542" x="3924300" y="2584450"/>
          <p14:tracePt t="104542" x="3932238" y="2584450"/>
          <p14:tracePt t="104558" x="3949700" y="2584450"/>
          <p14:tracePt t="104575" x="3957638" y="2584450"/>
          <p14:tracePt t="104592" x="3992563" y="2584450"/>
          <p14:tracePt t="104593" x="4000500" y="2584450"/>
          <p14:tracePt t="104608" x="4008438" y="2584450"/>
          <p14:tracePt t="104625" x="4017963" y="2584450"/>
          <p14:tracePt t="104625" x="4025900" y="2584450"/>
          <p14:tracePt t="104641" x="4033838" y="2576513"/>
          <p14:tracePt t="104642" x="4043363" y="2576513"/>
          <p14:tracePt t="104659" x="4051300" y="2576513"/>
          <p14:tracePt t="104659" x="4060825" y="2566988"/>
          <p14:tracePt t="104675" x="4076700" y="2566988"/>
          <p14:tracePt t="104675" x="4086225" y="2559050"/>
          <p14:tracePt t="104691" x="4102100" y="2551113"/>
          <p14:tracePt t="104692" x="4119563" y="2541588"/>
          <p14:tracePt t="104708" x="4129088" y="2541588"/>
          <p14:tracePt t="104708" x="4144963" y="2533650"/>
          <p14:tracePt t="104726" x="4144963" y="2524125"/>
          <p14:tracePt t="104726" x="4154488" y="2524125"/>
          <p14:tracePt t="104741" x="4162425" y="2524125"/>
          <p14:tracePt t="104742" x="4170363" y="2516188"/>
          <p14:tracePt t="104758" x="4170363" y="2508250"/>
          <p14:tracePt t="104758" x="4179888" y="2508250"/>
          <p14:tracePt t="104775" x="4187825" y="2498725"/>
          <p14:tracePt t="104793" x="4187825" y="2490788"/>
          <p14:tracePt t="104808" x="4197350" y="2490788"/>
          <p14:tracePt t="104825" x="4197350" y="2482850"/>
          <p14:tracePt t="104825" x="4197350" y="2473325"/>
          <p14:tracePt t="104841" x="4197350" y="2455863"/>
          <p14:tracePt t="104859" x="4205288" y="2447925"/>
          <p14:tracePt t="104859" x="4205288" y="2430463"/>
          <p14:tracePt t="104875" x="4205288" y="2422525"/>
          <p14:tracePt t="104875" x="4205288" y="2414588"/>
          <p14:tracePt t="104876" x="0" y="0"/>
        </p14:tracePtLst>
      </p14:laserTraceLst>
    </p:ext>
    <p:ext uri="{E180D4A7-C9FB-4DFB-919C-405C955672EB}">
      <p14:showEvtLst xmlns:p14="http://schemas.microsoft.com/office/powerpoint/2010/main">
        <p14:playEvt time="2144" objId="3"/>
        <p14:triggerEvt type="onClick" time="2144" objId="3"/>
        <p14:stopEvt time="10447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563633" y="476672"/>
                <a:ext cx="8064896" cy="5276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>
                    <a:solidFill>
                      <a:schemeClr val="bg1">
                        <a:lumMod val="65000"/>
                      </a:schemeClr>
                    </a:solidFill>
                  </a:rPr>
                  <a:t>1A/2. (MÁ 8.)</a:t>
                </a:r>
              </a:p>
              <a:p>
                <a:r>
                  <a:rPr lang="hu-HU" dirty="0">
                    <a:solidFill>
                      <a:schemeClr val="bg1">
                        <a:lumMod val="65000"/>
                      </a:schemeClr>
                    </a:solidFill>
                  </a:rPr>
                  <a:t>Két autó egyszerre indul egymással szemben 20 km távolságból. Mekkora köztük a távolság negyed óra múlva, ha az egyik sebessége 25 km/h, a másiké 11 m/s? </a:t>
                </a:r>
              </a:p>
              <a:p>
                <a:endParaRPr lang="hu-HU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hu-HU" u="sng" dirty="0"/>
                  <a:t>Megoldás</a:t>
                </a:r>
                <a:endParaRPr lang="hu-HU" dirty="0"/>
              </a:p>
              <a:p>
                <a:r>
                  <a:rPr lang="hu-HU" dirty="0"/>
                  <a:t>Mindkét test egyenletes mozgást végez: x = x</a:t>
                </a:r>
                <a:r>
                  <a:rPr lang="hu-HU" baseline="-25000" dirty="0"/>
                  <a:t>0</a:t>
                </a:r>
                <a:r>
                  <a:rPr lang="hu-HU" dirty="0"/>
                  <a:t> + </a:t>
                </a:r>
                <a:r>
                  <a:rPr lang="hu-HU" dirty="0" err="1"/>
                  <a:t>vt</a:t>
                </a:r>
                <a:r>
                  <a:rPr lang="hu-HU" dirty="0"/>
                  <a:t>, </a:t>
                </a:r>
              </a:p>
              <a:p>
                <a:r>
                  <a:rPr lang="hu-HU" dirty="0"/>
                  <a:t>vagyis  x</a:t>
                </a:r>
                <a:r>
                  <a:rPr lang="hu-HU" baseline="-25000" dirty="0"/>
                  <a:t>1</a:t>
                </a:r>
                <a:r>
                  <a:rPr lang="hu-HU" dirty="0"/>
                  <a:t> = x</a:t>
                </a:r>
                <a:r>
                  <a:rPr lang="hu-HU" baseline="-25000" dirty="0"/>
                  <a:t>01</a:t>
                </a:r>
                <a:r>
                  <a:rPr lang="hu-HU" dirty="0"/>
                  <a:t> + v</a:t>
                </a:r>
                <a:r>
                  <a:rPr lang="hu-HU" baseline="-25000" dirty="0"/>
                  <a:t>1</a:t>
                </a:r>
                <a:r>
                  <a:rPr lang="hu-HU" dirty="0"/>
                  <a:t> t    és   x</a:t>
                </a:r>
                <a:r>
                  <a:rPr lang="hu-HU" baseline="-25000" dirty="0"/>
                  <a:t>2</a:t>
                </a:r>
                <a:r>
                  <a:rPr lang="hu-HU" dirty="0"/>
                  <a:t> = x</a:t>
                </a:r>
                <a:r>
                  <a:rPr lang="hu-HU" baseline="-25000" dirty="0"/>
                  <a:t>02</a:t>
                </a:r>
                <a:r>
                  <a:rPr lang="hu-HU" dirty="0"/>
                  <a:t> + v</a:t>
                </a:r>
                <a:r>
                  <a:rPr lang="hu-HU" baseline="-25000" dirty="0"/>
                  <a:t>2</a:t>
                </a:r>
                <a:r>
                  <a:rPr lang="hu-HU" dirty="0"/>
                  <a:t> t .</a:t>
                </a:r>
              </a:p>
              <a:p>
                <a:endParaRPr lang="hu-HU" dirty="0"/>
              </a:p>
              <a:p>
                <a:r>
                  <a:rPr lang="hu-HU" dirty="0"/>
                  <a:t>Az egyik autó indulási x</a:t>
                </a:r>
                <a:r>
                  <a:rPr lang="hu-HU" baseline="-25000" dirty="0"/>
                  <a:t>01</a:t>
                </a:r>
                <a:r>
                  <a:rPr lang="hu-HU" dirty="0"/>
                  <a:t> koordinátáját vegyük zérusnak, </a:t>
                </a:r>
              </a:p>
              <a:p>
                <a:r>
                  <a:rPr lang="hu-HU" dirty="0"/>
                  <a:t>így a másiké x</a:t>
                </a:r>
                <a:r>
                  <a:rPr lang="hu-HU" baseline="-25000" dirty="0"/>
                  <a:t>02</a:t>
                </a:r>
                <a:r>
                  <a:rPr lang="hu-HU" dirty="0"/>
                  <a:t> = 20 km = 20000 m.</a:t>
                </a:r>
              </a:p>
              <a:p>
                <a:endParaRPr lang="hu-HU" dirty="0"/>
              </a:p>
              <a:p>
                <a:r>
                  <a:rPr lang="hu-HU" dirty="0"/>
                  <a:t>A sebességek nagysága: │v</a:t>
                </a:r>
                <a:r>
                  <a:rPr lang="hu-HU" baseline="-25000" dirty="0"/>
                  <a:t>1</a:t>
                </a:r>
                <a:r>
                  <a:rPr lang="hu-HU" dirty="0"/>
                  <a:t>│ = 25 km/h, ill. │v</a:t>
                </a:r>
                <a:r>
                  <a:rPr lang="hu-HU" baseline="-25000" dirty="0"/>
                  <a:t>2</a:t>
                </a:r>
                <a:r>
                  <a:rPr lang="hu-HU" dirty="0"/>
                  <a:t>│ = 11 m/s.</a:t>
                </a:r>
              </a:p>
              <a:p>
                <a:endParaRPr lang="hu-HU" dirty="0"/>
              </a:p>
              <a:p>
                <a:r>
                  <a:rPr lang="hu-HU" dirty="0">
                    <a:solidFill>
                      <a:schemeClr val="tx1"/>
                    </a:solidFill>
                  </a:rPr>
                  <a:t>Mértékegység átváltás: </a:t>
                </a:r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1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km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h</m:t>
                        </m:r>
                      </m:den>
                    </m:f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1000 </m:t>
                        </m:r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3600 </m:t>
                        </m:r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s</m:t>
                        </m:r>
                      </m:den>
                    </m:f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3,6</m:t>
                        </m:r>
                      </m:den>
                    </m:f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 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s</m:t>
                        </m:r>
                      </m:den>
                    </m:f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, </a:t>
                </a:r>
              </a:p>
              <a:p>
                <a:endParaRPr lang="hu-HU" dirty="0"/>
              </a:p>
              <a:p>
                <a:r>
                  <a:rPr lang="hu-HU" dirty="0"/>
                  <a:t>tehát a v</a:t>
                </a:r>
                <a:r>
                  <a:rPr lang="hu-HU" baseline="-25000" dirty="0"/>
                  <a:t>1</a:t>
                </a:r>
                <a:r>
                  <a:rPr lang="hu-HU" dirty="0"/>
                  <a:t> sebesség nagysága SI alapmennyiségekkel: │v</a:t>
                </a:r>
                <a:r>
                  <a:rPr lang="hu-HU" baseline="-25000" dirty="0"/>
                  <a:t>1</a:t>
                </a:r>
                <a:r>
                  <a:rPr lang="hu-HU" dirty="0"/>
                  <a:t>│ = 25/3,6 = </a:t>
                </a:r>
                <a:r>
                  <a:rPr lang="hu-HU" dirty="0" err="1"/>
                  <a:t>6</a:t>
                </a:r>
                <a:r>
                  <a:rPr lang="hu-HU" dirty="0"/>
                  <a:t>,944 m/s,</a:t>
                </a:r>
              </a:p>
              <a:p>
                <a:r>
                  <a:rPr lang="hu-HU" dirty="0"/>
                  <a:t>ill. a v</a:t>
                </a:r>
                <a:r>
                  <a:rPr lang="hu-HU" baseline="-25000" dirty="0"/>
                  <a:t>2</a:t>
                </a:r>
                <a:r>
                  <a:rPr lang="hu-HU" dirty="0"/>
                  <a:t> sebesség nagysága km/h-ban: │v</a:t>
                </a:r>
                <a:r>
                  <a:rPr lang="hu-HU" baseline="-25000" dirty="0"/>
                  <a:t>2</a:t>
                </a:r>
                <a:r>
                  <a:rPr lang="hu-HU" dirty="0"/>
                  <a:t>│ = 11∙3,6 = 39,6 km/h.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3" y="476672"/>
                <a:ext cx="8064896" cy="5276188"/>
              </a:xfrm>
              <a:prstGeom prst="rect">
                <a:avLst/>
              </a:prstGeom>
              <a:blipFill rotWithShape="1">
                <a:blip r:embed="rId4"/>
                <a:stretch>
                  <a:fillRect l="-605" t="-5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bevfiz_1A_2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20"/>
    </mc:Choice>
    <mc:Fallback>
      <p:transition spd="slow" advTm="662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677" x="3206750" y="2840038"/>
          <p14:tracePt t="8716" x="3206750" y="2832100"/>
          <p14:tracePt t="8732" x="3206750" y="2824163"/>
          <p14:tracePt t="8776" x="3206750" y="2814638"/>
          <p14:tracePt t="8793" x="3198813" y="2797175"/>
          <p14:tracePt t="8800" x="3198813" y="2789238"/>
          <p14:tracePt t="8808" x="3181350" y="2781300"/>
          <p14:tracePt t="8819" x="3163888" y="2771775"/>
          <p14:tracePt t="8836" x="3155950" y="2755900"/>
          <p14:tracePt t="8836" x="3138488" y="2746375"/>
          <p14:tracePt t="8853" x="3130550" y="2738438"/>
          <p14:tracePt t="8853" x="3113088" y="2728913"/>
          <p14:tracePt t="8869" x="3095625" y="2728913"/>
          <p14:tracePt t="8869" x="3087688" y="2713038"/>
          <p14:tracePt t="8885" x="3070225" y="2713038"/>
          <p14:tracePt t="8886" x="3054350" y="2703513"/>
          <p14:tracePt t="8902" x="3044825" y="2695575"/>
          <p14:tracePt t="8903" x="3019425" y="2687638"/>
          <p14:tracePt t="8920" x="3011488" y="2687638"/>
          <p14:tracePt t="8920" x="2994025" y="2670175"/>
          <p14:tracePt t="8935" x="2968625" y="2660650"/>
          <p14:tracePt t="8936" x="2959100" y="2660650"/>
          <p14:tracePt t="8969" x="2917825" y="2644775"/>
          <p14:tracePt t="8986" x="2882900" y="2644775"/>
          <p14:tracePt t="8987" x="2849563" y="2635250"/>
          <p14:tracePt t="9002" x="2840038" y="2627313"/>
          <p14:tracePt t="9003" x="2814638" y="2627313"/>
          <p14:tracePt t="9019" x="2797175" y="2619375"/>
          <p14:tracePt t="9019" x="2781300" y="2619375"/>
          <p14:tracePt t="9035" x="2763838" y="2619375"/>
          <p14:tracePt t="9036" x="2746375" y="2619375"/>
          <p14:tracePt t="9053" x="2720975" y="2619375"/>
          <p14:tracePt t="9053" x="2703513" y="2619375"/>
          <p14:tracePt t="9069" x="2695575" y="2619375"/>
          <p14:tracePt t="9069" x="2678113" y="2619375"/>
          <p14:tracePt t="9085" x="2660650" y="2619375"/>
          <p14:tracePt t="9102" x="2652713" y="2619375"/>
          <p14:tracePt t="9119" x="2627313" y="2619375"/>
          <p14:tracePt t="9135" x="2609850" y="2619375"/>
          <p14:tracePt t="9136" x="2584450" y="2619375"/>
          <p14:tracePt t="9152" x="2566988" y="2619375"/>
          <p14:tracePt t="9153" x="2559050" y="2627313"/>
          <p14:tracePt t="9169" x="2551113" y="2627313"/>
          <p14:tracePt t="9169" x="2541588" y="2635250"/>
          <p14:tracePt t="9186" x="2533650" y="2635250"/>
          <p14:tracePt t="9187" x="2516188" y="2644775"/>
          <p14:tracePt t="9202" x="2508250" y="2652713"/>
          <p14:tracePt t="9202" x="2490788" y="2670175"/>
          <p14:tracePt t="9219" x="2482850" y="2670175"/>
          <p14:tracePt t="9219" x="2473325" y="2678113"/>
          <p14:tracePt t="9235" x="2465388" y="2687638"/>
          <p14:tracePt t="9236" x="2465388" y="2695575"/>
          <p14:tracePt t="9253" x="2455863" y="2703513"/>
          <p14:tracePt t="9253" x="2447925" y="2713038"/>
          <p14:tracePt t="9269" x="2447925" y="2728913"/>
          <p14:tracePt t="9269" x="2439988" y="2746375"/>
          <p14:tracePt t="9285" x="2439988" y="2763838"/>
          <p14:tracePt t="9285" x="2439988" y="2789238"/>
          <p14:tracePt t="9302" x="2439988" y="2806700"/>
          <p14:tracePt t="9319" x="2439988" y="2824163"/>
          <p14:tracePt t="9320" x="2447925" y="2865438"/>
          <p14:tracePt t="9335" x="2447925" y="2882900"/>
          <p14:tracePt t="9352" x="2447925" y="2890838"/>
          <p14:tracePt t="9369" x="2447925" y="2908300"/>
          <p14:tracePt t="9369" x="2447925" y="2917825"/>
          <p14:tracePt t="9386" x="2447925" y="2925763"/>
          <p14:tracePt t="9402" x="2455863" y="2933700"/>
          <p14:tracePt t="9419" x="2455863" y="2943225"/>
          <p14:tracePt t="9435" x="2455863" y="2951163"/>
          <p14:tracePt t="9436" x="2465388" y="2951163"/>
          <p14:tracePt t="9453" x="2465388" y="2959100"/>
          <p14:tracePt t="9453" x="2465388" y="2968625"/>
          <p14:tracePt t="9469" x="2473325" y="2968625"/>
          <p14:tracePt t="9485" x="2473325" y="2976563"/>
          <p14:tracePt t="9486" x="2490788" y="3001963"/>
          <p14:tracePt t="9502" x="2498725" y="3001963"/>
          <p14:tracePt t="9503" x="2508250" y="3011488"/>
          <p14:tracePt t="9519" x="2516188" y="3019425"/>
          <p14:tracePt t="9520" x="2524125" y="3027363"/>
          <p14:tracePt t="9535" x="2533650" y="3036888"/>
          <p14:tracePt t="9536" x="2541588" y="3044825"/>
          <p14:tracePt t="9552" x="2559050" y="3054350"/>
          <p14:tracePt t="9553" x="2584450" y="3070225"/>
          <p14:tracePt t="9568" x="2601913" y="3070225"/>
          <p14:tracePt t="9569" x="2609850" y="3079750"/>
          <p14:tracePt t="9586" x="2627313" y="3087688"/>
          <p14:tracePt t="9586" x="2644775" y="3087688"/>
          <p14:tracePt t="9602" x="2660650" y="3087688"/>
          <p14:tracePt t="9602" x="2678113" y="3095625"/>
          <p14:tracePt t="9618" x="2695575" y="3095625"/>
          <p14:tracePt t="9619" x="2720975" y="3095625"/>
          <p14:tracePt t="9635" x="2746375" y="3095625"/>
          <p14:tracePt t="9636" x="2771775" y="3105150"/>
          <p14:tracePt t="9653" x="2789238" y="3105150"/>
          <p14:tracePt t="9653" x="2806700" y="3105150"/>
          <p14:tracePt t="9668" x="2824163" y="3105150"/>
          <p14:tracePt t="9669" x="2849563" y="3105150"/>
          <p14:tracePt t="9685" x="2857500" y="3105150"/>
          <p14:tracePt t="9702" x="2865438" y="3105150"/>
          <p14:tracePt t="9719" x="2890838" y="3105150"/>
          <p14:tracePt t="9720" x="2908300" y="3105150"/>
          <p14:tracePt t="9735" x="2925763" y="3105150"/>
          <p14:tracePt t="9752" x="2943225" y="3095625"/>
          <p14:tracePt t="9768" x="2968625" y="3079750"/>
          <p14:tracePt t="9786" x="2986088" y="3062288"/>
          <p14:tracePt t="9786" x="3001963" y="3054350"/>
          <p14:tracePt t="9802" x="3019425" y="3036888"/>
          <p14:tracePt t="9803" x="3027363" y="3027363"/>
          <p14:tracePt t="9818" x="3036888" y="3027363"/>
          <p14:tracePt t="9819" x="3044825" y="3019425"/>
          <p14:tracePt t="9835" x="3062288" y="3011488"/>
          <p14:tracePt t="9853" x="3062288" y="3001963"/>
          <p14:tracePt t="9853" x="3070225" y="3001963"/>
          <p14:tracePt t="9868" x="3079750" y="3001963"/>
          <p14:tracePt t="9885" x="3079750" y="2994025"/>
          <p14:tracePt t="9885" x="3087688" y="2994025"/>
          <p14:tracePt t="9919" x="3095625" y="2986088"/>
          <p14:tracePt t="9920" x="3105150" y="2976563"/>
          <p14:tracePt t="9936" x="3113088" y="2968625"/>
          <p14:tracePt t="9952" x="3122613" y="2959100"/>
          <p14:tracePt t="9953" x="3130550" y="2951163"/>
          <p14:tracePt t="9968" x="3138488" y="2943225"/>
          <p14:tracePt t="9986" x="3138488" y="2933700"/>
          <p14:tracePt t="10002" x="3148013" y="2925763"/>
          <p14:tracePt t="10002" x="3148013" y="2917825"/>
          <p14:tracePt t="10018" x="3148013" y="2908300"/>
          <p14:tracePt t="10035" x="3148013" y="2900363"/>
          <p14:tracePt t="10035" x="3148013" y="2882900"/>
          <p14:tracePt t="10053" x="3148013" y="2874963"/>
          <p14:tracePt t="10053" x="3148013" y="2865438"/>
          <p14:tracePt t="10068" x="3148013" y="2857500"/>
          <p14:tracePt t="10069" x="3148013" y="2849563"/>
          <p14:tracePt t="10085" x="3148013" y="2840038"/>
          <p14:tracePt t="10086" x="3148013" y="2824163"/>
          <p14:tracePt t="10102" x="3148013" y="2814638"/>
          <p14:tracePt t="10119" x="3138488" y="2797175"/>
          <p14:tracePt t="10135" x="3130550" y="2797175"/>
          <p14:tracePt t="10136" x="3130550" y="2789238"/>
          <p14:tracePt t="10152" x="3122613" y="2781300"/>
          <p14:tracePt t="10152" x="3105150" y="2763838"/>
          <p14:tracePt t="10168" x="3095625" y="2763838"/>
          <p14:tracePt t="10186" x="3087688" y="2755900"/>
          <p14:tracePt t="10186" x="3070225" y="2746375"/>
          <p14:tracePt t="10202" x="3062288" y="2738438"/>
          <p14:tracePt t="10202" x="3054350" y="2738438"/>
          <p14:tracePt t="10218" x="3036888" y="2728913"/>
          <p14:tracePt t="10219" x="3019425" y="2720975"/>
          <p14:tracePt t="10235" x="3011488" y="2720975"/>
          <p14:tracePt t="10235" x="2994025" y="2720975"/>
          <p14:tracePt t="10252" x="2976563" y="2720975"/>
          <p14:tracePt t="10253" x="2968625" y="2720975"/>
          <p14:tracePt t="10268" x="2951163" y="2720975"/>
          <p14:tracePt t="10269" x="2933700" y="2713038"/>
          <p14:tracePt t="10285" x="2925763" y="2713038"/>
          <p14:tracePt t="10285" x="2908300" y="2713038"/>
          <p14:tracePt t="10302" x="2900363" y="2713038"/>
          <p14:tracePt t="10302" x="2874963" y="2713038"/>
          <p14:tracePt t="10319" x="2865438" y="2713038"/>
          <p14:tracePt t="10319" x="2849563" y="2713038"/>
          <p14:tracePt t="10335" x="2832100" y="2713038"/>
          <p14:tracePt t="10335" x="2814638" y="2713038"/>
          <p14:tracePt t="10352" x="2806700" y="2713038"/>
          <p14:tracePt t="10368" x="2789238" y="2713038"/>
          <p14:tracePt t="10386" x="2738438" y="2728913"/>
          <p14:tracePt t="10386" x="2713038" y="2746375"/>
          <p14:tracePt t="10401" x="2703513" y="2755900"/>
          <p14:tracePt t="10402" x="2687638" y="2755900"/>
          <p14:tracePt t="10418" x="2687638" y="2763838"/>
          <p14:tracePt t="10419" x="2670175" y="2771775"/>
          <p14:tracePt t="10435" x="2660650" y="2781300"/>
          <p14:tracePt t="10452" x="2652713" y="2789238"/>
          <p14:tracePt t="10453" x="2635250" y="2806700"/>
          <p14:tracePt t="10468" x="2627313" y="2806700"/>
          <p14:tracePt t="10485" x="2619375" y="2824163"/>
          <p14:tracePt t="10486" x="2592388" y="2840038"/>
          <p14:tracePt t="10502" x="2592388" y="2849563"/>
          <p14:tracePt t="10502" x="2584450" y="2857500"/>
          <p14:tracePt t="10519" x="2584450" y="2865438"/>
          <p14:tracePt t="10520" x="2584450" y="2882900"/>
          <p14:tracePt t="10535" x="2576513" y="2890838"/>
          <p14:tracePt t="10536" x="2566988" y="2900363"/>
          <p14:tracePt t="10552" x="2566988" y="2925763"/>
          <p14:tracePt t="10568" x="2559050" y="2943225"/>
          <p14:tracePt t="10569" x="2559050" y="2976563"/>
          <p14:tracePt t="10586" x="2559050" y="2994025"/>
          <p14:tracePt t="10602" x="2559050" y="3001963"/>
          <p14:tracePt t="10602" x="2559050" y="3011488"/>
          <p14:tracePt t="10618" x="2559050" y="3019425"/>
          <p14:tracePt t="10635" x="2559050" y="3027363"/>
          <p14:tracePt t="10636" x="2559050" y="3036888"/>
          <p14:tracePt t="10652" x="2566988" y="3036888"/>
          <p14:tracePt t="10668" x="2576513" y="3044825"/>
          <p14:tracePt t="10669" x="2592388" y="3062288"/>
          <p14:tracePt t="10685" x="2601913" y="3070225"/>
          <p14:tracePt t="10685" x="2609850" y="3079750"/>
          <p14:tracePt t="10702" x="2627313" y="3087688"/>
          <p14:tracePt t="10702" x="2644775" y="3087688"/>
          <p14:tracePt t="10719" x="2652713" y="3095625"/>
          <p14:tracePt t="10719" x="2660650" y="3095625"/>
          <p14:tracePt t="10735" x="2687638" y="3095625"/>
          <p14:tracePt t="10735" x="2695575" y="3095625"/>
          <p14:tracePt t="10751" x="2720975" y="3095625"/>
          <p14:tracePt t="10768" x="2755900" y="3095625"/>
          <p14:tracePt t="10769" x="2806700" y="3105150"/>
          <p14:tracePt t="10786" x="2832100" y="3105150"/>
          <p14:tracePt t="10786" x="2874963" y="3105150"/>
          <p14:tracePt t="10801" x="2908300" y="3105150"/>
          <p14:tracePt t="10818" x="2951163" y="3105150"/>
          <p14:tracePt t="10819" x="3027363" y="3095625"/>
          <p14:tracePt t="10835" x="3036888" y="3095625"/>
          <p14:tracePt t="10836" x="3079750" y="3079750"/>
          <p14:tracePt t="10852" x="3113088" y="3070225"/>
          <p14:tracePt t="10853" x="3138488" y="3062288"/>
          <p14:tracePt t="10868" x="3148013" y="3054350"/>
          <p14:tracePt t="10869" x="3173413" y="3054350"/>
          <p14:tracePt t="10885" x="3198813" y="3054350"/>
          <p14:tracePt t="10885" x="3224213" y="3044825"/>
          <p14:tracePt t="10901" x="3249613" y="3036888"/>
          <p14:tracePt t="10902" x="3284538" y="3036888"/>
          <p14:tracePt t="10919" x="3309938" y="3027363"/>
          <p14:tracePt t="10919" x="3335338" y="3027363"/>
          <p14:tracePt t="10936" x="3403600" y="3019425"/>
          <p14:tracePt t="10952" x="3421063" y="3019425"/>
          <p14:tracePt t="10952" x="3479800" y="3019425"/>
          <p14:tracePt t="10968" x="3505200" y="3019425"/>
          <p14:tracePt t="10969" x="3522663" y="3019425"/>
          <p14:tracePt t="10986" x="3557588" y="3019425"/>
          <p14:tracePt t="11001" x="3582988" y="3019425"/>
          <p14:tracePt t="11002" x="3641725" y="3019425"/>
          <p14:tracePt t="11018" x="3659188" y="3019425"/>
          <p14:tracePt t="11035" x="3684588" y="3019425"/>
          <p14:tracePt t="11035" x="3727450" y="3011488"/>
          <p14:tracePt t="11052" x="3735388" y="3011488"/>
          <p14:tracePt t="11053" x="3744913" y="3011488"/>
          <p14:tracePt t="11068" x="3752850" y="3011488"/>
          <p14:tracePt t="11085" x="3762375" y="3011488"/>
          <p14:tracePt t="11101" x="3778250" y="3001963"/>
          <p14:tracePt t="11102" x="3803650" y="3001963"/>
          <p14:tracePt t="11119" x="3813175" y="3001963"/>
          <p14:tracePt t="11119" x="3821113" y="3001963"/>
          <p14:tracePt t="11135" x="3838575" y="3001963"/>
          <p14:tracePt t="11135" x="3846513" y="2994025"/>
          <p14:tracePt t="11151" x="3856038" y="2994025"/>
          <p14:tracePt t="11168" x="3863975" y="2994025"/>
          <p14:tracePt t="11169" x="3881438" y="2994025"/>
          <p14:tracePt t="11185" x="3889375" y="2994025"/>
          <p14:tracePt t="11186" x="3898900" y="2994025"/>
          <p14:tracePt t="11201" x="3924300" y="2994025"/>
          <p14:tracePt t="11218" x="3932238" y="2994025"/>
          <p14:tracePt t="11219" x="3975100" y="2994025"/>
          <p14:tracePt t="11235" x="3992563" y="2994025"/>
          <p14:tracePt t="11235" x="4017963" y="2994025"/>
          <p14:tracePt t="11252" x="4033838" y="2994025"/>
          <p14:tracePt t="11252" x="4060825" y="2994025"/>
          <p14:tracePt t="11268" x="4076700" y="2994025"/>
          <p14:tracePt t="11269" x="4094163" y="2994025"/>
          <p14:tracePt t="11285" x="4119563" y="2994025"/>
          <p14:tracePt t="11285" x="4144963" y="2994025"/>
          <p14:tracePt t="11301" x="4179888" y="2994025"/>
          <p14:tracePt t="11302" x="4213225" y="2994025"/>
          <p14:tracePt t="11319" x="4230688" y="2994025"/>
          <p14:tracePt t="11319" x="4265613" y="2994025"/>
          <p14:tracePt t="11335" x="4316413" y="2994025"/>
          <p14:tracePt t="11335" x="4349750" y="2994025"/>
          <p14:tracePt t="11351" x="4375150" y="2994025"/>
          <p14:tracePt t="11368" x="4460875" y="2994025"/>
          <p14:tracePt t="11369" x="4521200" y="2994025"/>
          <p14:tracePt t="11385" x="4554538" y="2994025"/>
          <p14:tracePt t="11386" x="4579938" y="2994025"/>
          <p14:tracePt t="11401" x="4614863" y="2986088"/>
          <p14:tracePt t="11401" x="4648200" y="2976563"/>
          <p14:tracePt t="11418" x="4665663" y="2976563"/>
          <p14:tracePt t="11419" x="4691063" y="2976563"/>
          <p14:tracePt t="11435" x="4708525" y="2976563"/>
          <p14:tracePt t="11435" x="4733925" y="2976563"/>
          <p14:tracePt t="11452" x="4751388" y="2976563"/>
          <p14:tracePt t="11452" x="4768850" y="2976563"/>
          <p14:tracePt t="11468" x="4776788" y="2976563"/>
          <p14:tracePt t="11485" x="4794250" y="2976563"/>
          <p14:tracePt t="11485" x="4827588" y="2976563"/>
          <p14:tracePt t="11501" x="4837113" y="2976563"/>
          <p14:tracePt t="11519" x="4862513" y="2976563"/>
          <p14:tracePt t="11519" x="4905375" y="2976563"/>
          <p14:tracePt t="11535" x="4930775" y="2976563"/>
          <p14:tracePt t="11551" x="4956175" y="2976563"/>
          <p14:tracePt t="11552" x="5041900" y="2976563"/>
          <p14:tracePt t="11568" x="5075238" y="2976563"/>
          <p14:tracePt t="11585" x="5126038" y="2976563"/>
          <p14:tracePt t="11586" x="5194300" y="2976563"/>
          <p14:tracePt t="11601" x="5229225" y="2976563"/>
          <p14:tracePt t="11602" x="5272088" y="2976563"/>
          <p14:tracePt t="11618" x="5287963" y="2976563"/>
          <p14:tracePt t="11635" x="5313363" y="2976563"/>
          <p14:tracePt t="11635" x="5330825" y="2976563"/>
          <p14:tracePt t="11668" x="5340350" y="2976563"/>
          <p14:tracePt t="11685" x="5348288" y="2976563"/>
          <p14:tracePt t="11701" x="5356225" y="2976563"/>
          <p14:tracePt t="11702" x="5365750" y="2976563"/>
          <p14:tracePt t="11719" x="5373688" y="2976563"/>
          <p14:tracePt t="11735" x="5391150" y="2976563"/>
          <p14:tracePt t="11735" x="5399088" y="2976563"/>
          <p14:tracePt t="11751" x="5408613" y="2976563"/>
          <p14:tracePt t="11768" x="5416550" y="2976563"/>
          <p14:tracePt t="11785" x="5424488" y="2976563"/>
          <p14:tracePt t="11786" x="5441950" y="2976563"/>
          <p14:tracePt t="11801" x="5459413" y="2976563"/>
          <p14:tracePt t="11818" x="5476875" y="2976563"/>
          <p14:tracePt t="11818" x="5510213" y="2976563"/>
          <p14:tracePt t="11834" x="5545138" y="2976563"/>
          <p14:tracePt t="11852" x="5570538" y="2976563"/>
          <p14:tracePt t="11852" x="5595938" y="2976563"/>
          <p14:tracePt t="11868" x="5603875" y="2976563"/>
          <p14:tracePt t="11884" x="5621338" y="2976563"/>
          <p14:tracePt t="11885" x="5638800" y="2976563"/>
          <p14:tracePt t="11901" x="5646738" y="2976563"/>
          <p14:tracePt t="11919" x="5654675" y="2976563"/>
          <p14:tracePt t="11919" x="5672138" y="2976563"/>
          <p14:tracePt t="11935" x="5681663" y="2976563"/>
          <p14:tracePt t="11952" x="5689600" y="2976563"/>
          <p14:tracePt t="11952" x="5697538" y="2976563"/>
          <p14:tracePt t="11968" x="5707063" y="2976563"/>
          <p14:tracePt t="11985" x="5715000" y="2976563"/>
          <p14:tracePt t="12001" x="5732463" y="2976563"/>
          <p14:tracePt t="12018" x="5740400" y="2976563"/>
          <p14:tracePt t="12034" x="5748338" y="2976563"/>
          <p14:tracePt t="12052" x="5757863" y="2976563"/>
          <p14:tracePt t="12088" x="5765800" y="2976563"/>
          <p14:tracePt t="12113" x="5765800" y="2968625"/>
          <p14:tracePt t="12120" x="5775325" y="2968625"/>
          <p14:tracePt t="12144" x="5783263" y="2968625"/>
          <p14:tracePt t="12168" x="5791200" y="2968625"/>
          <p14:tracePt t="12192" x="5791200" y="2959100"/>
          <p14:tracePt t="12224" x="5791200" y="2951163"/>
          <p14:tracePt t="12232" x="5791200" y="2943225"/>
          <p14:tracePt t="12240" x="5800725" y="2933700"/>
          <p14:tracePt t="12251" x="5800725" y="2925763"/>
          <p14:tracePt t="12268" x="5800725" y="2908300"/>
          <p14:tracePt t="12269" x="5800725" y="2882900"/>
          <p14:tracePt t="12284" x="5800725" y="2874963"/>
          <p14:tracePt t="12285" x="5800725" y="2857500"/>
          <p14:tracePt t="12301" x="5800725" y="2840038"/>
          <p14:tracePt t="12302" x="5800725" y="2824163"/>
          <p14:tracePt t="12318" x="5800725" y="2814638"/>
          <p14:tracePt t="12335" x="5800725" y="2806700"/>
          <p14:tracePt t="12335" x="5791200" y="2771775"/>
          <p14:tracePt t="12351" x="5783263" y="2763838"/>
          <p14:tracePt t="12352" x="5775325" y="2755900"/>
          <p14:tracePt t="12368" x="5765800" y="2755900"/>
          <p14:tracePt t="12368" x="5748338" y="2738438"/>
          <p14:tracePt t="12385" x="5740400" y="2728913"/>
          <p14:tracePt t="12402" x="5732463" y="2720975"/>
          <p14:tracePt t="12402" x="5707063" y="2703513"/>
          <p14:tracePt t="12418" x="5689600" y="2695575"/>
          <p14:tracePt t="12418" x="5681663" y="2678113"/>
          <p14:tracePt t="12434" x="5654675" y="2678113"/>
          <p14:tracePt t="12435" x="5638800" y="2670175"/>
          <p14:tracePt t="12451" x="5613400" y="2660650"/>
          <p14:tracePt t="12452" x="5595938" y="2652713"/>
          <p14:tracePt t="12468" x="5570538" y="2644775"/>
          <p14:tracePt t="12469" x="5545138" y="2644775"/>
          <p14:tracePt t="12484" x="5527675" y="2635250"/>
          <p14:tracePt t="12485" x="5502275" y="2635250"/>
          <p14:tracePt t="12501" x="5484813" y="2627313"/>
          <p14:tracePt t="12502" x="5459413" y="2627313"/>
          <p14:tracePt t="12518" x="5434013" y="2627313"/>
          <p14:tracePt t="12518" x="5416550" y="2627313"/>
          <p14:tracePt t="12535" x="5399088" y="2627313"/>
          <p14:tracePt t="12551" x="5373688" y="2627313"/>
          <p14:tracePt t="12568" x="5330825" y="2627313"/>
          <p14:tracePt t="12584" x="5262563" y="2627313"/>
          <p14:tracePt t="12602" x="5229225" y="2627313"/>
          <p14:tracePt t="12618" x="5194300" y="2635250"/>
          <p14:tracePt t="12618" x="5168900" y="2644775"/>
          <p14:tracePt t="12634" x="5151438" y="2644775"/>
          <p14:tracePt t="12635" x="5126038" y="2652713"/>
          <p14:tracePt t="12651" x="5100638" y="2670175"/>
          <p14:tracePt t="12651" x="5067300" y="2670175"/>
          <p14:tracePt t="12668" x="5041900" y="2678113"/>
          <p14:tracePt t="12669" x="5014913" y="2695575"/>
          <p14:tracePt t="12684" x="4989513" y="2703513"/>
          <p14:tracePt t="12685" x="4973638" y="2703513"/>
          <p14:tracePt t="12701" x="4956175" y="2720975"/>
          <p14:tracePt t="12701" x="4938713" y="2728913"/>
          <p14:tracePt t="12718" x="4921250" y="2738438"/>
          <p14:tracePt t="12718" x="4921250" y="2746375"/>
          <p14:tracePt t="12735" x="4913313" y="2746375"/>
          <p14:tracePt t="12736" x="4913313" y="2755900"/>
          <p14:tracePt t="12751" x="4905375" y="2755900"/>
          <p14:tracePt t="12751" x="4905375" y="2763838"/>
          <p14:tracePt t="12768" x="4895850" y="2771775"/>
          <p14:tracePt t="12784" x="4887913" y="2781300"/>
          <p14:tracePt t="12785" x="4887913" y="2797175"/>
          <p14:tracePt t="12802" x="4878388" y="2806700"/>
          <p14:tracePt t="12802" x="4870450" y="2814638"/>
          <p14:tracePt t="12817" x="4870450" y="2824163"/>
          <p14:tracePt t="12818" x="4870450" y="2832100"/>
          <p14:tracePt t="12834" x="4870450" y="2840038"/>
          <p14:tracePt t="12851" x="4870450" y="2849563"/>
          <p14:tracePt t="12851" x="4870450" y="2865438"/>
          <p14:tracePt t="12868" x="4862513" y="2865438"/>
          <p14:tracePt t="12869" x="4862513" y="2882900"/>
          <p14:tracePt t="12884" x="4862513" y="2890838"/>
          <p14:tracePt t="12885" x="4862513" y="2900363"/>
          <p14:tracePt t="12901" x="4862513" y="2917825"/>
          <p14:tracePt t="12901" x="4862513" y="2933700"/>
          <p14:tracePt t="12918" x="4870450" y="2943225"/>
          <p14:tracePt t="12918" x="4878388" y="2959100"/>
          <p14:tracePt t="12951" x="4895850" y="2986088"/>
          <p14:tracePt t="12952" x="4905375" y="2994025"/>
          <p14:tracePt t="12967" x="4921250" y="3001963"/>
          <p14:tracePt t="12968" x="4921250" y="3011488"/>
          <p14:tracePt t="12984" x="4930775" y="3011488"/>
          <p14:tracePt t="12985" x="4938713" y="3019425"/>
          <p14:tracePt t="13002" x="4946650" y="3027363"/>
          <p14:tracePt t="13002" x="4956175" y="3036888"/>
          <p14:tracePt t="13018" x="4973638" y="3044825"/>
          <p14:tracePt t="13018" x="4981575" y="3044825"/>
          <p14:tracePt t="13034" x="4989513" y="3054350"/>
          <p14:tracePt t="13035" x="5014913" y="3062288"/>
          <p14:tracePt t="13051" x="5024438" y="3062288"/>
          <p14:tracePt t="13051" x="5032375" y="3070225"/>
          <p14:tracePt t="13068" x="5049838" y="3070225"/>
          <p14:tracePt t="13069" x="5057775" y="3070225"/>
          <p14:tracePt t="13084" x="5075238" y="3079750"/>
          <p14:tracePt t="13085" x="5092700" y="3079750"/>
          <p14:tracePt t="13101" x="5118100" y="3079750"/>
          <p14:tracePt t="13101" x="5135563" y="3079750"/>
          <p14:tracePt t="13118" x="5160963" y="3079750"/>
          <p14:tracePt t="13118" x="5186363" y="3079750"/>
          <p14:tracePt t="13135" x="5203825" y="3079750"/>
          <p14:tracePt t="13151" x="5229225" y="3079750"/>
          <p14:tracePt t="13151" x="5287963" y="3079750"/>
          <p14:tracePt t="13167" x="5305425" y="3079750"/>
          <p14:tracePt t="13184" x="5330825" y="3070225"/>
          <p14:tracePt t="13185" x="5356225" y="3070225"/>
          <p14:tracePt t="13201" x="5365750" y="3070225"/>
          <p14:tracePt t="13202" x="5381625" y="3070225"/>
          <p14:tracePt t="13217" x="5399088" y="3062288"/>
          <p14:tracePt t="13218" x="5408613" y="3062288"/>
          <p14:tracePt t="13234" x="5434013" y="3054350"/>
          <p14:tracePt t="13235" x="5441950" y="3054350"/>
          <p14:tracePt t="13251" x="5449888" y="3044825"/>
          <p14:tracePt t="13251" x="5459413" y="3044825"/>
          <p14:tracePt t="13268" x="5467350" y="3044825"/>
          <p14:tracePt t="13269" x="5476875" y="3036888"/>
          <p14:tracePt t="13284" x="5484813" y="3036888"/>
          <p14:tracePt t="13285" x="5492750" y="3036888"/>
          <p14:tracePt t="13301" x="5510213" y="3036888"/>
          <p14:tracePt t="13301" x="5527675" y="3027363"/>
          <p14:tracePt t="13317" x="5545138" y="3027363"/>
          <p14:tracePt t="13318" x="5561013" y="3027363"/>
          <p14:tracePt t="13335" x="5578475" y="3027363"/>
          <p14:tracePt t="13335" x="5603875" y="3027363"/>
          <p14:tracePt t="13351" x="5613400" y="3019425"/>
          <p14:tracePt t="13351" x="5621338" y="3019425"/>
          <p14:tracePt t="13367" x="5629275" y="3019425"/>
          <p14:tracePt t="13384" x="5646738" y="3019425"/>
          <p14:tracePt t="13401" x="5664200" y="3019425"/>
          <p14:tracePt t="13402" x="5697538" y="3011488"/>
          <p14:tracePt t="13417" x="5707063" y="3011488"/>
          <p14:tracePt t="13434" x="5715000" y="3011488"/>
          <p14:tracePt t="13488" x="0" y="0"/>
        </p14:tracePtLst>
        <p14:tracePtLst>
          <p14:tracePt t="19513" x="2200275" y="3054350"/>
          <p14:tracePt t="19520" x="2184400" y="3027363"/>
          <p14:tracePt t="19528" x="2141538" y="3019425"/>
          <p14:tracePt t="19536" x="2132013" y="3019425"/>
          <p14:tracePt t="19549" x="2116138" y="3011488"/>
          <p14:tracePt t="19565" x="2098675" y="2994025"/>
          <p14:tracePt t="19566" x="2089150" y="2994025"/>
          <p14:tracePt t="19583" x="2073275" y="2994025"/>
          <p14:tracePt t="19583" x="2055813" y="2986088"/>
          <p14:tracePt t="19599" x="2047875" y="2976563"/>
          <p14:tracePt t="19599" x="2030413" y="2976563"/>
          <p14:tracePt t="19616" x="2012950" y="2976563"/>
          <p14:tracePt t="19632" x="1979613" y="2968625"/>
          <p14:tracePt t="19633" x="1936750" y="2959100"/>
          <p14:tracePt t="19650" x="1911350" y="2959100"/>
          <p14:tracePt t="19650" x="1893888" y="2951163"/>
          <p14:tracePt t="19666" x="1876425" y="2951163"/>
          <p14:tracePt t="19666" x="1858963" y="2951163"/>
          <p14:tracePt t="19682" x="1833563" y="2951163"/>
          <p14:tracePt t="19683" x="1808163" y="2951163"/>
          <p14:tracePt t="19699" x="1800225" y="2951163"/>
          <p14:tracePt t="19700" x="1790700" y="2951163"/>
          <p14:tracePt t="19717" x="1782763" y="2951163"/>
          <p14:tracePt t="19717" x="1774825" y="2951163"/>
          <p14:tracePt t="19732" x="1757363" y="2951163"/>
          <p14:tracePt t="19749" x="1747838" y="2951163"/>
          <p14:tracePt t="19750" x="1739900" y="2959100"/>
          <p14:tracePt t="19765" x="1731963" y="2976563"/>
          <p14:tracePt t="19766" x="1731963" y="2986088"/>
          <p14:tracePt t="19783" x="1722438" y="2994025"/>
          <p14:tracePt t="19783" x="1722438" y="3011488"/>
          <p14:tracePt t="19799" x="1714500" y="3036888"/>
          <p14:tracePt t="19800" x="1706563" y="3054350"/>
          <p14:tracePt t="19816" x="1706563" y="3070225"/>
          <p14:tracePt t="19816" x="1706563" y="3087688"/>
          <p14:tracePt t="19832" x="1706563" y="3105150"/>
          <p14:tracePt t="19850" x="1706563" y="3148013"/>
          <p14:tracePt t="19850" x="1706563" y="3190875"/>
          <p14:tracePt t="19866" x="1706563" y="3216275"/>
          <p14:tracePt t="19866" x="1706563" y="3241675"/>
          <p14:tracePt t="19882" x="1706563" y="3267075"/>
          <p14:tracePt t="19883" x="1706563" y="3284538"/>
          <p14:tracePt t="19899" x="1706563" y="3300413"/>
          <p14:tracePt t="19899" x="1722438" y="3317875"/>
          <p14:tracePt t="19916" x="1739900" y="3352800"/>
          <p14:tracePt t="19917" x="1774825" y="3378200"/>
          <p14:tracePt t="19933" x="1816100" y="3411538"/>
          <p14:tracePt t="19949" x="1833563" y="3429000"/>
          <p14:tracePt t="19966" x="1851025" y="3429000"/>
          <p14:tracePt t="19966" x="1876425" y="3436938"/>
          <p14:tracePt t="19983" x="1884363" y="3446463"/>
          <p14:tracePt t="19984" x="1901825" y="3446463"/>
          <p14:tracePt t="19999" x="1919288" y="3446463"/>
          <p14:tracePt t="19999" x="1952625" y="3454400"/>
          <p14:tracePt t="20015" x="1970088" y="3454400"/>
          <p14:tracePt t="20032" x="2055813" y="3462338"/>
          <p14:tracePt t="20033" x="2116138" y="3462338"/>
          <p14:tracePt t="20050" x="2149475" y="3462338"/>
          <p14:tracePt t="20050" x="2174875" y="3462338"/>
          <p14:tracePt t="20065" x="2192338" y="3462338"/>
          <p14:tracePt t="20066" x="2209800" y="3462338"/>
          <p14:tracePt t="20082" x="2217738" y="3462338"/>
          <p14:tracePt t="20099" x="2225675" y="3462338"/>
          <p14:tracePt t="20099" x="2235200" y="3462338"/>
          <p14:tracePt t="20116" x="2243138" y="3446463"/>
          <p14:tracePt t="20117" x="2252663" y="3429000"/>
          <p14:tracePt t="20132" x="2268538" y="3411538"/>
          <p14:tracePt t="20133" x="2278063" y="3403600"/>
          <p14:tracePt t="20149" x="2286000" y="3386138"/>
          <p14:tracePt t="20165" x="2293938" y="3378200"/>
          <p14:tracePt t="20183" x="2293938" y="3368675"/>
          <p14:tracePt t="20199" x="2293938" y="3360738"/>
          <p14:tracePt t="20215" x="2293938" y="3352800"/>
          <p14:tracePt t="20217" x="0" y="0"/>
        </p14:tracePtLst>
        <p14:tracePtLst>
          <p14:tracePt t="20617" x="2149475" y="3292475"/>
          <p14:tracePt t="20624" x="2157413" y="3292475"/>
          <p14:tracePt t="20640" x="2166938" y="3292475"/>
          <p14:tracePt t="20656" x="2184400" y="3292475"/>
          <p14:tracePt t="20665" x="2192338" y="3292475"/>
          <p14:tracePt t="20682" x="2209800" y="3292475"/>
          <p14:tracePt t="20682" x="2217738" y="3292475"/>
          <p14:tracePt t="20699" x="2235200" y="3292475"/>
          <p14:tracePt t="20700" x="2260600" y="3292475"/>
          <p14:tracePt t="20715" x="2278063" y="3292475"/>
          <p14:tracePt t="20716" x="2311400" y="3292475"/>
          <p14:tracePt t="20732" x="2336800" y="3292475"/>
          <p14:tracePt t="20733" x="2362200" y="3292475"/>
          <p14:tracePt t="20749" x="2379663" y="3292475"/>
          <p14:tracePt t="20749" x="2405063" y="3292475"/>
          <p14:tracePt t="20766" x="2430463" y="3292475"/>
          <p14:tracePt t="20766" x="2455863" y="3292475"/>
          <p14:tracePt t="20782" x="2490788" y="3292475"/>
          <p14:tracePt t="20783" x="2508250" y="3292475"/>
          <p14:tracePt t="20799" x="2524125" y="3292475"/>
          <p14:tracePt t="20815" x="2541588" y="3292475"/>
          <p14:tracePt t="20816" x="2584450" y="3292475"/>
          <p14:tracePt t="20833" x="2592388" y="3284538"/>
          <p14:tracePt t="20833" x="2635250" y="3284538"/>
          <p14:tracePt t="20849" x="2660650" y="3284538"/>
          <p14:tracePt t="20865" x="2678113" y="3284538"/>
          <p14:tracePt t="20882" x="2728913" y="3275013"/>
          <p14:tracePt t="20882" x="2781300" y="3275013"/>
          <p14:tracePt t="20899" x="2797175" y="3275013"/>
          <p14:tracePt t="20900" x="2806700" y="3275013"/>
          <p14:tracePt t="20915" x="2814638" y="3275013"/>
          <p14:tracePt t="20916" x="2824163" y="3275013"/>
          <p14:tracePt t="20933" x="2857500" y="3275013"/>
          <p14:tracePt t="20949" x="2874963" y="3275013"/>
          <p14:tracePt t="20950" x="2890838" y="3275013"/>
          <p14:tracePt t="20966" x="2925763" y="3275013"/>
          <p14:tracePt t="20966" x="2943225" y="3275013"/>
          <p14:tracePt t="20982" x="2968625" y="3275013"/>
          <p14:tracePt t="20999" x="2994025" y="3275013"/>
          <p14:tracePt t="20999" x="3011488" y="3275013"/>
          <p14:tracePt t="21015" x="3019425" y="3275013"/>
          <p14:tracePt t="21017" x="3036888" y="3275013"/>
          <p14:tracePt t="21042" x="3044825" y="3275013"/>
          <p14:tracePt t="21043" x="3062288" y="3275013"/>
          <p14:tracePt t="21053" x="3070225" y="3275013"/>
          <p14:tracePt t="21074" x="3087688" y="3275013"/>
          <p14:tracePt t="21098" x="3113088" y="3275013"/>
          <p14:tracePt t="21124" x="3155950" y="3284538"/>
          <p14:tracePt t="21125" x="3206750" y="3292475"/>
          <p14:tracePt t="21132" x="3241675" y="3292475"/>
          <p14:tracePt t="21148" x="3259138" y="3292475"/>
          <p14:tracePt t="21149" x="3275013" y="3292475"/>
          <p14:tracePt t="21165" x="3284538" y="3292475"/>
          <p14:tracePt t="21182" x="3300413" y="3300413"/>
          <p14:tracePt t="21182" x="3335338" y="3300413"/>
          <p14:tracePt t="21199" x="3343275" y="3300413"/>
          <p14:tracePt t="21215" x="3360738" y="3300413"/>
          <p14:tracePt t="21216" x="3395663" y="3309938"/>
          <p14:tracePt t="21232" x="3411538" y="3309938"/>
          <p14:tracePt t="21233" x="3446463" y="3309938"/>
          <p14:tracePt t="21248" x="3471863" y="3309938"/>
          <p14:tracePt t="21266" x="3489325" y="3309938"/>
          <p14:tracePt t="21266" x="3522663" y="3317875"/>
          <p14:tracePt t="21282" x="3548063" y="3317875"/>
          <p14:tracePt t="21282" x="3565525" y="3317875"/>
          <p14:tracePt t="21299" x="3573463" y="3317875"/>
          <p14:tracePt t="21299" x="3590925" y="3327400"/>
          <p14:tracePt t="21315" x="3608388" y="3327400"/>
          <p14:tracePt t="21316" x="3625850" y="3327400"/>
          <p14:tracePt t="21333" x="3641725" y="3327400"/>
          <p14:tracePt t="21348" x="3659188" y="3327400"/>
          <p14:tracePt t="21365" x="3702050" y="3327400"/>
          <p14:tracePt t="21366" x="3727450" y="3327400"/>
          <p14:tracePt t="21382" x="3744913" y="3327400"/>
          <p14:tracePt t="21382" x="3762375" y="3327400"/>
          <p14:tracePt t="21399" x="3770313" y="3327400"/>
          <p14:tracePt t="21399" x="3778250" y="3327400"/>
          <p14:tracePt t="21415" x="3787775" y="3327400"/>
          <p14:tracePt t="21415" x="3795713" y="3327400"/>
          <p14:tracePt t="21432" x="3803650" y="3327400"/>
          <p14:tracePt t="21432" x="3821113" y="3327400"/>
          <p14:tracePt t="21448" x="3838575" y="3327400"/>
          <p14:tracePt t="21466" x="3846513" y="3327400"/>
          <p14:tracePt t="21482" x="3856038" y="3327400"/>
          <p14:tracePt t="21482" x="3863975" y="3327400"/>
          <p14:tracePt t="21515" x="3871913" y="3327400"/>
          <p14:tracePt t="21516" x="3881438" y="3327400"/>
          <p14:tracePt t="21532" x="3889375" y="3327400"/>
          <p14:tracePt t="21533" x="3932238" y="3327400"/>
          <p14:tracePt t="21548" x="3940175" y="3327400"/>
          <p14:tracePt t="21549" x="3949700" y="3327400"/>
          <p14:tracePt t="21565" x="3957638" y="3327400"/>
          <p14:tracePt t="21581" x="3967163" y="3327400"/>
          <p14:tracePt t="21599" x="3975100" y="3327400"/>
          <p14:tracePt t="21615" x="3983038" y="3327400"/>
          <p14:tracePt t="21633" x="3992563" y="3327400"/>
          <p14:tracePt t="21648" x="3992563" y="3317875"/>
          <p14:tracePt t="21666" x="4000500" y="3317875"/>
          <p14:tracePt t="21682" x="4008438" y="3317875"/>
          <p14:tracePt t="21704" x="4017963" y="3317875"/>
          <p14:tracePt t="21715" x="4025900" y="3317875"/>
          <p14:tracePt t="21733" x="4033838" y="3317875"/>
          <p14:tracePt t="21733" x="4043363" y="3317875"/>
          <p14:tracePt t="21748" x="4051300" y="3309938"/>
          <p14:tracePt t="21765" x="4060825" y="3309938"/>
          <p14:tracePt t="21832" x="0" y="0"/>
        </p14:tracePtLst>
        <p14:tracePtLst>
          <p14:tracePt t="26305" x="3395663" y="3863975"/>
          <p14:tracePt t="26312" x="3411538" y="3871913"/>
          <p14:tracePt t="26320" x="3429000" y="3881438"/>
          <p14:tracePt t="26330" x="3446463" y="3881438"/>
          <p14:tracePt t="26347" x="3462338" y="3889375"/>
          <p14:tracePt t="26347" x="3479800" y="3889375"/>
          <p14:tracePt t="26364" x="3514725" y="3889375"/>
          <p14:tracePt t="26364" x="3522663" y="3889375"/>
          <p14:tracePt t="26381" x="3540125" y="3889375"/>
          <p14:tracePt t="26381" x="3557588" y="3889375"/>
          <p14:tracePt t="26397" x="3573463" y="3889375"/>
          <p14:tracePt t="26397" x="3598863" y="3898900"/>
          <p14:tracePt t="26414" x="3608388" y="3898900"/>
          <p14:tracePt t="26414" x="3625850" y="3898900"/>
          <p14:tracePt t="26430" x="3641725" y="3898900"/>
          <p14:tracePt t="26431" x="3667125" y="3898900"/>
          <p14:tracePt t="26448" x="3684588" y="3898900"/>
          <p14:tracePt t="26448" x="3735388" y="3906838"/>
          <p14:tracePt t="26464" x="3762375" y="3906838"/>
          <p14:tracePt t="26464" x="3787775" y="3914775"/>
          <p14:tracePt t="26480" x="3813175" y="3914775"/>
          <p14:tracePt t="26481" x="3838575" y="3914775"/>
          <p14:tracePt t="26497" x="3863975" y="3914775"/>
          <p14:tracePt t="26498" x="3881438" y="3914775"/>
          <p14:tracePt t="26514" x="3906838" y="3914775"/>
          <p14:tracePt t="26515" x="3924300" y="3914775"/>
          <p14:tracePt t="26530" x="3957638" y="3914775"/>
          <p14:tracePt t="26531" x="3975100" y="3924300"/>
          <p14:tracePt t="26547" x="4008438" y="3924300"/>
          <p14:tracePt t="26547" x="4033838" y="3924300"/>
          <p14:tracePt t="26564" x="4043363" y="3924300"/>
          <p14:tracePt t="26564" x="4051300" y="3932238"/>
          <p14:tracePt t="26581" x="4068763" y="3932238"/>
          <p14:tracePt t="26581" x="4076700" y="3932238"/>
          <p14:tracePt t="26597" x="4086225" y="3932238"/>
          <p14:tracePt t="26614" x="4094163" y="3932238"/>
          <p14:tracePt t="26713" x="0" y="0"/>
        </p14:tracePtLst>
        <p14:tracePtLst>
          <p14:tracePt t="27441" x="5186363" y="3898900"/>
          <p14:tracePt t="27448" x="5194300" y="3898900"/>
          <p14:tracePt t="27457" x="5203825" y="3898900"/>
          <p14:tracePt t="27472" x="5211763" y="3898900"/>
          <p14:tracePt t="27488" x="5219700" y="3898900"/>
          <p14:tracePt t="27576" x="5229225" y="3898900"/>
          <p14:tracePt t="27584" x="5237163" y="3898900"/>
          <p14:tracePt t="27592" x="5245100" y="3898900"/>
          <p14:tracePt t="27600" x="5262563" y="3898900"/>
          <p14:tracePt t="27613" x="5272088" y="3898900"/>
          <p14:tracePt t="27630" x="5297488" y="3898900"/>
          <p14:tracePt t="27630" x="5313363" y="3898900"/>
          <p14:tracePt t="27647" x="5348288" y="3898900"/>
          <p14:tracePt t="27663" x="5365750" y="3898900"/>
          <p14:tracePt t="27664" x="5416550" y="3898900"/>
          <p14:tracePt t="27680" x="5449888" y="3898900"/>
          <p14:tracePt t="27697" x="5502275" y="3898900"/>
          <p14:tracePt t="27697" x="5535613" y="3898900"/>
          <p14:tracePt t="27714" x="5553075" y="3898900"/>
          <p14:tracePt t="27730" x="5561013" y="3898900"/>
          <p14:tracePt t="27730" x="5570538" y="3898900"/>
          <p14:tracePt t="27747" x="5595938" y="3898900"/>
          <p14:tracePt t="27747" x="5613400" y="3898900"/>
          <p14:tracePt t="27763" x="5638800" y="3898900"/>
          <p14:tracePt t="27781" x="5654675" y="3898900"/>
          <p14:tracePt t="27781" x="5689600" y="3898900"/>
          <p14:tracePt t="27797" x="5715000" y="3898900"/>
          <p14:tracePt t="27813" x="5722938" y="3898900"/>
          <p14:tracePt t="27836" x="5732463" y="3898900"/>
          <p14:tracePt t="27847" x="5740400" y="3898900"/>
          <p14:tracePt t="27863" x="5748338" y="3898900"/>
          <p14:tracePt t="27864" x="5765800" y="3898900"/>
          <p14:tracePt t="27880" x="5775325" y="3889375"/>
          <p14:tracePt t="27896" x="5791200" y="3889375"/>
          <p14:tracePt t="27914" x="5808663" y="3881438"/>
          <p14:tracePt t="27914" x="5816600" y="3881438"/>
          <p14:tracePt t="27968" x="5816600" y="3871913"/>
          <p14:tracePt t="27976" x="5816600" y="3863975"/>
          <p14:tracePt t="27976" x="0" y="0"/>
        </p14:tracePtLst>
        <p14:tracePtLst>
          <p14:tracePt t="33088" x="3505200" y="4187825"/>
          <p14:tracePt t="33128" x="3489325" y="4179888"/>
          <p14:tracePt t="33136" x="3489325" y="4170363"/>
          <p14:tracePt t="33145" x="3471863" y="4162425"/>
          <p14:tracePt t="33162" x="3462338" y="4154488"/>
          <p14:tracePt t="33163" x="3454400" y="4137025"/>
          <p14:tracePt t="33178" x="3436938" y="4137025"/>
          <p14:tracePt t="33179" x="3429000" y="4129088"/>
          <p14:tracePt t="33195" x="3421063" y="4129088"/>
          <p14:tracePt t="33212" x="3411538" y="4119563"/>
          <p14:tracePt t="33212" x="3403600" y="4119563"/>
          <p14:tracePt t="33229" x="3395663" y="4111625"/>
          <p14:tracePt t="33229" x="3378200" y="4111625"/>
          <p14:tracePt t="33245" x="3360738" y="4102100"/>
          <p14:tracePt t="33245" x="3335338" y="4102100"/>
          <p14:tracePt t="33262" x="3300413" y="4102100"/>
          <p14:tracePt t="33262" x="3267075" y="4086225"/>
          <p14:tracePt t="33278" x="3224213" y="4086225"/>
          <p14:tracePt t="33279" x="3190875" y="4076700"/>
          <p14:tracePt t="33296" x="3173413" y="4076700"/>
          <p14:tracePt t="33296" x="3130550" y="4076700"/>
          <p14:tracePt t="33312" x="3113088" y="4076700"/>
          <p14:tracePt t="33312" x="3095625" y="4076700"/>
          <p14:tracePt t="33328" x="3087688" y="4076700"/>
          <p14:tracePt t="33345" x="3079750" y="4076700"/>
          <p14:tracePt t="33346" x="3070225" y="4076700"/>
          <p14:tracePt t="33363" x="3062288" y="4076700"/>
          <p14:tracePt t="33378" x="3062288" y="4086225"/>
          <p14:tracePt t="33400" x="3062288" y="4094163"/>
          <p14:tracePt t="33416" x="3054350" y="4094163"/>
          <p14:tracePt t="33429" x="3054350" y="4102100"/>
          <p14:tracePt t="33445" x="3054350" y="4111625"/>
          <p14:tracePt t="33462" x="3044825" y="4119563"/>
          <p14:tracePt t="33462" x="3036888" y="4119563"/>
          <p14:tracePt t="33478" x="3027363" y="4129088"/>
          <p14:tracePt t="33479" x="3019425" y="4137025"/>
          <p14:tracePt t="33496" x="3011488" y="4137025"/>
          <p14:tracePt t="33496" x="3001963" y="4144963"/>
          <p14:tracePt t="33512" x="2994025" y="4154488"/>
          <p14:tracePt t="33513" x="2986088" y="4162425"/>
          <p14:tracePt t="33528" x="2986088" y="4170363"/>
          <p14:tracePt t="33545" x="2986088" y="4187825"/>
          <p14:tracePt t="33562" x="2986088" y="4205288"/>
          <p14:tracePt t="33563" x="2986088" y="4248150"/>
          <p14:tracePt t="33578" x="2994025" y="4273550"/>
          <p14:tracePt t="33595" x="3011488" y="4298950"/>
          <p14:tracePt t="33595" x="3044825" y="4349750"/>
          <p14:tracePt t="33612" x="3054350" y="4359275"/>
          <p14:tracePt t="33612" x="3062288" y="4367213"/>
          <p14:tracePt t="33629" x="3070225" y="4375150"/>
          <p14:tracePt t="33645" x="3087688" y="4384675"/>
          <p14:tracePt t="33645" x="3087688" y="4392613"/>
          <p14:tracePt t="33662" x="3095625" y="4402138"/>
          <p14:tracePt t="33662" x="3113088" y="4402138"/>
          <p14:tracePt t="33678" x="3130550" y="4402138"/>
          <p14:tracePt t="33696" x="3138488" y="4402138"/>
          <p14:tracePt t="33696" x="3216275" y="4402138"/>
          <p14:tracePt t="33712" x="3224213" y="4402138"/>
          <p14:tracePt t="33712" x="3241675" y="4392613"/>
          <p14:tracePt t="33728" x="3267075" y="4384675"/>
          <p14:tracePt t="33729" x="3292475" y="4367213"/>
          <p14:tracePt t="33745" x="3300413" y="4359275"/>
          <p14:tracePt t="33745" x="3327400" y="4359275"/>
          <p14:tracePt t="33762" x="3335338" y="4341813"/>
          <p14:tracePt t="33763" x="3335338" y="4333875"/>
          <p14:tracePt t="33778" x="3343275" y="4333875"/>
          <p14:tracePt t="33795" x="3343275" y="4324350"/>
          <p14:tracePt t="33811" x="3343275" y="4306888"/>
          <p14:tracePt t="33812" x="0" y="0"/>
        </p14:tracePtLst>
        <p14:tracePtLst>
          <p14:tracePt t="34472" x="4349750" y="4119563"/>
          <p14:tracePt t="34480" x="4341813" y="4119563"/>
          <p14:tracePt t="34488" x="4333875" y="4111625"/>
          <p14:tracePt t="34496" x="4306888" y="4102100"/>
          <p14:tracePt t="34511" x="4281488" y="4094163"/>
          <p14:tracePt t="34528" x="4256088" y="4086225"/>
          <p14:tracePt t="34528" x="4197350" y="4068763"/>
          <p14:tracePt t="34545" x="4170363" y="4060825"/>
          <p14:tracePt t="34546" x="4154488" y="4060825"/>
          <p14:tracePt t="34561" x="4137025" y="4060825"/>
          <p14:tracePt t="34562" x="4119563" y="4060825"/>
          <p14:tracePt t="34578" x="4094163" y="4051300"/>
          <p14:tracePt t="34579" x="4076700" y="4051300"/>
          <p14:tracePt t="34595" x="4060825" y="4051300"/>
          <p14:tracePt t="34595" x="4043363" y="4043363"/>
          <p14:tracePt t="34612" x="4017963" y="4043363"/>
          <p14:tracePt t="34613" x="3975100" y="4033838"/>
          <p14:tracePt t="34628" x="3949700" y="4033838"/>
          <p14:tracePt t="34629" x="3914775" y="4033838"/>
          <p14:tracePt t="34645" x="3898900" y="4033838"/>
          <p14:tracePt t="34661" x="3871913" y="4033838"/>
          <p14:tracePt t="34679" x="3795713" y="4033838"/>
          <p14:tracePt t="34679" x="3744913" y="4033838"/>
          <p14:tracePt t="34695" x="3727450" y="4033838"/>
          <p14:tracePt t="34695" x="3702050" y="4033838"/>
          <p14:tracePt t="34711" x="3684588" y="4033838"/>
          <p14:tracePt t="34728" x="3633788" y="4051300"/>
          <p14:tracePt t="34729" x="3608388" y="4060825"/>
          <p14:tracePt t="34745" x="3590925" y="4068763"/>
          <p14:tracePt t="34746" x="3565525" y="4076700"/>
          <p14:tracePt t="34761" x="3548063" y="4086225"/>
          <p14:tracePt t="34762" x="3540125" y="4094163"/>
          <p14:tracePt t="34778" x="3522663" y="4102100"/>
          <p14:tracePt t="34778" x="3514725" y="4111625"/>
          <p14:tracePt t="34795" x="3497263" y="4119563"/>
          <p14:tracePt t="34795" x="3489325" y="4129088"/>
          <p14:tracePt t="34812" x="3471863" y="4144963"/>
          <p14:tracePt t="34812" x="3454400" y="4162425"/>
          <p14:tracePt t="34828" x="3436938" y="4170363"/>
          <p14:tracePt t="34829" x="3429000" y="4187825"/>
          <p14:tracePt t="34845" x="3421063" y="4187825"/>
          <p14:tracePt t="34845" x="3403600" y="4205288"/>
          <p14:tracePt t="34861" x="3395663" y="4213225"/>
          <p14:tracePt t="34862" x="3386138" y="4213225"/>
          <p14:tracePt t="34879" x="3378200" y="4230688"/>
          <p14:tracePt t="34895" x="3368675" y="4238625"/>
          <p14:tracePt t="34911" x="3368675" y="4248150"/>
          <p14:tracePt t="34928" x="3368675" y="4265613"/>
          <p14:tracePt t="34945" x="3368675" y="4291013"/>
          <p14:tracePt t="34946" x="3386138" y="4316413"/>
          <p14:tracePt t="34962" x="3403600" y="4341813"/>
          <p14:tracePt t="34978" x="3411538" y="4341813"/>
          <p14:tracePt t="34979" x="3421063" y="4349750"/>
          <p14:tracePt t="34995" x="3421063" y="4359275"/>
          <p14:tracePt t="34995" x="3436938" y="4359275"/>
          <p14:tracePt t="35012" x="3454400" y="4367213"/>
          <p14:tracePt t="35012" x="3489325" y="4384675"/>
          <p14:tracePt t="35028" x="3514725" y="4384675"/>
          <p14:tracePt t="35028" x="3557588" y="4392613"/>
          <p14:tracePt t="35044" x="3598863" y="4402138"/>
          <p14:tracePt t="35045" x="3633788" y="4402138"/>
          <p14:tracePt t="35061" x="3659188" y="4402138"/>
          <p14:tracePt t="35062" x="3684588" y="4402138"/>
          <p14:tracePt t="35079" x="3702050" y="4402138"/>
          <p14:tracePt t="35079" x="3735388" y="4402138"/>
          <p14:tracePt t="35094" x="3752850" y="4402138"/>
          <p14:tracePt t="35095" x="3770313" y="4402138"/>
          <p14:tracePt t="35111" x="3778250" y="4402138"/>
          <p14:tracePt t="35111" x="3795713" y="4402138"/>
          <p14:tracePt t="35128" x="3813175" y="4402138"/>
          <p14:tracePt t="35145" x="3838575" y="4402138"/>
          <p14:tracePt t="35146" x="3871913" y="4402138"/>
          <p14:tracePt t="35161" x="3881438" y="4402138"/>
          <p14:tracePt t="35161" x="3898900" y="4392613"/>
          <p14:tracePt t="35178" x="3914775" y="4384675"/>
          <p14:tracePt t="35178" x="3932238" y="4384675"/>
          <p14:tracePt t="35194" x="3940175" y="4367213"/>
          <p14:tracePt t="35195" x="3957638" y="4359275"/>
          <p14:tracePt t="35212" x="3983038" y="4349750"/>
          <p14:tracePt t="35212" x="4000500" y="4341813"/>
          <p14:tracePt t="35228" x="4025900" y="4333875"/>
          <p14:tracePt t="35228" x="4043363" y="4333875"/>
          <p14:tracePt t="35244" x="4060825" y="4324350"/>
          <p14:tracePt t="35245" x="4076700" y="4306888"/>
          <p14:tracePt t="35261" x="4094163" y="4306888"/>
          <p14:tracePt t="35262" x="4094163" y="4298950"/>
          <p14:tracePt t="35279" x="4111625" y="4291013"/>
          <p14:tracePt t="35279" x="4119563" y="4281488"/>
          <p14:tracePt t="35294" x="4129088" y="4281488"/>
          <p14:tracePt t="35295" x="4144963" y="4273550"/>
          <p14:tracePt t="35311" x="4162425" y="4265613"/>
          <p14:tracePt t="35328" x="4170363" y="4265613"/>
          <p14:tracePt t="35328" x="4179888" y="4265613"/>
          <p14:tracePt t="35345" x="4179888" y="4256088"/>
          <p14:tracePt t="35384" x="4179888" y="4248150"/>
          <p14:tracePt t="35392" x="4179888" y="4230688"/>
          <p14:tracePt t="35400" x="4179888" y="4213225"/>
          <p14:tracePt t="35408" x="0" y="0"/>
        </p14:tracePtLst>
        <p14:tracePtLst>
          <p14:tracePt t="35912" x="3275013" y="4418013"/>
          <p14:tracePt t="35920" x="3275013" y="4410075"/>
          <p14:tracePt t="35936" x="3275013" y="4402138"/>
          <p14:tracePt t="35944" x="3275013" y="4392613"/>
          <p14:tracePt t="35961" x="3267075" y="4384675"/>
          <p14:tracePt t="35961" x="3259138" y="4375150"/>
          <p14:tracePt t="35977" x="3249613" y="4367213"/>
          <p14:tracePt t="35978" x="3232150" y="4359275"/>
          <p14:tracePt t="35995" x="3232150" y="4349750"/>
          <p14:tracePt t="35995" x="3216275" y="4341813"/>
          <p14:tracePt t="36011" x="3206750" y="4341813"/>
          <p14:tracePt t="36027" x="3190875" y="4341813"/>
          <p14:tracePt t="36044" x="3173413" y="4341813"/>
          <p14:tracePt t="36045" x="3163888" y="4333875"/>
          <p14:tracePt t="36062" x="3155950" y="4333875"/>
          <p14:tracePt t="36062" x="3138488" y="4333875"/>
          <p14:tracePt t="36078" x="3130550" y="4333875"/>
          <p14:tracePt t="36078" x="3122613" y="4333875"/>
          <p14:tracePt t="36094" x="3113088" y="4333875"/>
          <p14:tracePt t="36095" x="3095625" y="4333875"/>
          <p14:tracePt t="36111" x="3079750" y="4333875"/>
          <p14:tracePt t="36111" x="3070225" y="4333875"/>
          <p14:tracePt t="36128" x="3062288" y="4333875"/>
          <p14:tracePt t="36129" x="3054350" y="4333875"/>
          <p14:tracePt t="36144" x="3044825" y="4333875"/>
          <p14:tracePt t="36145" x="3036888" y="4341813"/>
          <p14:tracePt t="36161" x="3027363" y="4341813"/>
          <p14:tracePt t="36161" x="3027363" y="4359275"/>
          <p14:tracePt t="36177" x="3011488" y="4367213"/>
          <p14:tracePt t="36178" x="3011488" y="4375150"/>
          <p14:tracePt t="36195" x="3001963" y="4375150"/>
          <p14:tracePt t="36195" x="3001963" y="4392613"/>
          <p14:tracePt t="36211" x="2994025" y="4402138"/>
          <p14:tracePt t="36211" x="2994025" y="4410075"/>
          <p14:tracePt t="36227" x="2994025" y="4427538"/>
          <p14:tracePt t="36228" x="2994025" y="4435475"/>
          <p14:tracePt t="36244" x="2994025" y="4452938"/>
          <p14:tracePt t="36262" x="2986088" y="4470400"/>
          <p14:tracePt t="36262" x="2986088" y="4503738"/>
          <p14:tracePt t="36277" x="2986088" y="4529138"/>
          <p14:tracePt t="36294" x="2986088" y="4546600"/>
          <p14:tracePt t="36295" x="2986088" y="4589463"/>
          <p14:tracePt t="36311" x="3001963" y="4597400"/>
          <p14:tracePt t="36311" x="3011488" y="4614863"/>
          <p14:tracePt t="36328" x="3019425" y="4622800"/>
          <p14:tracePt t="36329" x="3044825" y="4640263"/>
          <p14:tracePt t="36344" x="3062288" y="4657725"/>
          <p14:tracePt t="36361" x="3079750" y="4657725"/>
          <p14:tracePt t="36378" x="3087688" y="4657725"/>
          <p14:tracePt t="36395" x="3113088" y="4665663"/>
          <p14:tracePt t="36395" x="3155950" y="4673600"/>
          <p14:tracePt t="36411" x="3181350" y="4673600"/>
          <p14:tracePt t="36411" x="3206750" y="4673600"/>
          <p14:tracePt t="36427" x="3216275" y="4683125"/>
          <p14:tracePt t="36428" x="3241675" y="4683125"/>
          <p14:tracePt t="36444" x="3259138" y="4683125"/>
          <p14:tracePt t="36445" x="3267075" y="4683125"/>
          <p14:tracePt t="36462" x="3275013" y="4683125"/>
          <p14:tracePt t="36477" x="3292475" y="4683125"/>
          <p14:tracePt t="36478" x="3309938" y="4673600"/>
          <p14:tracePt t="36494" x="3317875" y="4657725"/>
          <p14:tracePt t="36495" x="3327400" y="4640263"/>
          <p14:tracePt t="36511" x="3335338" y="4622800"/>
          <p14:tracePt t="36511" x="3335338" y="4597400"/>
          <p14:tracePt t="36512" x="0" y="0"/>
        </p14:tracePtLst>
        <p14:tracePtLst>
          <p14:tracePt t="37200" x="4060825" y="4392613"/>
          <p14:tracePt t="37208" x="4051300" y="4384675"/>
          <p14:tracePt t="37216" x="4033838" y="4375150"/>
          <p14:tracePt t="37227" x="4025900" y="4367213"/>
          <p14:tracePt t="37244" x="4008438" y="4359275"/>
          <p14:tracePt t="37244" x="3992563" y="4359275"/>
          <p14:tracePt t="37261" x="3967163" y="4349750"/>
          <p14:tracePt t="37261" x="3940175" y="4349750"/>
          <p14:tracePt t="37278" x="3924300" y="4341813"/>
          <p14:tracePt t="37278" x="3898900" y="4341813"/>
          <p14:tracePt t="37294" x="3881438" y="4341813"/>
          <p14:tracePt t="37294" x="3863975" y="4333875"/>
          <p14:tracePt t="37311" x="3846513" y="4333875"/>
          <p14:tracePt t="37311" x="3830638" y="4333875"/>
          <p14:tracePt t="37327" x="3813175" y="4333875"/>
          <p14:tracePt t="37345" x="3778250" y="4333875"/>
          <p14:tracePt t="37345" x="3744913" y="4341813"/>
          <p14:tracePt t="37360" x="3727450" y="4341813"/>
          <p14:tracePt t="37377" x="3719513" y="4349750"/>
          <p14:tracePt t="37378" x="3684588" y="4349750"/>
          <p14:tracePt t="37394" x="3667125" y="4359275"/>
          <p14:tracePt t="37394" x="3651250" y="4367213"/>
          <p14:tracePt t="37411" x="3625850" y="4375150"/>
          <p14:tracePt t="37412" x="3608388" y="4375150"/>
          <p14:tracePt t="37427" x="3598863" y="4384675"/>
          <p14:tracePt t="37428" x="3582988" y="4384675"/>
          <p14:tracePt t="37444" x="3565525" y="4392613"/>
          <p14:tracePt t="37444" x="3557588" y="4402138"/>
          <p14:tracePt t="37461" x="3540125" y="4410075"/>
          <p14:tracePt t="37461" x="3522663" y="4418013"/>
          <p14:tracePt t="37478" x="3514725" y="4427538"/>
          <p14:tracePt t="37478" x="3489325" y="4443413"/>
          <p14:tracePt t="37494" x="3479800" y="4452938"/>
          <p14:tracePt t="37510" x="3471863" y="4452938"/>
          <p14:tracePt t="37527" x="3462338" y="4460875"/>
          <p14:tracePt t="37528" x="3454400" y="4470400"/>
          <p14:tracePt t="37545" x="3454400" y="4478338"/>
          <p14:tracePt t="37545" x="3446463" y="4478338"/>
          <p14:tracePt t="37560" x="3446463" y="4486275"/>
          <p14:tracePt t="37561" x="3436938" y="4486275"/>
          <p14:tracePt t="37577" x="3436938" y="4495800"/>
          <p14:tracePt t="37594" x="3436938" y="4503738"/>
          <p14:tracePt t="37594" x="3436938" y="4511675"/>
          <p14:tracePt t="37611" x="3436938" y="4521200"/>
          <p14:tracePt t="37627" x="3436938" y="4529138"/>
          <p14:tracePt t="37627" x="3436938" y="4538663"/>
          <p14:tracePt t="37644" x="3446463" y="4538663"/>
          <p14:tracePt t="37660" x="3446463" y="4554538"/>
          <p14:tracePt t="37678" x="3471863" y="4564063"/>
          <p14:tracePt t="37678" x="3514725" y="4597400"/>
          <p14:tracePt t="37694" x="3530600" y="4605338"/>
          <p14:tracePt t="37694" x="3548063" y="4605338"/>
          <p14:tracePt t="37711" x="3573463" y="4622800"/>
          <p14:tracePt t="37711" x="3598863" y="4632325"/>
          <p14:tracePt t="37727" x="3625850" y="4640263"/>
          <p14:tracePt t="37728" x="3676650" y="4648200"/>
          <p14:tracePt t="37745" x="3702050" y="4648200"/>
          <p14:tracePt t="37745" x="3744913" y="4648200"/>
          <p14:tracePt t="37760" x="3787775" y="4657725"/>
          <p14:tracePt t="37777" x="3821113" y="4657725"/>
          <p14:tracePt t="37777" x="3856038" y="4657725"/>
          <p14:tracePt t="37794" x="3898900" y="4657725"/>
          <p14:tracePt t="37811" x="3924300" y="4657725"/>
          <p14:tracePt t="37812" x="3957638" y="4657725"/>
          <p14:tracePt t="37827" x="3967163" y="4657725"/>
          <p14:tracePt t="37828" x="3983038" y="4648200"/>
          <p14:tracePt t="37844" x="3992563" y="4640263"/>
          <p14:tracePt t="37860" x="4000500" y="4640263"/>
          <p14:tracePt t="37861" x="4000500" y="4632325"/>
          <p14:tracePt t="37878" x="4008438" y="4622800"/>
          <p14:tracePt t="37878" x="4025900" y="4605338"/>
          <p14:tracePt t="37894" x="4025900" y="4597400"/>
          <p14:tracePt t="37894" x="4043363" y="4579938"/>
          <p14:tracePt t="37910" x="4043363" y="4564063"/>
          <p14:tracePt t="37911" x="0" y="0"/>
        </p14:tracePtLst>
        <p14:tracePtLst>
          <p14:tracePt t="42160" x="3360738" y="4230688"/>
          <p14:tracePt t="42168" x="3360738" y="4222750"/>
          <p14:tracePt t="42176" x="3360738" y="4213225"/>
          <p14:tracePt t="42192" x="3360738" y="4205288"/>
          <p14:tracePt t="42209" x="3352800" y="4187825"/>
          <p14:tracePt t="42226" x="3343275" y="4170363"/>
          <p14:tracePt t="42226" x="3343275" y="4154488"/>
          <p14:tracePt t="42243" x="3327400" y="4144963"/>
          <p14:tracePt t="42244" x="3309938" y="4111625"/>
          <p14:tracePt t="42259" x="3300413" y="4102100"/>
          <p14:tracePt t="42260" x="3292475" y="4086225"/>
          <p14:tracePt t="42276" x="3284538" y="4086225"/>
          <p14:tracePt t="42276" x="3267075" y="4076700"/>
          <p14:tracePt t="42292" x="3267075" y="4068763"/>
          <p14:tracePt t="42293" x="3259138" y="4068763"/>
          <p14:tracePt t="42310" x="3249613" y="4068763"/>
          <p14:tracePt t="42326" x="3241675" y="4060825"/>
          <p14:tracePt t="42326" x="3224213" y="4060825"/>
          <p14:tracePt t="42342" x="3206750" y="4060825"/>
          <p14:tracePt t="42359" x="3198813" y="4051300"/>
          <p14:tracePt t="42359" x="3173413" y="4051300"/>
          <p14:tracePt t="42377" x="3148013" y="4051300"/>
          <p14:tracePt t="42392" x="3130550" y="4051300"/>
          <p14:tracePt t="42393" x="3095625" y="4051300"/>
          <p14:tracePt t="42409" x="3087688" y="4051300"/>
          <p14:tracePt t="42410" x="3070225" y="4051300"/>
          <p14:tracePt t="42426" x="3054350" y="4051300"/>
          <p14:tracePt t="42443" x="3044825" y="4051300"/>
          <p14:tracePt t="42444" x="3019425" y="4051300"/>
          <p14:tracePt t="42459" x="3001963" y="4060825"/>
          <p14:tracePt t="42476" x="2986088" y="4068763"/>
          <p14:tracePt t="42492" x="2976563" y="4076700"/>
          <p14:tracePt t="42510" x="2959100" y="4094163"/>
          <p14:tracePt t="42510" x="2959100" y="4102100"/>
          <p14:tracePt t="42526" x="2933700" y="4119563"/>
          <p14:tracePt t="42526" x="2925763" y="4137025"/>
          <p14:tracePt t="42542" x="2908300" y="4154488"/>
          <p14:tracePt t="42543" x="2900363" y="4170363"/>
          <p14:tracePt t="42559" x="2900363" y="4179888"/>
          <p14:tracePt t="42560" x="2882900" y="4187825"/>
          <p14:tracePt t="42576" x="2882900" y="4197350"/>
          <p14:tracePt t="42577" x="2865438" y="4230688"/>
          <p14:tracePt t="42592" x="2865438" y="4248150"/>
          <p14:tracePt t="42609" x="2865438" y="4265613"/>
          <p14:tracePt t="42610" x="2865438" y="4281488"/>
          <p14:tracePt t="42625" x="2865438" y="4298950"/>
          <p14:tracePt t="42626" x="2865438" y="4306888"/>
          <p14:tracePt t="42643" x="2865438" y="4324350"/>
          <p14:tracePt t="42643" x="2865438" y="4341813"/>
          <p14:tracePt t="42659" x="2865438" y="4349750"/>
          <p14:tracePt t="42659" x="2865438" y="4367213"/>
          <p14:tracePt t="42676" x="2874963" y="4392613"/>
          <p14:tracePt t="42677" x="2874963" y="4402138"/>
          <p14:tracePt t="42693" x="2882900" y="4427538"/>
          <p14:tracePt t="42693" x="2900363" y="4443413"/>
          <p14:tracePt t="42710" x="2900363" y="4460875"/>
          <p14:tracePt t="42710" x="2917825" y="4478338"/>
          <p14:tracePt t="42726" x="2925763" y="4495800"/>
          <p14:tracePt t="42726" x="2943225" y="4503738"/>
          <p14:tracePt t="42742" x="2959100" y="4521200"/>
          <p14:tracePt t="42743" x="2976563" y="4538663"/>
          <p14:tracePt t="42759" x="2986088" y="4546600"/>
          <p14:tracePt t="42760" x="3001963" y="4564063"/>
          <p14:tracePt t="42776" x="3019425" y="4579938"/>
          <p14:tracePt t="42777" x="3036888" y="4579938"/>
          <p14:tracePt t="42792" x="3044825" y="4597400"/>
          <p14:tracePt t="42793" x="3062288" y="4605338"/>
          <p14:tracePt t="42809" x="3079750" y="4614863"/>
          <p14:tracePt t="42809" x="3105150" y="4622800"/>
          <p14:tracePt t="42826" x="3122613" y="4632325"/>
          <p14:tracePt t="42826" x="3148013" y="4632325"/>
          <p14:tracePt t="42843" x="3173413" y="4640263"/>
          <p14:tracePt t="42844" x="3190875" y="4648200"/>
          <p14:tracePt t="42859" x="3206750" y="4657725"/>
          <p14:tracePt t="42859" x="3232150" y="4657725"/>
          <p14:tracePt t="42875" x="3249613" y="4657725"/>
          <p14:tracePt t="42892" x="3267075" y="4657725"/>
          <p14:tracePt t="42893" x="3300413" y="4657725"/>
          <p14:tracePt t="42910" x="3309938" y="4665663"/>
          <p14:tracePt t="42910" x="3317875" y="4665663"/>
          <p14:tracePt t="42926" x="3335338" y="4665663"/>
          <p14:tracePt t="42926" x="3352800" y="4665663"/>
          <p14:tracePt t="42943" x="3378200" y="4657725"/>
          <p14:tracePt t="42959" x="3403600" y="4640263"/>
          <p14:tracePt t="42960" x="3446463" y="4605338"/>
          <p14:tracePt t="42976" x="3462338" y="4589463"/>
          <p14:tracePt t="42977" x="3462338" y="4579938"/>
          <p14:tracePt t="42992" x="3489325" y="4564063"/>
          <p14:tracePt t="42993" x="3505200" y="4538663"/>
          <p14:tracePt t="43009" x="3514725" y="4538663"/>
          <p14:tracePt t="43009" x="3514725" y="4521200"/>
          <p14:tracePt t="43025" x="3522663" y="4503738"/>
          <p14:tracePt t="43043" x="3530600" y="4495800"/>
          <p14:tracePt t="43043" x="3530600" y="4470400"/>
          <p14:tracePt t="43059" x="3530600" y="4460875"/>
          <p14:tracePt t="43075" x="3530600" y="4452938"/>
          <p14:tracePt t="43076" x="0" y="0"/>
        </p14:tracePtLst>
        <p14:tracePtLst>
          <p14:tracePt t="43832" x="4802188" y="4129088"/>
          <p14:tracePt t="43840" x="4776788" y="4119563"/>
          <p14:tracePt t="43848" x="4768850" y="4111625"/>
          <p14:tracePt t="43858" x="4751388" y="4111625"/>
          <p14:tracePt t="43875" x="4741863" y="4102100"/>
          <p14:tracePt t="43876" x="4733925" y="4102100"/>
          <p14:tracePt t="43892" x="4725988" y="4102100"/>
          <p14:tracePt t="43892" x="4716463" y="4094163"/>
          <p14:tracePt t="43909" x="4708525" y="4094163"/>
          <p14:tracePt t="43910" x="4691063" y="4094163"/>
          <p14:tracePt t="43926" x="4673600" y="4094163"/>
          <p14:tracePt t="43942" x="4665663" y="4086225"/>
          <p14:tracePt t="43943" x="4648200" y="4086225"/>
          <p14:tracePt t="43959" x="4640263" y="4076700"/>
          <p14:tracePt t="43976" x="4622800" y="4076700"/>
          <p14:tracePt t="43992" x="4605338" y="4076700"/>
          <p14:tracePt t="43992" x="4589463" y="4076700"/>
          <p14:tracePt t="44008" x="4572000" y="4076700"/>
          <p14:tracePt t="44025" x="4564063" y="4076700"/>
          <p14:tracePt t="44043" x="4538663" y="4076700"/>
          <p14:tracePt t="44043" x="4529138" y="4076700"/>
          <p14:tracePt t="44059" x="4511675" y="4076700"/>
          <p14:tracePt t="44075" x="4495800" y="4076700"/>
          <p14:tracePt t="44076" x="4470400" y="4076700"/>
          <p14:tracePt t="44092" x="4452938" y="4086225"/>
          <p14:tracePt t="44092" x="4443413" y="4086225"/>
          <p14:tracePt t="44109" x="4427538" y="4094163"/>
          <p14:tracePt t="44110" x="4418013" y="4102100"/>
          <p14:tracePt t="44125" x="4402138" y="4111625"/>
          <p14:tracePt t="44126" x="4384675" y="4119563"/>
          <p14:tracePt t="44142" x="4367213" y="4129088"/>
          <p14:tracePt t="44143" x="4359275" y="4137025"/>
          <p14:tracePt t="44159" x="4349750" y="4144963"/>
          <p14:tracePt t="44159" x="4341813" y="4154488"/>
          <p14:tracePt t="44176" x="4324350" y="4162425"/>
          <p14:tracePt t="44176" x="4298950" y="4197350"/>
          <p14:tracePt t="44192" x="4291013" y="4205288"/>
          <p14:tracePt t="44192" x="4273550" y="4222750"/>
          <p14:tracePt t="44208" x="4273550" y="4248150"/>
          <p14:tracePt t="44225" x="4256088" y="4256088"/>
          <p14:tracePt t="44226" x="4248150" y="4281488"/>
          <p14:tracePt t="44243" x="4238625" y="4291013"/>
          <p14:tracePt t="44243" x="4230688" y="4306888"/>
          <p14:tracePt t="44258" x="4230688" y="4333875"/>
          <p14:tracePt t="44259" x="4222750" y="4359275"/>
          <p14:tracePt t="44275" x="4213225" y="4375150"/>
          <p14:tracePt t="44276" x="4205288" y="4392613"/>
          <p14:tracePt t="44292" x="4205288" y="4418013"/>
          <p14:tracePt t="44292" x="4205288" y="4427538"/>
          <p14:tracePt t="44309" x="4205288" y="4435475"/>
          <p14:tracePt t="44325" x="4205288" y="4452938"/>
          <p14:tracePt t="44325" x="4205288" y="4470400"/>
          <p14:tracePt t="44342" x="4205288" y="4486275"/>
          <p14:tracePt t="44358" x="4205288" y="4495800"/>
          <p14:tracePt t="44359" x="4205288" y="4503738"/>
          <p14:tracePt t="44376" x="4205288" y="4511675"/>
          <p14:tracePt t="44376" x="4230688" y="4554538"/>
          <p14:tracePt t="44392" x="4256088" y="4572000"/>
          <p14:tracePt t="44393" x="4273550" y="4597400"/>
          <p14:tracePt t="44408" x="4298950" y="4614863"/>
          <p14:tracePt t="44409" x="4324350" y="4640263"/>
          <p14:tracePt t="44425" x="4349750" y="4648200"/>
          <p14:tracePt t="44426" x="4392613" y="4673600"/>
          <p14:tracePt t="44443" x="4435475" y="4691063"/>
          <p14:tracePt t="44443" x="4460875" y="4700588"/>
          <p14:tracePt t="44458" x="4511675" y="4716463"/>
          <p14:tracePt t="44459" x="4538663" y="4716463"/>
          <p14:tracePt t="44475" x="4572000" y="4725988"/>
          <p14:tracePt t="44476" x="4597400" y="4725988"/>
          <p14:tracePt t="44492" x="4640263" y="4725988"/>
          <p14:tracePt t="44492" x="4665663" y="4725988"/>
          <p14:tracePt t="44509" x="4700588" y="4725988"/>
          <p14:tracePt t="44510" x="4716463" y="4725988"/>
          <p14:tracePt t="44525" x="4741863" y="4725988"/>
          <p14:tracePt t="44526" x="4759325" y="4725988"/>
          <p14:tracePt t="44542" x="4784725" y="4725988"/>
          <p14:tracePt t="44542" x="4802188" y="4725988"/>
          <p14:tracePt t="44558" x="4845050" y="4716463"/>
          <p14:tracePt t="44559" x="4870450" y="4708525"/>
          <p14:tracePt t="44576" x="4895850" y="4700588"/>
          <p14:tracePt t="44576" x="4938713" y="4691063"/>
          <p14:tracePt t="44592" x="4964113" y="4673600"/>
          <p14:tracePt t="44592" x="4973638" y="4665663"/>
          <p14:tracePt t="44608" x="4989513" y="4657725"/>
          <p14:tracePt t="44609" x="4999038" y="4648200"/>
          <p14:tracePt t="44625" x="5024438" y="4622800"/>
          <p14:tracePt t="44643" x="5032375" y="4605338"/>
          <p14:tracePt t="44643" x="5041900" y="4589463"/>
          <p14:tracePt t="44659" x="5049838" y="4579938"/>
          <p14:tracePt t="44659" x="5057775" y="4564063"/>
          <p14:tracePt t="44675" x="5057775" y="4538663"/>
          <p14:tracePt t="44676" x="5075238" y="4529138"/>
          <p14:tracePt t="44692" x="5083175" y="4511675"/>
          <p14:tracePt t="44692" x="5083175" y="4503738"/>
          <p14:tracePt t="44709" x="5092700" y="4495800"/>
          <p14:tracePt t="44710" x="5100638" y="4478338"/>
          <p14:tracePt t="44725" x="5110163" y="4470400"/>
          <p14:tracePt t="44726" x="5118100" y="4452938"/>
          <p14:tracePt t="44742" x="5126038" y="4443413"/>
          <p14:tracePt t="44742" x="5126038" y="4435475"/>
          <p14:tracePt t="44758" x="5126038" y="4427538"/>
          <p14:tracePt t="44776" x="5135563" y="4427538"/>
          <p14:tracePt t="44776" x="5160963" y="4384675"/>
          <p14:tracePt t="44792" x="5160963" y="4359275"/>
          <p14:tracePt t="44792" x="5160963" y="4341813"/>
          <p14:tracePt t="44808" x="5168900" y="4316413"/>
          <p14:tracePt t="44809" x="5168900" y="4298950"/>
          <p14:tracePt t="44825" x="5168900" y="4281488"/>
          <p14:tracePt t="44826" x="5176838" y="4256088"/>
          <p14:tracePt t="44842" x="5176838" y="4230688"/>
          <p14:tracePt t="44843" x="5176838" y="4222750"/>
          <p14:tracePt t="44858" x="5176838" y="4213225"/>
          <p14:tracePt t="44859" x="5176838" y="4197350"/>
          <p14:tracePt t="44875" x="5176838" y="4187825"/>
          <p14:tracePt t="44891" x="5168900" y="4170363"/>
          <p14:tracePt t="44909" x="5160963" y="4154488"/>
          <p14:tracePt t="44909" x="5160963" y="4144963"/>
          <p14:tracePt t="44910" x="0" y="0"/>
        </p14:tracePtLst>
        <p14:tracePtLst>
          <p14:tracePt t="50600" x="5613400" y="5075238"/>
          <p14:tracePt t="50648" x="5621338" y="5083175"/>
          <p14:tracePt t="50656" x="5638800" y="5083175"/>
          <p14:tracePt t="50664" x="5646738" y="5083175"/>
          <p14:tracePt t="50674" x="5664200" y="5083175"/>
          <p14:tracePt t="50690" x="5689600" y="5092700"/>
          <p14:tracePt t="50690" x="5732463" y="5092700"/>
          <p14:tracePt t="50706" x="5757863" y="5100638"/>
          <p14:tracePt t="50723" x="5783263" y="5100638"/>
          <p14:tracePt t="50741" x="5826125" y="5100638"/>
          <p14:tracePt t="50741" x="5902325" y="5110163"/>
          <p14:tracePt t="50757" x="5937250" y="5110163"/>
          <p14:tracePt t="50757" x="5970588" y="5110163"/>
          <p14:tracePt t="50773" x="5995988" y="5110163"/>
          <p14:tracePt t="50774" x="6038850" y="5110163"/>
          <p14:tracePt t="50790" x="6056313" y="5110163"/>
          <p14:tracePt t="50808" x="6081713" y="5110163"/>
          <p14:tracePt t="50808" x="6124575" y="5110163"/>
          <p14:tracePt t="50823" x="6149975" y="5110163"/>
          <p14:tracePt t="50840" x="6157913" y="5110163"/>
          <p14:tracePt t="50857" x="6167438" y="5110163"/>
          <p14:tracePt t="50857" x="6175375" y="5110163"/>
          <p14:tracePt t="50874" x="6192838" y="5110163"/>
          <p14:tracePt t="50890" x="6200775" y="5110163"/>
          <p14:tracePt t="50907" x="6235700" y="5110163"/>
          <p14:tracePt t="50907" x="6303963" y="5110163"/>
          <p14:tracePt t="50924" x="6337300" y="5110163"/>
          <p14:tracePt t="50941" x="6354763" y="5110163"/>
          <p14:tracePt t="50957" x="6362700" y="5110163"/>
          <p14:tracePt t="50957" x="6388100" y="5110163"/>
          <p14:tracePt t="50973" x="6397625" y="5110163"/>
          <p14:tracePt t="50974" x="6415088" y="5110163"/>
          <p14:tracePt t="50990" x="6423025" y="5110163"/>
          <p14:tracePt t="51007" x="6430963" y="5110163"/>
          <p14:tracePt t="51023" x="6465888" y="5110163"/>
          <p14:tracePt t="51040" x="6483350" y="5110163"/>
          <p14:tracePt t="51056" x="6491288" y="5110163"/>
          <p14:tracePt t="51080" x="6499225" y="5110163"/>
          <p14:tracePt t="51090" x="6508750" y="5110163"/>
          <p14:tracePt t="51106" x="6516688" y="5110163"/>
          <p14:tracePt t="51107" x="6524625" y="5110163"/>
          <p14:tracePt t="51123" x="6534150" y="5110163"/>
          <p14:tracePt t="51124" x="6542088" y="5110163"/>
          <p14:tracePt t="51176" x="6551613" y="5110163"/>
          <p14:tracePt t="51200" x="6559550" y="5110163"/>
          <p14:tracePt t="51208" x="6567488" y="5110163"/>
          <p14:tracePt t="51216" x="6577013" y="5110163"/>
          <p14:tracePt t="51224" x="6584950" y="5110163"/>
          <p14:tracePt t="51240" x="6592888" y="5110163"/>
          <p14:tracePt t="51256" x="6602413" y="5110163"/>
          <p14:tracePt t="51300" x="6610350" y="5110163"/>
          <p14:tracePt t="51308" x="6627813" y="5110163"/>
          <p14:tracePt t="51316" x="6645275" y="5110163"/>
          <p14:tracePt t="51328" x="6661150" y="5110163"/>
          <p14:tracePt t="51340" x="6678613" y="5110163"/>
          <p14:tracePt t="51356" x="6696075" y="5110163"/>
          <p14:tracePt t="51357" x="6704013" y="5110163"/>
          <p14:tracePt t="51374" x="6713538" y="5110163"/>
          <p14:tracePt t="51390" x="6721475" y="5110163"/>
          <p14:tracePt t="51406" x="6729413" y="5110163"/>
          <p14:tracePt t="51423" x="6738938" y="5110163"/>
          <p14:tracePt t="51441" x="6764338" y="5100638"/>
          <p14:tracePt t="51441" x="6772275" y="5092700"/>
          <p14:tracePt t="51456" x="6781800" y="5092700"/>
          <p14:tracePt t="51457" x="6789738" y="5092700"/>
          <p14:tracePt t="51473" x="6797675" y="5083175"/>
          <p14:tracePt t="51474" x="6807200" y="5083175"/>
          <p14:tracePt t="51490" x="6815138" y="5083175"/>
          <p14:tracePt t="51507" x="6815138" y="5075238"/>
          <p14:tracePt t="51523" x="6824663" y="5075238"/>
          <p14:tracePt t="51540" x="6824663" y="5067300"/>
          <p14:tracePt t="51556" x="6832600" y="5057775"/>
          <p14:tracePt t="51557" x="6840538" y="5049838"/>
          <p14:tracePt t="51574" x="6850063" y="5041900"/>
          <p14:tracePt t="51574" x="6850063" y="5032375"/>
          <p14:tracePt t="51590" x="6850063" y="5024438"/>
          <p14:tracePt t="51606" x="6858000" y="5006975"/>
          <p14:tracePt t="51623" x="6858000" y="4999038"/>
          <p14:tracePt t="51624" x="6858000" y="4981575"/>
          <p14:tracePt t="51640" x="6858000" y="4964113"/>
          <p14:tracePt t="51641" x="6858000" y="4946650"/>
          <p14:tracePt t="51656" x="6858000" y="4938713"/>
          <p14:tracePt t="51657" x="6858000" y="4921250"/>
          <p14:tracePt t="51673" x="6858000" y="4905375"/>
          <p14:tracePt t="51674" x="6858000" y="4878388"/>
          <p14:tracePt t="51690" x="6850063" y="4862513"/>
          <p14:tracePt t="51690" x="6840538" y="4845050"/>
          <p14:tracePt t="51707" x="6832600" y="4827588"/>
          <p14:tracePt t="51707" x="6815138" y="4802188"/>
          <p14:tracePt t="51723" x="6807200" y="4802188"/>
          <p14:tracePt t="51740" x="6797675" y="4784725"/>
          <p14:tracePt t="51740" x="6772275" y="4776788"/>
          <p14:tracePt t="51756" x="6772275" y="4759325"/>
          <p14:tracePt t="51757" x="6756400" y="4759325"/>
          <p14:tracePt t="51774" x="6746875" y="4759325"/>
          <p14:tracePt t="51774" x="6738938" y="4759325"/>
          <p14:tracePt t="51790" x="6721475" y="4751388"/>
          <p14:tracePt t="51790" x="6713538" y="4751388"/>
          <p14:tracePt t="51806" x="6704013" y="4751388"/>
          <p14:tracePt t="51807" x="6678613" y="4751388"/>
          <p14:tracePt t="51823" x="6661150" y="4751388"/>
          <p14:tracePt t="51840" x="6610350" y="4751388"/>
          <p14:tracePt t="51841" x="6559550" y="4751388"/>
          <p14:tracePt t="51856" x="6534150" y="4751388"/>
          <p14:tracePt t="51857" x="6508750" y="4751388"/>
          <p14:tracePt t="51873" x="6483350" y="4751388"/>
          <p14:tracePt t="51890" x="6456363" y="4751388"/>
          <p14:tracePt t="51890" x="6397625" y="4759325"/>
          <p14:tracePt t="51907" x="6372225" y="4759325"/>
          <p14:tracePt t="51908" x="6346825" y="4768850"/>
          <p14:tracePt t="51923" x="6337300" y="4776788"/>
          <p14:tracePt t="51924" x="6319838" y="4784725"/>
          <p14:tracePt t="51941" x="6294438" y="4810125"/>
          <p14:tracePt t="51956" x="6278563" y="4810125"/>
          <p14:tracePt t="51957" x="6269038" y="4827588"/>
          <p14:tracePt t="51974" x="6253163" y="4837113"/>
          <p14:tracePt t="51974" x="6253163" y="4845050"/>
          <p14:tracePt t="51990" x="6253163" y="4852988"/>
          <p14:tracePt t="52006" x="6253163" y="4862513"/>
          <p14:tracePt t="52007" x="6243638" y="4870450"/>
          <p14:tracePt t="52023" x="6243638" y="4878388"/>
          <p14:tracePt t="52023" x="6243638" y="4887913"/>
          <p14:tracePt t="52041" x="6235700" y="4895850"/>
          <p14:tracePt t="52042" x="6235700" y="4913313"/>
          <p14:tracePt t="52056" x="6226175" y="4913313"/>
          <p14:tracePt t="52073" x="6226175" y="4930775"/>
          <p14:tracePt t="52073" x="6226175" y="4964113"/>
          <p14:tracePt t="52103" x="6226175" y="4981575"/>
          <p14:tracePt t="52106" x="6243638" y="5024438"/>
          <p14:tracePt t="52134" x="6261100" y="5041900"/>
          <p14:tracePt t="52134" x="6294438" y="5049838"/>
          <p14:tracePt t="52140" x="6303963" y="5057775"/>
          <p14:tracePt t="52156" x="6311900" y="5057775"/>
          <p14:tracePt t="52157" x="6337300" y="5067300"/>
          <p14:tracePt t="52173" x="6354763" y="5067300"/>
          <p14:tracePt t="52174" x="6372225" y="5067300"/>
          <p14:tracePt t="52190" x="6415088" y="5067300"/>
          <p14:tracePt t="52190" x="6440488" y="5075238"/>
          <p14:tracePt t="52207" x="6483350" y="5075238"/>
          <p14:tracePt t="52207" x="6524625" y="5083175"/>
          <p14:tracePt t="52223" x="6567488" y="5092700"/>
          <p14:tracePt t="52224" x="6619875" y="5092700"/>
          <p14:tracePt t="52240" x="6645275" y="5100638"/>
          <p14:tracePt t="52240" x="6661150" y="5100638"/>
          <p14:tracePt t="52256" x="6670675" y="5100638"/>
          <p14:tracePt t="52257" x="6678613" y="5100638"/>
          <p14:tracePt t="52336" x="6688138" y="5100638"/>
          <p14:tracePt t="52352" x="6696075" y="5100638"/>
          <p14:tracePt t="52360" x="6704013" y="5100638"/>
          <p14:tracePt t="52368" x="6721475" y="5092700"/>
          <p14:tracePt t="52376" x="6721475" y="5083175"/>
          <p14:tracePt t="52376" x="0" y="0"/>
        </p14:tracePtLst>
        <p14:tracePtLst>
          <p14:tracePt t="52800" x="6875463" y="5118100"/>
          <p14:tracePt t="52904" x="6883400" y="5118100"/>
          <p14:tracePt t="52912" x="6891338" y="5118100"/>
          <p14:tracePt t="52923" x="6900863" y="5118100"/>
          <p14:tracePt t="52940" x="6934200" y="5118100"/>
          <p14:tracePt t="52956" x="6959600" y="5118100"/>
          <p14:tracePt t="52956" x="7027863" y="5118100"/>
          <p14:tracePt t="52973" x="7054850" y="5118100"/>
          <p14:tracePt t="52974" x="7080250" y="5118100"/>
          <p14:tracePt t="52989" x="7105650" y="5118100"/>
          <p14:tracePt t="52990" x="7131050" y="5118100"/>
          <p14:tracePt t="53006" x="7148513" y="5118100"/>
          <p14:tracePt t="53006" x="7173913" y="5118100"/>
          <p14:tracePt t="53023" x="7191375" y="5118100"/>
          <p14:tracePt t="53023" x="7199313" y="5118100"/>
          <p14:tracePt t="53040" x="7207250" y="5110163"/>
          <p14:tracePt t="53041" x="7224713" y="5110163"/>
          <p14:tracePt t="53056" x="7242175" y="5110163"/>
          <p14:tracePt t="53073" x="7250113" y="5110163"/>
          <p14:tracePt t="53073" x="7267575" y="5110163"/>
          <p14:tracePt t="53089" x="7285038" y="5110163"/>
          <p14:tracePt t="53107" x="7292975" y="5110163"/>
          <p14:tracePt t="53107" x="7318375" y="5110163"/>
          <p14:tracePt t="53123" x="7327900" y="5110163"/>
          <p14:tracePt t="53123" x="7335838" y="5110163"/>
          <p14:tracePt t="53139" x="7343775" y="5110163"/>
          <p14:tracePt t="53140" x="7353300" y="5110163"/>
          <p14:tracePt t="53156" x="7361238" y="5110163"/>
          <p14:tracePt t="53173" x="7369175" y="5110163"/>
          <p14:tracePt t="53174" x="7378700" y="5110163"/>
          <p14:tracePt t="53189" x="7386638" y="5110163"/>
          <p14:tracePt t="53190" x="7396163" y="5110163"/>
          <p14:tracePt t="53206" x="7412038" y="5100638"/>
          <p14:tracePt t="53206" x="7429500" y="5100638"/>
          <p14:tracePt t="53223" x="7446963" y="5100638"/>
          <p14:tracePt t="53223" x="7462838" y="5100638"/>
          <p14:tracePt t="53240" x="7480300" y="5100638"/>
          <p14:tracePt t="53241" x="7523163" y="5100638"/>
          <p14:tracePt t="53256" x="7531100" y="5100638"/>
          <p14:tracePt t="53257" x="7540625" y="5100638"/>
          <p14:tracePt t="53272" x="7558088" y="5100638"/>
          <p14:tracePt t="53273" x="7566025" y="5100638"/>
          <p14:tracePt t="53289" x="7573963" y="5100638"/>
          <p14:tracePt t="53290" x="7591425" y="5092700"/>
          <p14:tracePt t="53307" x="7608888" y="5092700"/>
          <p14:tracePt t="53307" x="7616825" y="5092700"/>
          <p14:tracePt t="53323" x="7626350" y="5092700"/>
          <p14:tracePt t="53339" x="7651750" y="5092700"/>
          <p14:tracePt t="53356" x="7702550" y="5092700"/>
          <p14:tracePt t="53356" x="7745413" y="5092700"/>
          <p14:tracePt t="53373" x="7762875" y="5092700"/>
          <p14:tracePt t="53374" x="7770813" y="5092700"/>
          <p14:tracePt t="53440" x="7778750" y="5092700"/>
          <p14:tracePt t="53448" x="7788275" y="5092700"/>
          <p14:tracePt t="53472" x="7796213" y="5092700"/>
          <p14:tracePt t="53512" x="7804150" y="5092700"/>
          <p14:tracePt t="53544" x="7821613" y="5092700"/>
          <p14:tracePt t="53568" x="7831138" y="5092700"/>
          <p14:tracePt t="53600" x="7839075" y="5092700"/>
          <p14:tracePt t="53656" x="7847013" y="5092700"/>
          <p14:tracePt t="53664" x="0" y="0"/>
        </p14:tracePtLst>
        <p14:tracePtLst>
          <p14:tracePt t="55528" x="4751388" y="5459413"/>
          <p14:tracePt t="55560" x="4759325" y="5459413"/>
          <p14:tracePt t="55600" x="4768850" y="5459413"/>
          <p14:tracePt t="55624" x="4776788" y="5459413"/>
          <p14:tracePt t="55640" x="4784725" y="5459413"/>
          <p14:tracePt t="55648" x="4794250" y="5459413"/>
          <p14:tracePt t="55656" x="4802188" y="5459413"/>
          <p14:tracePt t="55673" x="4819650" y="5459413"/>
          <p14:tracePt t="55673" x="4827588" y="5459413"/>
          <p14:tracePt t="55688" x="4845050" y="5459413"/>
          <p14:tracePt t="55689" x="4862513" y="5459413"/>
          <p14:tracePt t="55705" x="4870450" y="5459413"/>
          <p14:tracePt t="55706" x="4878388" y="5459413"/>
          <p14:tracePt t="55722" x="4895850" y="5459413"/>
          <p14:tracePt t="55739" x="4913313" y="5459413"/>
          <p14:tracePt t="55740" x="4930775" y="5459413"/>
          <p14:tracePt t="55755" x="4938713" y="5459413"/>
          <p14:tracePt t="55772" x="4946650" y="5459413"/>
          <p14:tracePt t="55772" x="4973638" y="5459413"/>
          <p14:tracePt t="55788" x="4981575" y="5459413"/>
          <p14:tracePt t="55789" x="4989513" y="5459413"/>
          <p14:tracePt t="55806" x="5006975" y="5459413"/>
          <p14:tracePt t="55807" x="5024438" y="5459413"/>
          <p14:tracePt t="55822" x="5041900" y="5459413"/>
          <p14:tracePt t="55822" x="5049838" y="5459413"/>
          <p14:tracePt t="55838" x="5067300" y="5459413"/>
          <p14:tracePt t="55855" x="5075238" y="5459413"/>
          <p14:tracePt t="55856" x="5100638" y="5459413"/>
          <p14:tracePt t="55873" x="5110163" y="5459413"/>
          <p14:tracePt t="55888" x="5135563" y="5459413"/>
          <p14:tracePt t="55905" x="5168900" y="5459413"/>
          <p14:tracePt t="55905" x="5194300" y="5459413"/>
          <p14:tracePt t="55923" x="5229225" y="5459413"/>
          <p14:tracePt t="55940" x="5237163" y="5459413"/>
          <p14:tracePt t="55940" x="5245100" y="5459413"/>
          <p14:tracePt t="55955" x="5254625" y="5459413"/>
          <p14:tracePt t="55956" x="5272088" y="5459413"/>
          <p14:tracePt t="55972" x="5280025" y="5459413"/>
          <p14:tracePt t="55989" x="5297488" y="5459413"/>
          <p14:tracePt t="56006" x="5305425" y="5459413"/>
          <p14:tracePt t="56006" x="5313363" y="5459413"/>
          <p14:tracePt t="56022" x="5322888" y="5459413"/>
          <p14:tracePt t="56022" x="5330825" y="5459413"/>
          <p14:tracePt t="56064" x="5340350" y="5459413"/>
          <p14:tracePt t="56072" x="5348288" y="5459413"/>
          <p14:tracePt t="56088" x="5356225" y="5459413"/>
          <p14:tracePt t="56105" x="5365750" y="5459413"/>
          <p14:tracePt t="56106" x="5373688" y="5459413"/>
          <p14:tracePt t="56122" x="5381625" y="5449888"/>
          <p14:tracePt t="56139" x="5399088" y="5441950"/>
          <p14:tracePt t="56155" x="5416550" y="5441950"/>
          <p14:tracePt t="56172" x="5416550" y="5434013"/>
          <p14:tracePt t="56172" x="5424488" y="5434013"/>
          <p14:tracePt t="56188" x="5434013" y="5424488"/>
          <p14:tracePt t="56206" x="5441950" y="5424488"/>
          <p14:tracePt t="56222" x="5449888" y="5416550"/>
          <p14:tracePt t="56222" x="5467350" y="5391150"/>
          <p14:tracePt t="56238" x="5476875" y="5381625"/>
          <p14:tracePt t="56239" x="5484813" y="5365750"/>
          <p14:tracePt t="56255" x="5492750" y="5348288"/>
          <p14:tracePt t="56255" x="5502275" y="5340350"/>
          <p14:tracePt t="56256" x="5502275" y="5322888"/>
          <p14:tracePt t="56272" x="5502275" y="5313363"/>
          <p14:tracePt t="56273" x="5502275" y="5297488"/>
          <p14:tracePt t="56288" x="5510213" y="5287963"/>
          <p14:tracePt t="56289" x="5510213" y="5280025"/>
          <p14:tracePt t="56305" x="5510213" y="5262563"/>
          <p14:tracePt t="56305" x="5510213" y="5254625"/>
          <p14:tracePt t="56322" x="5510213" y="5245100"/>
          <p14:tracePt t="56322" x="5502275" y="5229225"/>
          <p14:tracePt t="56339" x="5492750" y="5219700"/>
          <p14:tracePt t="56339" x="5484813" y="5203825"/>
          <p14:tracePt t="56355" x="5476875" y="5194300"/>
          <p14:tracePt t="56356" x="5459413" y="5176838"/>
          <p14:tracePt t="56372" x="5459413" y="5168900"/>
          <p14:tracePt t="56372" x="5449888" y="5160963"/>
          <p14:tracePt t="56388" x="5441950" y="5143500"/>
          <p14:tracePt t="56389" x="5424488" y="5135563"/>
          <p14:tracePt t="56406" x="5416550" y="5126038"/>
          <p14:tracePt t="56406" x="5408613" y="5110163"/>
          <p14:tracePt t="56422" x="5399088" y="5100638"/>
          <p14:tracePt t="56422" x="5391150" y="5083175"/>
          <p14:tracePt t="56438" x="5381625" y="5083175"/>
          <p14:tracePt t="56439" x="5365750" y="5067300"/>
          <p14:tracePt t="56455" x="5356225" y="5057775"/>
          <p14:tracePt t="56456" x="5305425" y="5024438"/>
          <p14:tracePt t="56473" x="5287963" y="4999038"/>
          <p14:tracePt t="56473" x="5237163" y="4973638"/>
          <p14:tracePt t="56488" x="5194300" y="4956175"/>
          <p14:tracePt t="56489" x="5168900" y="4946650"/>
          <p14:tracePt t="56505" x="5143500" y="4930775"/>
          <p14:tracePt t="56506" x="5135563" y="4930775"/>
          <p14:tracePt t="56522" x="5118100" y="4921250"/>
          <p14:tracePt t="56522" x="5100638" y="4921250"/>
          <p14:tracePt t="56539" x="5075238" y="4921250"/>
          <p14:tracePt t="56555" x="5067300" y="4921250"/>
          <p14:tracePt t="56555" x="5032375" y="4921250"/>
          <p14:tracePt t="56572" x="4999038" y="4921250"/>
          <p14:tracePt t="56588" x="4981575" y="4921250"/>
          <p14:tracePt t="56589" x="4930775" y="4930775"/>
          <p14:tracePt t="56606" x="4913313" y="4938713"/>
          <p14:tracePt t="56606" x="4905375" y="4938713"/>
          <p14:tracePt t="56622" x="4887913" y="4956175"/>
          <p14:tracePt t="56622" x="4862513" y="4964113"/>
          <p14:tracePt t="56638" x="4852988" y="4981575"/>
          <p14:tracePt t="56639" x="4819650" y="4999038"/>
          <p14:tracePt t="56655" x="4802188" y="5014913"/>
          <p14:tracePt t="56656" x="4776788" y="5041900"/>
          <p14:tracePt t="56672" x="4759325" y="5057775"/>
          <p14:tracePt t="56673" x="4751388" y="5067300"/>
          <p14:tracePt t="56688" x="4741863" y="5083175"/>
          <p14:tracePt t="56689" x="4733925" y="5092700"/>
          <p14:tracePt t="56705" x="4725988" y="5110163"/>
          <p14:tracePt t="56705" x="4716463" y="5126038"/>
          <p14:tracePt t="56722" x="4716463" y="5143500"/>
          <p14:tracePt t="56723" x="4716463" y="5160963"/>
          <p14:tracePt t="56739" x="4708525" y="5176838"/>
          <p14:tracePt t="56739" x="4700588" y="5194300"/>
          <p14:tracePt t="56755" x="4691063" y="5211763"/>
          <p14:tracePt t="56756" x="4691063" y="5229225"/>
          <p14:tracePt t="56772" x="4683125" y="5254625"/>
          <p14:tracePt t="56772" x="4673600" y="5272088"/>
          <p14:tracePt t="56788" x="4673600" y="5280025"/>
          <p14:tracePt t="56788" x="4673600" y="5297488"/>
          <p14:tracePt t="56806" x="4673600" y="5322888"/>
          <p14:tracePt t="56822" x="4673600" y="5330825"/>
          <p14:tracePt t="56838" x="4673600" y="5356225"/>
          <p14:tracePt t="56839" x="4673600" y="5373688"/>
          <p14:tracePt t="56855" x="4683125" y="5399088"/>
          <p14:tracePt t="56856" x="4716463" y="5434013"/>
          <p14:tracePt t="56872" x="4733925" y="5459413"/>
          <p14:tracePt t="56873" x="4759325" y="5476875"/>
          <p14:tracePt t="56888" x="4776788" y="5492750"/>
          <p14:tracePt t="56889" x="4794250" y="5510213"/>
          <p14:tracePt t="56905" x="4819650" y="5527675"/>
          <p14:tracePt t="56905" x="4837113" y="5527675"/>
          <p14:tracePt t="56922" x="4852988" y="5553075"/>
          <p14:tracePt t="56922" x="4887913" y="5561013"/>
          <p14:tracePt t="56955" x="4913313" y="5586413"/>
          <p14:tracePt t="56972" x="4964113" y="5603875"/>
          <p14:tracePt t="56988" x="4989513" y="5613400"/>
          <p14:tracePt t="57006" x="5041900" y="5613400"/>
          <p14:tracePt t="57021" x="5092700" y="5613400"/>
          <p14:tracePt t="57022" x="5118100" y="5613400"/>
          <p14:tracePt t="57038" x="5143500" y="5613400"/>
          <p14:tracePt t="57055" x="5160963" y="5603875"/>
          <p14:tracePt t="57072" x="5194300" y="5578475"/>
          <p14:tracePt t="57088" x="5254625" y="5527675"/>
          <p14:tracePt t="57089" x="5287963" y="5476875"/>
          <p14:tracePt t="57105" x="5305425" y="5449888"/>
          <p14:tracePt t="57105" x="5322888" y="5441950"/>
          <p14:tracePt t="57121" x="5340350" y="5416550"/>
          <p14:tracePt t="57122" x="5348288" y="5408613"/>
          <p14:tracePt t="57122" x="0" y="0"/>
        </p14:tracePtLst>
        <p14:tracePtLst>
          <p14:tracePt t="57608" x="5254625" y="5416550"/>
          <p14:tracePt t="57672" x="5262563" y="5416550"/>
          <p14:tracePt t="57680" x="5280025" y="5416550"/>
          <p14:tracePt t="57689" x="5297488" y="5416550"/>
          <p14:tracePt t="57704" x="5313363" y="5416550"/>
          <p14:tracePt t="57705" x="5340350" y="5416550"/>
          <p14:tracePt t="57721" x="5348288" y="5416550"/>
          <p14:tracePt t="57738" x="5373688" y="5416550"/>
          <p14:tracePt t="57738" x="5408613" y="5416550"/>
          <p14:tracePt t="57755" x="5424488" y="5416550"/>
          <p14:tracePt t="57771" x="5441950" y="5416550"/>
          <p14:tracePt t="57772" x="5459413" y="5416550"/>
          <p14:tracePt t="57788" x="5476875" y="5416550"/>
          <p14:tracePt t="57788" x="5484813" y="5416550"/>
          <p14:tracePt t="57805" x="5492750" y="5416550"/>
          <p14:tracePt t="57805" x="5502275" y="5416550"/>
          <p14:tracePt t="57822" x="5518150" y="5416550"/>
          <p14:tracePt t="57822" x="5535613" y="5424488"/>
          <p14:tracePt t="57838" x="5553075" y="5424488"/>
          <p14:tracePt t="57838" x="5586413" y="5424488"/>
          <p14:tracePt t="57855" x="5629275" y="5434013"/>
          <p14:tracePt t="57855" x="5672138" y="5434013"/>
          <p14:tracePt t="57871" x="5707063" y="5434013"/>
          <p14:tracePt t="57889" x="5808663" y="5441950"/>
          <p14:tracePt t="57889" x="5859463" y="5441950"/>
          <p14:tracePt t="57905" x="5894388" y="5441950"/>
          <p14:tracePt t="57921" x="5919788" y="5441950"/>
          <p14:tracePt t="57922" x="5962650" y="5441950"/>
          <p14:tracePt t="57939" x="5980113" y="5441950"/>
          <p14:tracePt t="57956" x="6005513" y="5441950"/>
          <p14:tracePt t="57956" x="6013450" y="5441950"/>
          <p14:tracePt t="57971" x="6021388" y="5441950"/>
          <p14:tracePt t="57972" x="6048375" y="5441950"/>
          <p14:tracePt t="57988" x="6064250" y="5441950"/>
          <p14:tracePt t="57988" x="6099175" y="5434013"/>
          <p14:tracePt t="58004" x="6116638" y="5434013"/>
          <p14:tracePt t="58005" x="6132513" y="5434013"/>
          <p14:tracePt t="58022" x="6149975" y="5434013"/>
          <p14:tracePt t="58023" x="6167438" y="5424488"/>
          <p14:tracePt t="58038" x="6175375" y="5416550"/>
          <p14:tracePt t="58080" x="6192838" y="5416550"/>
          <p14:tracePt t="58088" x="6200775" y="5416550"/>
          <p14:tracePt t="58096" x="6210300" y="5416550"/>
          <p14:tracePt t="58104" x="6226175" y="5416550"/>
          <p14:tracePt t="58121" x="6253163" y="5408613"/>
          <p14:tracePt t="58122" x="6269038" y="5408613"/>
          <p14:tracePt t="58138" x="6278563" y="5408613"/>
          <p14:tracePt t="58139" x="6294438" y="5399088"/>
          <p14:tracePt t="58155" x="6303963" y="5399088"/>
          <p14:tracePt t="58171" x="6311900" y="5399088"/>
          <p14:tracePt t="58188" x="6319838" y="5399088"/>
          <p14:tracePt t="58204" x="6337300" y="5391150"/>
          <p14:tracePt t="58205" x="6354763" y="5391150"/>
          <p14:tracePt t="58222" x="6372225" y="5391150"/>
          <p14:tracePt t="58222" x="6397625" y="5391150"/>
          <p14:tracePt t="58238" x="6405563" y="5391150"/>
          <p14:tracePt t="58254" x="6415088" y="5391150"/>
          <p14:tracePt t="58312" x="6423025" y="5391150"/>
          <p14:tracePt t="58336" x="0" y="0"/>
        </p14:tracePtLst>
      </p14:laserTraceLst>
    </p:ext>
    <p:ext uri="{E180D4A7-C9FB-4DFB-919C-405C955672EB}">
      <p14:showEvtLst xmlns:p14="http://schemas.microsoft.com/office/powerpoint/2010/main">
        <p14:playEvt time="2439" objId="2"/>
        <p14:triggerEvt type="onClick" time="2439" objId="2"/>
        <p14:stopEvt time="62275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612845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1A/2. (MÁ 8.)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Két autó egyszerre indul egymással szemben 20 km távolságból. Mekkora köztük a távolság negyed óra múlva, ha az egyik sebessége 25 km/h, a másiké 11 m/s? </a:t>
            </a:r>
          </a:p>
          <a:p>
            <a:endParaRPr lang="hu-HU" dirty="0"/>
          </a:p>
          <a:p>
            <a:r>
              <a:rPr lang="hu-HU" dirty="0"/>
              <a:t>A két autó egymással szembe megy, ezért az egyik sebesség előjele negatív kell legyen. Ha az x tengelyt úgy vesszük fel, hogy az arra mutat, amerre az 1-es autó megy, akkor a 2-es autó sebessége negatív: v</a:t>
            </a:r>
            <a:r>
              <a:rPr lang="hu-HU" baseline="-25000" dirty="0"/>
              <a:t>2</a:t>
            </a:r>
            <a:r>
              <a:rPr lang="hu-HU" dirty="0"/>
              <a:t> = –11 m/s = –39,6 km/h.</a:t>
            </a:r>
          </a:p>
          <a:p>
            <a:endParaRPr lang="hu-HU" dirty="0"/>
          </a:p>
          <a:p>
            <a:r>
              <a:rPr lang="hu-HU" dirty="0"/>
              <a:t>A helykoordináták így </a:t>
            </a:r>
          </a:p>
          <a:p>
            <a:r>
              <a:rPr lang="hu-HU" dirty="0"/>
              <a:t>SI alapegységekkel felírva:  x</a:t>
            </a:r>
            <a:r>
              <a:rPr lang="hu-HU" baseline="-25000" dirty="0"/>
              <a:t>1</a:t>
            </a:r>
            <a:r>
              <a:rPr lang="hu-HU" dirty="0"/>
              <a:t> = 6,944 t   és   x</a:t>
            </a:r>
            <a:r>
              <a:rPr lang="hu-HU" baseline="-25000" dirty="0"/>
              <a:t>2</a:t>
            </a:r>
            <a:r>
              <a:rPr lang="hu-HU" dirty="0"/>
              <a:t> = 20000 – 11 t :   itt t </a:t>
            </a:r>
            <a:r>
              <a:rPr lang="hu-HU" dirty="0" err="1"/>
              <a:t>s-ban</a:t>
            </a:r>
            <a:r>
              <a:rPr lang="hu-HU" dirty="0"/>
              <a:t> értendő; ill.</a:t>
            </a:r>
          </a:p>
          <a:p>
            <a:r>
              <a:rPr lang="hu-HU" dirty="0"/>
              <a:t>km/h-ban felírva:   x</a:t>
            </a:r>
            <a:r>
              <a:rPr lang="hu-HU" baseline="-25000" dirty="0"/>
              <a:t>1</a:t>
            </a:r>
            <a:r>
              <a:rPr lang="hu-HU" dirty="0"/>
              <a:t> = 25 t   és   x</a:t>
            </a:r>
            <a:r>
              <a:rPr lang="hu-HU" baseline="-25000" dirty="0"/>
              <a:t>2</a:t>
            </a:r>
            <a:r>
              <a:rPr lang="hu-HU" dirty="0"/>
              <a:t> = 20 – 39,6 t :  itt t h-ban értendő.</a:t>
            </a:r>
          </a:p>
          <a:p>
            <a:endParaRPr lang="hu-HU" dirty="0"/>
          </a:p>
        </p:txBody>
      </p:sp>
      <p:pic>
        <p:nvPicPr>
          <p:cNvPr id="3" name="bevfiz_1A_2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6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23"/>
    </mc:Choice>
    <mc:Fallback>
      <p:transition spd="slow" advTm="7642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3867" x="4665663" y="2678113"/>
          <p14:tracePt t="33875" x="4665663" y="2670175"/>
          <p14:tracePt t="33963" x="4665663" y="2678113"/>
          <p14:tracePt t="33971" x="4673600" y="2678113"/>
          <p14:tracePt t="33979" x="4683125" y="2687638"/>
          <p14:tracePt t="34006" x="4700588" y="2695575"/>
          <p14:tracePt t="34007" x="4741863" y="2720975"/>
          <p14:tracePt t="34027" x="4759325" y="2728913"/>
          <p14:tracePt t="34028" x="4819650" y="2746375"/>
          <p14:tracePt t="34041" x="4837113" y="2755900"/>
          <p14:tracePt t="34067" x="4852988" y="2763838"/>
          <p14:tracePt t="34068" x="4895850" y="2771775"/>
          <p14:tracePt t="34097" x="4913313" y="2771775"/>
          <p14:tracePt t="34098" x="4946650" y="2771775"/>
          <p14:tracePt t="34107" x="4964113" y="2781300"/>
          <p14:tracePt t="34108" x="4989513" y="2781300"/>
          <p14:tracePt t="34137" x="5014913" y="2781300"/>
          <p14:tracePt t="34138" x="5100638" y="2797175"/>
          <p14:tracePt t="34140" x="5118100" y="2797175"/>
          <p14:tracePt t="34167" x="5151438" y="2797175"/>
          <p14:tracePt t="34168" x="5229225" y="2806700"/>
          <p14:tracePt t="34174" x="5262563" y="2806700"/>
          <p14:tracePt t="34197" x="5297488" y="2806700"/>
          <p14:tracePt t="34198" x="5381625" y="2806700"/>
          <p14:tracePt t="34206" x="5434013" y="2806700"/>
          <p14:tracePt t="34237" x="5476875" y="2806700"/>
          <p14:tracePt t="34240" x="5595938" y="2806700"/>
          <p14:tracePt t="34267" x="5646738" y="2806700"/>
          <p14:tracePt t="34273" x="5800725" y="2806700"/>
          <p14:tracePt t="34297" x="5843588" y="2806700"/>
          <p14:tracePt t="34307" x="5919788" y="2806700"/>
          <p14:tracePt t="34307" x="5970588" y="2806700"/>
          <p14:tracePt t="34337" x="5988050" y="2806700"/>
          <p14:tracePt t="34338" x="6030913" y="2806700"/>
          <p14:tracePt t="34340" x="6056313" y="2806700"/>
          <p14:tracePt t="34367" x="6089650" y="2806700"/>
          <p14:tracePt t="34374" x="6149975" y="2814638"/>
          <p14:tracePt t="34374" x="6192838" y="2814638"/>
          <p14:tracePt t="34397" x="6235700" y="2814638"/>
          <p14:tracePt t="34398" x="6286500" y="2814638"/>
          <p14:tracePt t="34406" x="6319838" y="2824163"/>
          <p14:tracePt t="34437" x="6362700" y="2824163"/>
          <p14:tracePt t="34438" x="6448425" y="2824163"/>
          <p14:tracePt t="34467" x="6465888" y="2824163"/>
          <p14:tracePt t="34473" x="6499225" y="2814638"/>
          <p14:tracePt t="34497" x="6516688" y="2814638"/>
          <p14:tracePt t="34498" x="6542088" y="2814638"/>
          <p14:tracePt t="34507" x="6551613" y="2814638"/>
          <p14:tracePt t="34508" x="6577013" y="2814638"/>
          <p14:tracePt t="34537" x="6592888" y="2814638"/>
          <p14:tracePt t="34539" x="6645275" y="2806700"/>
          <p14:tracePt t="34540" x="6678613" y="2806700"/>
          <p14:tracePt t="34567" x="6713538" y="2806700"/>
          <p14:tracePt t="34573" x="6789738" y="2806700"/>
          <p14:tracePt t="34574" x="6824663" y="2806700"/>
          <p14:tracePt t="34600" x="6875463" y="2806700"/>
          <p14:tracePt t="34606" x="6934200" y="2806700"/>
          <p14:tracePt t="34606" x="6969125" y="2806700"/>
          <p14:tracePt t="34630" x="7002463" y="2806700"/>
          <p14:tracePt t="34640" x="7062788" y="2806700"/>
          <p14:tracePt t="34641" x="7096125" y="2806700"/>
          <p14:tracePt t="34670" x="7123113" y="2797175"/>
          <p14:tracePt t="34671" x="7138988" y="2789238"/>
          <p14:tracePt t="34700" x="7148513" y="2789238"/>
          <p14:tracePt t="34701" x="7173913" y="2763838"/>
          <p14:tracePt t="34707" x="7181850" y="2763838"/>
          <p14:tracePt t="34730" x="7191375" y="2755900"/>
          <p14:tracePt t="34731" x="7216775" y="2738438"/>
          <p14:tracePt t="34739" x="7224713" y="2728913"/>
          <p14:tracePt t="34773" x="7232650" y="2720975"/>
          <p14:tracePt t="34774" x="7285038" y="2687638"/>
          <p14:tracePt t="34802" x="7292975" y="2678113"/>
          <p14:tracePt t="34803" x="7327900" y="2660650"/>
          <p14:tracePt t="34836" x="7335838" y="2660650"/>
          <p14:tracePt t="34837" x="7378700" y="2635250"/>
          <p14:tracePt t="34866" x="7396163" y="2619375"/>
          <p14:tracePt t="34867" x="7421563" y="2601913"/>
          <p14:tracePt t="34867" x="7429500" y="2592388"/>
          <p14:tracePt t="34896" x="7446963" y="2584450"/>
          <p14:tracePt t="34897" x="7462838" y="2566988"/>
          <p14:tracePt t="34907" x="7472363" y="2559050"/>
          <p14:tracePt t="34907" x="7480300" y="2551113"/>
          <p14:tracePt t="34936" x="7489825" y="2541588"/>
          <p14:tracePt t="34937" x="7497763" y="2533650"/>
          <p14:tracePt t="34939" x="7505700" y="2524125"/>
          <p14:tracePt t="34966" x="7505700" y="2516188"/>
          <p14:tracePt t="34967" x="7505700" y="2508250"/>
          <p14:tracePt t="34973" x="7515225" y="2508250"/>
          <p14:tracePt t="34996" x="7515225" y="2498725"/>
          <p14:tracePt t="34997" x="7523163" y="2490788"/>
          <p14:tracePt t="35006" x="7523163" y="2482850"/>
          <p14:tracePt t="35036" x="7523163" y="2473325"/>
          <p14:tracePt t="35037" x="7531100" y="2439988"/>
          <p14:tracePt t="35066" x="7531100" y="2422525"/>
          <p14:tracePt t="35067" x="7515225" y="2354263"/>
          <p14:tracePt t="35075" x="7497763" y="2346325"/>
          <p14:tracePt t="35096" x="7489825" y="2328863"/>
          <p14:tracePt t="35097" x="7462838" y="2303463"/>
          <p14:tracePt t="35107" x="7454900" y="2293938"/>
          <p14:tracePt t="35136" x="7446963" y="2286000"/>
          <p14:tracePt t="35137" x="7421563" y="2268538"/>
          <p14:tracePt t="35139" x="7412038" y="2268538"/>
          <p14:tracePt t="35166" x="7404100" y="2260600"/>
          <p14:tracePt t="35167" x="7386638" y="2252663"/>
          <p14:tracePt t="35173" x="7369175" y="2243138"/>
          <p14:tracePt t="35196" x="7343775" y="2243138"/>
          <p14:tracePt t="35197" x="7310438" y="2235200"/>
          <p14:tracePt t="35206" x="7275513" y="2235200"/>
          <p14:tracePt t="35236" x="7259638" y="2225675"/>
          <p14:tracePt t="35237" x="7181850" y="2217738"/>
          <p14:tracePt t="35266" x="7156450" y="2217738"/>
          <p14:tracePt t="35272" x="7096125" y="2217738"/>
          <p14:tracePt t="35296" x="7070725" y="2217738"/>
          <p14:tracePt t="35307" x="7011988" y="2217738"/>
          <p14:tracePt t="35307" x="6943725" y="2217738"/>
          <p14:tracePt t="35336" x="6891338" y="2209800"/>
          <p14:tracePt t="35337" x="6840538" y="2209800"/>
          <p14:tracePt t="35340" x="6789738" y="2209800"/>
          <p14:tracePt t="35366" x="6756400" y="2209800"/>
          <p14:tracePt t="35367" x="6678613" y="2209800"/>
          <p14:tracePt t="35373" x="6645275" y="2209800"/>
          <p14:tracePt t="35396" x="6610350" y="2209800"/>
          <p14:tracePt t="35397" x="6516688" y="2209800"/>
          <p14:tracePt t="35406" x="6465888" y="2209800"/>
          <p14:tracePt t="35436" x="6423025" y="2209800"/>
          <p14:tracePt t="35437" x="6269038" y="2209800"/>
          <p14:tracePt t="35466" x="6210300" y="2209800"/>
          <p14:tracePt t="35467" x="6116638" y="2209800"/>
          <p14:tracePt t="35472" x="6064250" y="2209800"/>
          <p14:tracePt t="35496" x="6021388" y="2209800"/>
          <p14:tracePt t="35497" x="5919788" y="2209800"/>
          <p14:tracePt t="35507" x="5884863" y="2209800"/>
          <p14:tracePt t="35507" x="5851525" y="2209800"/>
          <p14:tracePt t="35537" x="5816600" y="2209800"/>
          <p14:tracePt t="35539" x="5707063" y="2209800"/>
          <p14:tracePt t="35540" x="5664200" y="2209800"/>
          <p14:tracePt t="35567" x="5613400" y="2209800"/>
          <p14:tracePt t="35573" x="5518150" y="2209800"/>
          <p14:tracePt t="35574" x="5459413" y="2209800"/>
          <p14:tracePt t="35600" x="5416550" y="2209800"/>
          <p14:tracePt t="35606" x="5348288" y="2209800"/>
          <p14:tracePt t="35606" x="5313363" y="2209800"/>
          <p14:tracePt t="35630" x="5254625" y="2209800"/>
          <p14:tracePt t="35640" x="5168900" y="2209800"/>
          <p14:tracePt t="35640" x="5110163" y="2209800"/>
          <p14:tracePt t="35670" x="5092700" y="2209800"/>
          <p14:tracePt t="35672" x="4964113" y="2209800"/>
          <p14:tracePt t="35700" x="4921250" y="2209800"/>
          <p14:tracePt t="35701" x="4837113" y="2200275"/>
          <p14:tracePt t="35707" x="4810125" y="2200275"/>
          <p14:tracePt t="35730" x="4784725" y="2200275"/>
          <p14:tracePt t="35739" x="4725988" y="2200275"/>
          <p14:tracePt t="35762" x="4708525" y="2200275"/>
          <p14:tracePt t="35773" x="4657725" y="2200275"/>
          <p14:tracePt t="35802" x="4614863" y="2200275"/>
          <p14:tracePt t="35806" x="4538663" y="2225675"/>
          <p14:tracePt t="35832" x="4529138" y="2225675"/>
          <p14:tracePt t="35833" x="4503738" y="2243138"/>
          <p14:tracePt t="35840" x="4486275" y="2252663"/>
          <p14:tracePt t="35862" x="4486275" y="2268538"/>
          <p14:tracePt t="35863" x="4470400" y="2286000"/>
          <p14:tracePt t="35872" x="4460875" y="2293938"/>
          <p14:tracePt t="35902" x="4452938" y="2303463"/>
          <p14:tracePt t="35903" x="4427538" y="2346325"/>
          <p14:tracePt t="35907" x="4427538" y="2362200"/>
          <p14:tracePt t="35932" x="4427538" y="2371725"/>
          <p14:tracePt t="35933" x="4427538" y="2405063"/>
          <p14:tracePt t="35939" x="4427538" y="2414588"/>
          <p14:tracePt t="35962" x="4427538" y="2430463"/>
          <p14:tracePt t="35973" x="4427538" y="2473325"/>
          <p14:tracePt t="35973" x="4427538" y="2490788"/>
          <p14:tracePt t="36002" x="4427538" y="2498725"/>
          <p14:tracePt t="36003" x="4435475" y="2516188"/>
          <p14:tracePt t="36006" x="4435475" y="2524125"/>
          <p14:tracePt t="36033" x="4443413" y="2541588"/>
          <p14:tracePt t="36040" x="4452938" y="2541588"/>
          <p14:tracePt t="36072" x="4452938" y="2551113"/>
          <p14:tracePt t="36073" x="4460875" y="2566988"/>
          <p14:tracePt t="36097" x="4470400" y="2566988"/>
          <p14:tracePt t="36098" x="4486275" y="2584450"/>
          <p14:tracePt t="36106" x="4503738" y="2592388"/>
          <p14:tracePt t="36107" x="4521200" y="2601913"/>
          <p14:tracePt t="36137" x="4546600" y="2609850"/>
          <p14:tracePt t="36138" x="4589463" y="2627313"/>
          <p14:tracePt t="36139" x="4614863" y="2627313"/>
          <p14:tracePt t="36167" x="4640263" y="2635250"/>
          <p14:tracePt t="36168" x="4691063" y="2644775"/>
          <p14:tracePt t="36173" x="4716463" y="2644775"/>
          <p14:tracePt t="36197" x="4768850" y="2652713"/>
          <p14:tracePt t="36198" x="4819650" y="2660650"/>
          <p14:tracePt t="36206" x="4845050" y="2660650"/>
          <p14:tracePt t="36227" x="4852988" y="2660650"/>
          <p14:tracePt t="36240" x="4895850" y="2660650"/>
          <p14:tracePt t="36240" x="4921250" y="2660650"/>
          <p14:tracePt t="36267" x="4938713" y="2660650"/>
          <p14:tracePt t="36272" x="5024438" y="2660650"/>
          <p14:tracePt t="36297" x="5049838" y="2660650"/>
          <p14:tracePt t="36306" x="5143500" y="2660650"/>
          <p14:tracePt t="36307" x="5237163" y="2660650"/>
          <p14:tracePt t="36337" x="5287963" y="2660650"/>
          <p14:tracePt t="36338" x="5348288" y="2660650"/>
          <p14:tracePt t="36339" x="5373688" y="2660650"/>
          <p14:tracePt t="36367" x="5408613" y="2660650"/>
          <p14:tracePt t="36368" x="5449888" y="2660650"/>
          <p14:tracePt t="36373" x="5476875" y="2660650"/>
          <p14:tracePt t="36397" x="5502275" y="2660650"/>
          <p14:tracePt t="36397" x="5570538" y="2660650"/>
          <p14:tracePt t="36406" x="5613400" y="2660650"/>
          <p14:tracePt t="36427" x="5646738" y="2660650"/>
          <p14:tracePt t="36428" x="5740400" y="2670175"/>
          <p14:tracePt t="36440" x="5791200" y="2670175"/>
          <p14:tracePt t="36467" x="5834063" y="2670175"/>
          <p14:tracePt t="36468" x="6038850" y="2703513"/>
          <p14:tracePt t="36497" x="6099175" y="2713038"/>
          <p14:tracePt t="36497" x="6218238" y="2738438"/>
          <p14:tracePt t="36506" x="6278563" y="2746375"/>
          <p14:tracePt t="36507" x="6329363" y="2755900"/>
          <p14:tracePt t="36537" x="6380163" y="2755900"/>
          <p14:tracePt t="36539" x="6483350" y="2763838"/>
          <p14:tracePt t="36539" x="6542088" y="2763838"/>
          <p14:tracePt t="36567" x="6602413" y="2763838"/>
          <p14:tracePt t="36573" x="6704013" y="2763838"/>
          <p14:tracePt t="36573" x="6746875" y="2763838"/>
          <p14:tracePt t="36600" x="6764338" y="2763838"/>
          <p14:tracePt t="36605" x="6807200" y="2763838"/>
          <p14:tracePt t="36606" x="6824663" y="2763838"/>
          <p14:tracePt t="36630" x="6840538" y="2763838"/>
          <p14:tracePt t="36631" x="6875463" y="2763838"/>
          <p14:tracePt t="36640" x="6891338" y="2763838"/>
          <p14:tracePt t="36670" x="6908800" y="2763838"/>
          <p14:tracePt t="36671" x="6951663" y="2746375"/>
          <p14:tracePt t="36700" x="6969125" y="2746375"/>
          <p14:tracePt t="36706" x="7045325" y="2728913"/>
          <p14:tracePt t="36736" x="7062788" y="2720975"/>
          <p14:tracePt t="36737" x="7113588" y="2703513"/>
          <p14:tracePt t="36740" x="7131050" y="2695575"/>
          <p14:tracePt t="36740" x="0" y="0"/>
        </p14:tracePtLst>
        <p14:tracePtLst>
          <p14:tracePt t="40539" x="862013" y="3395663"/>
          <p14:tracePt t="40547" x="869950" y="3395663"/>
          <p14:tracePt t="40571" x="877888" y="3395663"/>
          <p14:tracePt t="40571" x="904875" y="3395663"/>
          <p14:tracePt t="40600" x="912813" y="3395663"/>
          <p14:tracePt t="40601" x="930275" y="3411538"/>
          <p14:tracePt t="40604" x="938213" y="3411538"/>
          <p14:tracePt t="40631" x="946150" y="3411538"/>
          <p14:tracePt t="40638" x="955675" y="3411538"/>
          <p14:tracePt t="40638" x="963613" y="3411538"/>
          <p14:tracePt t="40660" x="981075" y="3421063"/>
          <p14:tracePt t="40661" x="989013" y="3421063"/>
          <p14:tracePt t="40671" x="1006475" y="3429000"/>
          <p14:tracePt t="40701" x="1014413" y="3429000"/>
          <p14:tracePt t="40701" x="1049338" y="3429000"/>
          <p14:tracePt t="40730" x="1066800" y="3436938"/>
          <p14:tracePt t="40731" x="1109663" y="3446463"/>
          <p14:tracePt t="40738" x="1117600" y="3446463"/>
          <p14:tracePt t="40762" x="1135063" y="3446463"/>
          <p14:tracePt t="40772" x="1211263" y="3454400"/>
          <p14:tracePt t="40802" x="1228725" y="3454400"/>
          <p14:tracePt t="40804" x="1287463" y="3462338"/>
          <p14:tracePt t="40832" x="1304925" y="3471863"/>
          <p14:tracePt t="40833" x="1330325" y="3479800"/>
          <p14:tracePt t="40838" x="1347788" y="3479800"/>
          <p14:tracePt t="40862" x="1373188" y="3479800"/>
          <p14:tracePt t="40871" x="1416050" y="3479800"/>
          <p14:tracePt t="40892" x="1433513" y="3479800"/>
          <p14:tracePt t="40905" x="1484313" y="3479800"/>
          <p14:tracePt t="40932" x="1501775" y="3479800"/>
          <p14:tracePt t="40937" x="1535113" y="3489325"/>
          <p14:tracePt t="40962" x="1560513" y="3489325"/>
          <p14:tracePt t="40972" x="1603375" y="3489325"/>
          <p14:tracePt t="40972" x="1620838" y="3489325"/>
          <p14:tracePt t="41002" x="1638300" y="3489325"/>
          <p14:tracePt t="41004" x="1681163" y="3489325"/>
          <p14:tracePt t="41032" x="1689100" y="3489325"/>
          <p14:tracePt t="41033" x="1722438" y="3489325"/>
          <p14:tracePt t="41039" x="1739900" y="3489325"/>
          <p14:tracePt t="41062" x="1747838" y="3489325"/>
          <p14:tracePt t="41063" x="1774825" y="3489325"/>
          <p14:tracePt t="41071" x="1790700" y="3489325"/>
          <p14:tracePt t="41092" x="1800225" y="3489325"/>
          <p14:tracePt t="41093" x="1808163" y="3489325"/>
          <p14:tracePt t="41105" x="1816100" y="3489325"/>
          <p14:tracePt t="41132" x="1833563" y="3489325"/>
          <p14:tracePt t="41137" x="1843088" y="3489325"/>
          <p14:tracePt t="41162" x="1868488" y="3489325"/>
          <p14:tracePt t="41163" x="1927225" y="3489325"/>
          <p14:tracePt t="41172" x="1952625" y="3489325"/>
          <p14:tracePt t="41202" x="1979613" y="3489325"/>
          <p14:tracePt t="41204" x="2047875" y="3489325"/>
          <p14:tracePt t="41232" x="2063750" y="3489325"/>
          <p14:tracePt t="41238" x="2106613" y="3479800"/>
          <p14:tracePt t="41239" x="2124075" y="3479800"/>
          <p14:tracePt t="41262" x="2149475" y="3479800"/>
          <p14:tracePt t="41271" x="2192338" y="3471863"/>
          <p14:tracePt t="41271" x="2200275" y="3471863"/>
          <p14:tracePt t="41292" x="2217738" y="3471863"/>
          <p14:tracePt t="41293" x="2235200" y="3471863"/>
          <p14:tracePt t="41305" x="2252663" y="3462338"/>
          <p14:tracePt t="41332" x="2260600" y="3462338"/>
          <p14:tracePt t="41347" x="2278063" y="3462338"/>
          <p14:tracePt t="41372" x="2286000" y="3462338"/>
          <p14:tracePt t="41402" x="2293938" y="3462338"/>
          <p14:tracePt t="41404" x="2303463" y="3462338"/>
          <p14:tracePt t="41432" x="2311400" y="3462338"/>
          <p14:tracePt t="41438" x="2319338" y="3462338"/>
          <p14:tracePt t="41439" x="2328863" y="3462338"/>
          <p14:tracePt t="41462" x="2336800" y="3454400"/>
          <p14:tracePt t="41463" x="2379663" y="3454400"/>
          <p14:tracePt t="41471" x="2397125" y="3454400"/>
          <p14:tracePt t="41492" x="2422525" y="3454400"/>
          <p14:tracePt t="41493" x="2455863" y="3454400"/>
          <p14:tracePt t="41505" x="2465388" y="3454400"/>
          <p14:tracePt t="41533" x="2482850" y="3454400"/>
          <p14:tracePt t="41534" x="2498725" y="3454400"/>
          <p14:tracePt t="41691" x="2516188" y="3454400"/>
          <p14:tracePt t="41691" x="0" y="0"/>
        </p14:tracePtLst>
        <p14:tracePtLst>
          <p14:tracePt t="45083" x="4460875" y="3241675"/>
          <p14:tracePt t="45139" x="4452938" y="3232150"/>
          <p14:tracePt t="45163" x="4443413" y="3224213"/>
          <p14:tracePt t="45171" x="4435475" y="3216275"/>
          <p14:tracePt t="45196" x="4427538" y="3216275"/>
          <p14:tracePt t="45203" x="4402138" y="3198813"/>
          <p14:tracePt t="45203" x="4392613" y="3181350"/>
          <p14:tracePt t="45226" x="4384675" y="3173413"/>
          <p14:tracePt t="45227" x="4324350" y="3138488"/>
          <p14:tracePt t="45237" x="4298950" y="3130550"/>
          <p14:tracePt t="45266" x="4256088" y="3105150"/>
          <p14:tracePt t="45267" x="4187825" y="3079750"/>
          <p14:tracePt t="45296" x="4179888" y="3070225"/>
          <p14:tracePt t="45296" x="4144963" y="3062288"/>
          <p14:tracePt t="45304" x="4137025" y="3054350"/>
          <p14:tracePt t="45326" x="4119563" y="3044825"/>
          <p14:tracePt t="45326" x="4111625" y="3044825"/>
          <p14:tracePt t="45336" x="4094163" y="3036888"/>
          <p14:tracePt t="45366" x="4076700" y="3027363"/>
          <p14:tracePt t="45370" x="4025900" y="3027363"/>
          <p14:tracePt t="45396" x="4008438" y="3027363"/>
          <p14:tracePt t="45396" x="3957638" y="3019425"/>
          <p14:tracePt t="45403" x="3932238" y="3019425"/>
          <p14:tracePt t="45426" x="3906838" y="3011488"/>
          <p14:tracePt t="45427" x="3838575" y="3011488"/>
          <p14:tracePt t="45437" x="3795713" y="3001963"/>
          <p14:tracePt t="45466" x="3762375" y="3001963"/>
          <p14:tracePt t="45466" x="3709988" y="3001963"/>
          <p14:tracePt t="45470" x="3676650" y="3001963"/>
          <p14:tracePt t="45496" x="3659188" y="3001963"/>
          <p14:tracePt t="45504" x="3608388" y="3001963"/>
          <p14:tracePt t="45504" x="3598863" y="3011488"/>
          <p14:tracePt t="45527" x="3590925" y="3011488"/>
          <p14:tracePt t="45528" x="3582988" y="3027363"/>
          <p14:tracePt t="45557" x="3573463" y="3036888"/>
          <p14:tracePt t="45558" x="3565525" y="3054350"/>
          <p14:tracePt t="45570" x="3557588" y="3062288"/>
          <p14:tracePt t="45571" x="3548063" y="3070225"/>
          <p14:tracePt t="45600" x="3540125" y="3079750"/>
          <p14:tracePt t="45601" x="3514725" y="3113088"/>
          <p14:tracePt t="45603" x="3505200" y="3113088"/>
          <p14:tracePt t="45630" x="3471863" y="3138488"/>
          <p14:tracePt t="45631" x="3446463" y="3173413"/>
          <p14:tracePt t="45637" x="3436938" y="3181350"/>
          <p14:tracePt t="45660" x="3421063" y="3198813"/>
          <p14:tracePt t="45660" x="3421063" y="3224213"/>
          <p14:tracePt t="45669" x="3421063" y="3249613"/>
          <p14:tracePt t="45700" x="3421063" y="3267075"/>
          <p14:tracePt t="45701" x="3454400" y="3352800"/>
          <p14:tracePt t="45730" x="3471863" y="3378200"/>
          <p14:tracePt t="45730" x="3522663" y="3429000"/>
          <p14:tracePt t="45736" x="3530600" y="3454400"/>
          <p14:tracePt t="45762" x="3548063" y="3454400"/>
          <p14:tracePt t="45770" x="3565525" y="3471863"/>
          <p14:tracePt t="45792" x="3565525" y="3479800"/>
          <p14:tracePt t="45803" x="3573463" y="3479800"/>
          <p14:tracePt t="45803" x="3582988" y="3489325"/>
          <p14:tracePt t="45832" x="3590925" y="3497263"/>
          <p14:tracePt t="45833" x="3598863" y="3497263"/>
          <p14:tracePt t="45838" x="3608388" y="3497263"/>
          <p14:tracePt t="45862" x="3608388" y="3505200"/>
          <p14:tracePt t="45869" x="3633788" y="3505200"/>
          <p14:tracePt t="45870" x="3641725" y="3514725"/>
          <p14:tracePt t="45892" x="3659188" y="3514725"/>
          <p14:tracePt t="45893" x="3719513" y="3522663"/>
          <p14:tracePt t="45903" x="3752850" y="3522663"/>
          <p14:tracePt t="45933" x="3787775" y="3522663"/>
          <p14:tracePt t="45933" x="3898900" y="3530600"/>
          <p14:tracePt t="45962" x="3949700" y="3540125"/>
          <p14:tracePt t="45963" x="4025900" y="3540125"/>
          <p14:tracePt t="45992" x="4043363" y="3540125"/>
          <p14:tracePt t="45993" x="4076700" y="3530600"/>
          <p14:tracePt t="46004" x="4094163" y="3522663"/>
          <p14:tracePt t="46004" x="4102100" y="3505200"/>
          <p14:tracePt t="46032" x="4119563" y="3497263"/>
          <p14:tracePt t="46032" x="4154488" y="3471863"/>
          <p14:tracePt t="46037" x="4162425" y="3462338"/>
          <p14:tracePt t="46062" x="4170363" y="3454400"/>
          <p14:tracePt t="46063" x="4197350" y="3446463"/>
          <p14:tracePt t="46092" x="4205288" y="3436938"/>
          <p14:tracePt t="46107" x="4213225" y="3429000"/>
          <p14:tracePt t="46132" x="4222750" y="3429000"/>
          <p14:tracePt t="46137" x="4230688" y="3421063"/>
          <p14:tracePt t="46162" x="4248150" y="3421063"/>
          <p14:tracePt t="46169" x="4265613" y="3411538"/>
          <p14:tracePt t="46192" x="4273550" y="3411538"/>
          <p14:tracePt t="46203" x="4281488" y="3403600"/>
          <p14:tracePt t="46204" x="4291013" y="3403600"/>
          <p14:tracePt t="46232" x="4298950" y="3395663"/>
          <p14:tracePt t="46233" x="4333875" y="3368675"/>
          <p14:tracePt t="46236" x="4349750" y="3352800"/>
          <p14:tracePt t="46253" x="4384675" y="3309938"/>
          <p14:tracePt t="46253" x="4402138" y="3275013"/>
          <p14:tracePt t="46270" x="4418013" y="3249613"/>
          <p14:tracePt t="46271" x="4418013" y="3241675"/>
          <p14:tracePt t="46271" x="0" y="0"/>
        </p14:tracePtLst>
        <p14:tracePtLst>
          <p14:tracePt t="47059" x="6354763" y="3181350"/>
          <p14:tracePt t="47083" x="6354763" y="3173413"/>
          <p14:tracePt t="47091" x="6354763" y="3163888"/>
          <p14:tracePt t="47099" x="6337300" y="3148013"/>
          <p14:tracePt t="47115" x="6319838" y="3130550"/>
          <p14:tracePt t="47123" x="6311900" y="3122613"/>
          <p14:tracePt t="47137" x="6303963" y="3113088"/>
          <p14:tracePt t="47152" x="6294438" y="3113088"/>
          <p14:tracePt t="47169" x="6286500" y="3105150"/>
          <p14:tracePt t="47186" x="6278563" y="3105150"/>
          <p14:tracePt t="47203" x="6269038" y="3095625"/>
          <p14:tracePt t="47227" x="6261100" y="3095625"/>
          <p14:tracePt t="47243" x="6253163" y="3095625"/>
          <p14:tracePt t="47253" x="6243638" y="3095625"/>
          <p14:tracePt t="47270" x="6235700" y="3095625"/>
          <p14:tracePt t="47271" x="6218238" y="3095625"/>
          <p14:tracePt t="47286" x="6200775" y="3095625"/>
          <p14:tracePt t="47286" x="6192838" y="3095625"/>
          <p14:tracePt t="47303" x="6184900" y="3095625"/>
          <p14:tracePt t="47319" x="6167438" y="3095625"/>
          <p14:tracePt t="47320" x="6149975" y="3122613"/>
          <p14:tracePt t="47337" x="6132513" y="3130550"/>
          <p14:tracePt t="47337" x="6124575" y="3138488"/>
          <p14:tracePt t="47352" x="6116638" y="3138488"/>
          <p14:tracePt t="47353" x="6107113" y="3155950"/>
          <p14:tracePt t="47369" x="6099175" y="3155950"/>
          <p14:tracePt t="47386" x="6089650" y="3163888"/>
          <p14:tracePt t="47386" x="6064250" y="3181350"/>
          <p14:tracePt t="47403" x="6056313" y="3181350"/>
          <p14:tracePt t="47404" x="6038850" y="3198813"/>
          <p14:tracePt t="47419" x="6030913" y="3206750"/>
          <p14:tracePt t="47436" x="6013450" y="3206750"/>
          <p14:tracePt t="47436" x="6005513" y="3216275"/>
          <p14:tracePt t="47452" x="6005513" y="3224213"/>
          <p14:tracePt t="47470" x="5995988" y="3232150"/>
          <p14:tracePt t="47470" x="5988050" y="3241675"/>
          <p14:tracePt t="47486" x="5988050" y="3249613"/>
          <p14:tracePt t="47502" x="5980113" y="3259138"/>
          <p14:tracePt t="47519" x="5970588" y="3267075"/>
          <p14:tracePt t="47537" x="5970588" y="3284538"/>
          <p14:tracePt t="47537" x="5970588" y="3292475"/>
          <p14:tracePt t="47552" x="5962650" y="3300413"/>
          <p14:tracePt t="47569" x="5962650" y="3309938"/>
          <p14:tracePt t="47570" x="5962650" y="3327400"/>
          <p14:tracePt t="47586" x="5962650" y="3343275"/>
          <p14:tracePt t="47586" x="5962650" y="3352800"/>
          <p14:tracePt t="47603" x="5962650" y="3360738"/>
          <p14:tracePt t="47604" x="5962650" y="3378200"/>
          <p14:tracePt t="47619" x="5962650" y="3395663"/>
          <p14:tracePt t="47620" x="5970588" y="3403600"/>
          <p14:tracePt t="47636" x="5980113" y="3411538"/>
          <p14:tracePt t="47637" x="5980113" y="3421063"/>
          <p14:tracePt t="47652" x="5988050" y="3429000"/>
          <p14:tracePt t="47653" x="5995988" y="3436938"/>
          <p14:tracePt t="47670" x="6005513" y="3436938"/>
          <p14:tracePt t="47670" x="6013450" y="3454400"/>
          <p14:tracePt t="47702" x="6021388" y="3462338"/>
          <p14:tracePt t="47719" x="6021388" y="3471863"/>
          <p14:tracePt t="47719" x="6038850" y="3471863"/>
          <p14:tracePt t="47737" x="6048375" y="3471863"/>
          <p14:tracePt t="47737" x="6056313" y="3479800"/>
          <p14:tracePt t="47752" x="6073775" y="3489325"/>
          <p14:tracePt t="47769" x="6081713" y="3489325"/>
          <p14:tracePt t="47770" x="6099175" y="3489325"/>
          <p14:tracePt t="47786" x="6107113" y="3489325"/>
          <p14:tracePt t="47786" x="6116638" y="3497263"/>
          <p14:tracePt t="47803" x="6132513" y="3497263"/>
          <p14:tracePt t="47804" x="6149975" y="3497263"/>
          <p14:tracePt t="47819" x="6157913" y="3497263"/>
          <p14:tracePt t="47836" x="6175375" y="3497263"/>
          <p14:tracePt t="47852" x="6192838" y="3497263"/>
          <p14:tracePt t="47853" x="6210300" y="3479800"/>
          <p14:tracePt t="47870" x="6226175" y="3462338"/>
          <p14:tracePt t="47886" x="6235700" y="3462338"/>
          <p14:tracePt t="47886" x="6243638" y="3454400"/>
          <p14:tracePt t="47902" x="6253163" y="3446463"/>
          <p14:tracePt t="47903" x="6261100" y="3446463"/>
          <p14:tracePt t="47936" x="6269038" y="3436938"/>
          <p14:tracePt t="47963" x="6278563" y="3436938"/>
          <p14:tracePt t="47979" x="6286500" y="3436938"/>
          <p14:tracePt t="47995" x="6286500" y="3429000"/>
          <p14:tracePt t="48003" x="6294438" y="3429000"/>
          <p14:tracePt t="48019" x="6294438" y="3421063"/>
          <p14:tracePt t="48036" x="6303963" y="3421063"/>
          <p14:tracePt t="48052" x="6311900" y="3421063"/>
          <p14:tracePt t="48053" x="6319838" y="3421063"/>
          <p14:tracePt t="48086" x="6329363" y="3411538"/>
          <p14:tracePt t="48087" x="6329363" y="3386138"/>
          <p14:tracePt t="48102" x="6329363" y="3368675"/>
          <p14:tracePt t="48103" x="6329363" y="3352800"/>
          <p14:tracePt t="48119" x="6303963" y="3352800"/>
          <p14:tracePt t="48119" x="0" y="0"/>
        </p14:tracePtLst>
        <p14:tracePtLst>
          <p14:tracePt t="51851" x="3479800" y="3386138"/>
          <p14:tracePt t="51867" x="3489325" y="3378200"/>
          <p14:tracePt t="51891" x="3489325" y="3368675"/>
          <p14:tracePt t="51907" x="3489325" y="3360738"/>
          <p14:tracePt t="51923" x="3497263" y="3352800"/>
          <p14:tracePt t="51931" x="3497263" y="3343275"/>
          <p14:tracePt t="51939" x="3497263" y="3327400"/>
          <p14:tracePt t="51951" x="3497263" y="3317875"/>
          <p14:tracePt t="51968" x="3497263" y="3292475"/>
          <p14:tracePt t="51984" x="3497263" y="3267075"/>
          <p14:tracePt t="51985" x="3497263" y="3241675"/>
          <p14:tracePt t="52002" x="3497263" y="3232150"/>
          <p14:tracePt t="52035" x="3489325" y="3232150"/>
          <p14:tracePt t="52043" x="3489325" y="3224213"/>
          <p14:tracePt t="52051" x="3479800" y="3216275"/>
          <p14:tracePt t="52069" x="3471863" y="3216275"/>
          <p14:tracePt t="52069" x="3462338" y="3206750"/>
          <p14:tracePt t="52084" x="3446463" y="3198813"/>
          <p14:tracePt t="52085" x="3421063" y="3190875"/>
          <p14:tracePt t="52101" x="3395663" y="3181350"/>
          <p14:tracePt t="52102" x="3378200" y="3181350"/>
          <p14:tracePt t="52118" x="3368675" y="3181350"/>
          <p14:tracePt t="52135" x="3352800" y="3173413"/>
          <p14:tracePt t="52136" x="3343275" y="3173413"/>
          <p14:tracePt t="52151" x="3335338" y="3173413"/>
          <p14:tracePt t="52168" x="3327400" y="3173413"/>
          <p14:tracePt t="52184" x="3317875" y="3181350"/>
          <p14:tracePt t="52202" x="3309938" y="3181350"/>
          <p14:tracePt t="52218" x="3267075" y="3198813"/>
          <p14:tracePt t="52218" x="3259138" y="3206750"/>
          <p14:tracePt t="52234" x="3241675" y="3216275"/>
          <p14:tracePt t="52235" x="3224213" y="3241675"/>
          <p14:tracePt t="52251" x="3216275" y="3249613"/>
          <p14:tracePt t="52252" x="3198813" y="3267075"/>
          <p14:tracePt t="52269" x="3198813" y="3292475"/>
          <p14:tracePt t="52269" x="3198813" y="3300413"/>
          <p14:tracePt t="52284" x="3198813" y="3327400"/>
          <p14:tracePt t="52285" x="3198813" y="3343275"/>
          <p14:tracePt t="52301" x="3198813" y="3360738"/>
          <p14:tracePt t="52318" x="3198813" y="3386138"/>
          <p14:tracePt t="52318" x="3206750" y="3429000"/>
          <p14:tracePt t="52335" x="3224213" y="3436938"/>
          <p14:tracePt t="52336" x="3224213" y="3454400"/>
          <p14:tracePt t="52351" x="3232150" y="3462338"/>
          <p14:tracePt t="52352" x="3241675" y="3471863"/>
          <p14:tracePt t="52368" x="3259138" y="3471863"/>
          <p14:tracePt t="52384" x="3267075" y="3479800"/>
          <p14:tracePt t="52385" x="3275013" y="3489325"/>
          <p14:tracePt t="52402" x="3292475" y="3489325"/>
          <p14:tracePt t="52402" x="3300413" y="3489325"/>
          <p14:tracePt t="52418" x="3309938" y="3489325"/>
          <p14:tracePt t="52418" x="3327400" y="3489325"/>
          <p14:tracePt t="52434" x="3343275" y="3489325"/>
          <p14:tracePt t="52451" x="3360738" y="3489325"/>
          <p14:tracePt t="52452" x="3403600" y="3489325"/>
          <p14:tracePt t="52469" x="3411538" y="3489325"/>
          <p14:tracePt t="52469" x="3429000" y="3479800"/>
          <p14:tracePt t="52484" x="3446463" y="3454400"/>
          <p14:tracePt t="52485" x="3462338" y="3436938"/>
          <p14:tracePt t="52486" x="0" y="0"/>
        </p14:tracePtLst>
        <p14:tracePtLst>
          <p14:tracePt t="53035" x="5126038" y="3352800"/>
          <p14:tracePt t="53043" x="5118100" y="3343275"/>
          <p14:tracePt t="53051" x="5118100" y="3335338"/>
          <p14:tracePt t="53067" x="5110163" y="3317875"/>
          <p14:tracePt t="53084" x="5100638" y="3317875"/>
          <p14:tracePt t="53101" x="5092700" y="3317875"/>
          <p14:tracePt t="53101" x="5083175" y="3300413"/>
          <p14:tracePt t="53118" x="5075238" y="3284538"/>
          <p14:tracePt t="53119" x="5067300" y="3275013"/>
          <p14:tracePt t="53134" x="5049838" y="3259138"/>
          <p14:tracePt t="53135" x="5041900" y="3249613"/>
          <p14:tracePt t="53151" x="5032375" y="3241675"/>
          <p14:tracePt t="53151" x="5014913" y="3232150"/>
          <p14:tracePt t="53167" x="5006975" y="3224213"/>
          <p14:tracePt t="53168" x="4989513" y="3216275"/>
          <p14:tracePt t="53185" x="4981575" y="3216275"/>
          <p14:tracePt t="53186" x="4964113" y="3198813"/>
          <p14:tracePt t="53201" x="4946650" y="3198813"/>
          <p14:tracePt t="53201" x="4938713" y="3190875"/>
          <p14:tracePt t="53217" x="4921250" y="3181350"/>
          <p14:tracePt t="53218" x="4905375" y="3173413"/>
          <p14:tracePt t="53234" x="4895850" y="3163888"/>
          <p14:tracePt t="53235" x="4870450" y="3155950"/>
          <p14:tracePt t="53252" x="4862513" y="3155950"/>
          <p14:tracePt t="53252" x="4845050" y="3155950"/>
          <p14:tracePt t="53267" x="4845050" y="3148013"/>
          <p14:tracePt t="53284" x="4827588" y="3148013"/>
          <p14:tracePt t="53284" x="4819650" y="3148013"/>
          <p14:tracePt t="53301" x="4802188" y="3148013"/>
          <p14:tracePt t="53318" x="4794250" y="3148013"/>
          <p14:tracePt t="53319" x="4776788" y="3148013"/>
          <p14:tracePt t="53334" x="4768850" y="3148013"/>
          <p14:tracePt t="53351" x="4759325" y="3155950"/>
          <p14:tracePt t="53367" x="4751388" y="3163888"/>
          <p14:tracePt t="53368" x="4741863" y="3173413"/>
          <p14:tracePt t="53385" x="4733925" y="3190875"/>
          <p14:tracePt t="53401" x="4725988" y="3198813"/>
          <p14:tracePt t="53417" x="4725988" y="3216275"/>
          <p14:tracePt t="53418" x="4716463" y="3241675"/>
          <p14:tracePt t="53434" x="4716463" y="3249613"/>
          <p14:tracePt t="53435" x="4716463" y="3275013"/>
          <p14:tracePt t="53451" x="4716463" y="3292475"/>
          <p14:tracePt t="53467" x="4716463" y="3300413"/>
          <p14:tracePt t="53468" x="4716463" y="3327400"/>
          <p14:tracePt t="53484" x="4725988" y="3335338"/>
          <p14:tracePt t="53501" x="4725988" y="3352800"/>
          <p14:tracePt t="53518" x="4741863" y="3368675"/>
          <p14:tracePt t="53519" x="4751388" y="3386138"/>
          <p14:tracePt t="53534" x="4759325" y="3395663"/>
          <p14:tracePt t="53535" x="4784725" y="3403600"/>
          <p14:tracePt t="53551" x="4784725" y="3411538"/>
          <p14:tracePt t="53551" x="4802188" y="3421063"/>
          <p14:tracePt t="53567" x="4810125" y="3421063"/>
          <p14:tracePt t="53585" x="4819650" y="3421063"/>
          <p14:tracePt t="53585" x="4827588" y="3421063"/>
          <p14:tracePt t="53601" x="4845050" y="3429000"/>
          <p14:tracePt t="53601" x="4862513" y="3429000"/>
          <p14:tracePt t="53617" x="4870450" y="3429000"/>
          <p14:tracePt t="53618" x="4878388" y="3436938"/>
          <p14:tracePt t="53634" x="4895850" y="3436938"/>
          <p14:tracePt t="53651" x="4913313" y="3436938"/>
          <p14:tracePt t="53652" x="4938713" y="3436938"/>
          <p14:tracePt t="53667" x="4946650" y="3436938"/>
          <p14:tracePt t="53668" x="4946650" y="3446463"/>
          <p14:tracePt t="53684" x="4956175" y="3446463"/>
          <p14:tracePt t="53707" x="4973638" y="3446463"/>
          <p14:tracePt t="53718" x="4981575" y="3446463"/>
          <p14:tracePt t="53734" x="4989513" y="3446463"/>
          <p14:tracePt t="53735" x="5006975" y="3446463"/>
          <p14:tracePt t="53750" x="5014913" y="3436938"/>
          <p14:tracePt t="53751" x="5024438" y="3429000"/>
          <p14:tracePt t="53767" x="5032375" y="3421063"/>
          <p14:tracePt t="53768" x="5041900" y="3411538"/>
          <p14:tracePt t="53785" x="5067300" y="3378200"/>
          <p14:tracePt t="53785" x="5075238" y="3360738"/>
          <p14:tracePt t="53785" x="0" y="0"/>
        </p14:tracePtLst>
        <p14:tracePtLst>
          <p14:tracePt t="55091" x="4443413" y="3198813"/>
          <p14:tracePt t="55115" x="4443413" y="3190875"/>
          <p14:tracePt t="55122" x="4435475" y="3190875"/>
          <p14:tracePt t="55139" x="4427538" y="3173413"/>
          <p14:tracePt t="55147" x="4418013" y="3173413"/>
          <p14:tracePt t="55155" x="4418013" y="3163888"/>
          <p14:tracePt t="55168" x="4410075" y="3155950"/>
          <p14:tracePt t="55183" x="4402138" y="3148013"/>
          <p14:tracePt t="55184" x="4392613" y="3148013"/>
          <p14:tracePt t="55200" x="4384675" y="3138488"/>
          <p14:tracePt t="55200" x="4375150" y="3130550"/>
          <p14:tracePt t="55217" x="4367213" y="3130550"/>
          <p14:tracePt t="55217" x="4359275" y="3122613"/>
          <p14:tracePt t="55234" x="4349750" y="3122613"/>
          <p14:tracePt t="55235" x="4333875" y="3113088"/>
          <p14:tracePt t="55251" x="4324350" y="3113088"/>
          <p14:tracePt t="55267" x="4316413" y="3113088"/>
          <p14:tracePt t="55283" x="4306888" y="3113088"/>
          <p14:tracePt t="55301" x="4298950" y="3113088"/>
          <p14:tracePt t="55317" x="4291013" y="3113088"/>
          <p14:tracePt t="55317" x="4281488" y="3113088"/>
          <p14:tracePt t="55333" x="4273550" y="3122613"/>
          <p14:tracePt t="55355" x="4265613" y="3130550"/>
          <p14:tracePt t="55368" x="4256088" y="3138488"/>
          <p14:tracePt t="55383" x="4256088" y="3148013"/>
          <p14:tracePt t="55384" x="4248150" y="3148013"/>
          <p14:tracePt t="55400" x="4238625" y="3155950"/>
          <p14:tracePt t="55401" x="4230688" y="3173413"/>
          <p14:tracePt t="55417" x="4222750" y="3190875"/>
          <p14:tracePt t="55434" x="4213225" y="3190875"/>
          <p14:tracePt t="55435" x="4197350" y="3216275"/>
          <p14:tracePt t="55450" x="4197350" y="3224213"/>
          <p14:tracePt t="55451" x="4187825" y="3232150"/>
          <p14:tracePt t="55467" x="4187825" y="3241675"/>
          <p14:tracePt t="55467" x="4179888" y="3249613"/>
          <p14:tracePt t="55484" x="4179888" y="3259138"/>
          <p14:tracePt t="55501" x="4179888" y="3267075"/>
          <p14:tracePt t="55502" x="4170363" y="3300413"/>
          <p14:tracePt t="55517" x="4170363" y="3309938"/>
          <p14:tracePt t="55517" x="4170363" y="3317875"/>
          <p14:tracePt t="55534" x="4170363" y="3327400"/>
          <p14:tracePt t="55550" x="4170363" y="3343275"/>
          <p14:tracePt t="55568" x="4170363" y="3352800"/>
          <p14:tracePt t="55568" x="4170363" y="3368675"/>
          <p14:tracePt t="55583" x="4170363" y="3386138"/>
          <p14:tracePt t="55600" x="4170363" y="3403600"/>
          <p14:tracePt t="55601" x="4179888" y="3429000"/>
          <p14:tracePt t="55617" x="4179888" y="3436938"/>
          <p14:tracePt t="55634" x="4187825" y="3454400"/>
          <p14:tracePt t="55635" x="4205288" y="3462338"/>
          <p14:tracePt t="55650" x="4205288" y="3471863"/>
          <p14:tracePt t="55651" x="4213225" y="3479800"/>
          <p14:tracePt t="55667" x="4222750" y="3489325"/>
          <p14:tracePt t="55667" x="4230688" y="3497263"/>
          <p14:tracePt t="55683" x="4238625" y="3497263"/>
          <p14:tracePt t="55684" x="4248150" y="3497263"/>
          <p14:tracePt t="55701" x="4265613" y="3497263"/>
          <p14:tracePt t="55701" x="4291013" y="3497263"/>
          <p14:tracePt t="55717" x="4324350" y="3497263"/>
          <p14:tracePt t="55717" x="4367213" y="3489325"/>
          <p14:tracePt t="55733" x="4418013" y="3446463"/>
          <p14:tracePt t="55734" x="4435475" y="3436938"/>
          <p14:tracePt t="55750" x="4470400" y="3411538"/>
          <p14:tracePt t="55751" x="4486275" y="3403600"/>
          <p14:tracePt t="55767" x="4495800" y="3386138"/>
          <p14:tracePt t="55768" x="4511675" y="3386138"/>
          <p14:tracePt t="55783" x="4511675" y="3378200"/>
          <p14:tracePt t="55800" x="4511675" y="3368675"/>
          <p14:tracePt t="55827" x="4511675" y="3360738"/>
          <p14:tracePt t="55835" x="4511675" y="3352800"/>
          <p14:tracePt t="55850" x="4511675" y="3343275"/>
          <p14:tracePt t="55851" x="4511675" y="3335338"/>
          <p14:tracePt t="55867" x="4503738" y="3327400"/>
          <p14:tracePt t="55867" x="4503738" y="3300413"/>
          <p14:tracePt t="55868" x="0" y="0"/>
        </p14:tracePtLst>
        <p14:tracePtLst>
          <p14:tracePt t="56747" x="6516688" y="3343275"/>
          <p14:tracePt t="56787" x="6499225" y="3335338"/>
          <p14:tracePt t="56795" x="6499225" y="3327400"/>
          <p14:tracePt t="56803" x="6499225" y="3317875"/>
          <p14:tracePt t="56817" x="6491288" y="3309938"/>
          <p14:tracePt t="56833" x="6483350" y="3292475"/>
          <p14:tracePt t="56833" x="6483350" y="3275013"/>
          <p14:tracePt t="56850" x="6473825" y="3275013"/>
          <p14:tracePt t="56866" x="6465888" y="3267075"/>
          <p14:tracePt t="56867" x="6456363" y="3249613"/>
          <p14:tracePt t="56884" x="6456363" y="3241675"/>
          <p14:tracePt t="56900" x="6448425" y="3241675"/>
          <p14:tracePt t="56916" x="6448425" y="3232150"/>
          <p14:tracePt t="56917" x="6440488" y="3224213"/>
          <p14:tracePt t="56933" x="6430963" y="3216275"/>
          <p14:tracePt t="56951" x="6430963" y="3206750"/>
          <p14:tracePt t="56951" x="6415088" y="3198813"/>
          <p14:tracePt t="56966" x="6405563" y="3181350"/>
          <p14:tracePt t="56983" x="6397625" y="3181350"/>
          <p14:tracePt t="57000" x="6388100" y="3181350"/>
          <p14:tracePt t="57017" x="6380163" y="3181350"/>
          <p14:tracePt t="57033" x="6380163" y="3173413"/>
          <p14:tracePt t="57051" x="6354763" y="3163888"/>
          <p14:tracePt t="57067" x="6346825" y="3155950"/>
          <p14:tracePt t="57067" x="6337300" y="3155950"/>
          <p14:tracePt t="57084" x="6329363" y="3155950"/>
          <p14:tracePt t="57085" x="6319838" y="3155950"/>
          <p14:tracePt t="57100" x="6294438" y="3155950"/>
          <p14:tracePt t="57116" x="6286500" y="3163888"/>
          <p14:tracePt t="57133" x="6269038" y="3173413"/>
          <p14:tracePt t="57134" x="6261100" y="3190875"/>
          <p14:tracePt t="57150" x="6243638" y="3206750"/>
          <p14:tracePt t="57151" x="6235700" y="3216275"/>
          <p14:tracePt t="57166" x="6235700" y="3232150"/>
          <p14:tracePt t="57167" x="6218238" y="3249613"/>
          <p14:tracePt t="57183" x="6218238" y="3259138"/>
          <p14:tracePt t="57184" x="6210300" y="3284538"/>
          <p14:tracePt t="57200" x="6200775" y="3300413"/>
          <p14:tracePt t="57200" x="6200775" y="3309938"/>
          <p14:tracePt t="57217" x="6192838" y="3327400"/>
          <p14:tracePt t="57217" x="6192838" y="3335338"/>
          <p14:tracePt t="57233" x="6192838" y="3343275"/>
          <p14:tracePt t="57233" x="6192838" y="3352800"/>
          <p14:tracePt t="57250" x="6192838" y="3368675"/>
          <p14:tracePt t="57266" x="6200775" y="3378200"/>
          <p14:tracePt t="57267" x="6210300" y="3395663"/>
          <p14:tracePt t="57284" x="6218238" y="3403600"/>
          <p14:tracePt t="57284" x="6218238" y="3411538"/>
          <p14:tracePt t="57300" x="6226175" y="3421063"/>
          <p14:tracePt t="57316" x="6226175" y="3429000"/>
          <p14:tracePt t="57333" x="6235700" y="3429000"/>
          <p14:tracePt t="57350" x="6253163" y="3436938"/>
          <p14:tracePt t="57366" x="6269038" y="3446463"/>
          <p14:tracePt t="57367" x="6286500" y="3454400"/>
          <p14:tracePt t="57383" x="6294438" y="3454400"/>
          <p14:tracePt t="57383" x="6311900" y="3462338"/>
          <p14:tracePt t="57400" x="6337300" y="3462338"/>
          <p14:tracePt t="57400" x="6354763" y="3462338"/>
          <p14:tracePt t="57417" x="6380163" y="3462338"/>
          <p14:tracePt t="57417" x="6397625" y="3462338"/>
          <p14:tracePt t="57433" x="6415088" y="3462338"/>
          <p14:tracePt t="57433" x="6448425" y="3446463"/>
          <p14:tracePt t="57450" x="6456363" y="3436938"/>
          <p14:tracePt t="57466" x="6499225" y="3403600"/>
          <p14:tracePt t="57467" x="6516688" y="3378200"/>
          <p14:tracePt t="57484" x="6534150" y="3360738"/>
          <p14:tracePt t="57484" x="6542088" y="3343275"/>
          <p14:tracePt t="57485" x="0" y="0"/>
        </p14:tracePtLst>
        <p14:tracePtLst>
          <p14:tracePt t="58035" x="6832600" y="3395663"/>
          <p14:tracePt t="58074" x="6840538" y="3403600"/>
          <p14:tracePt t="58099" x="6850063" y="3411538"/>
          <p14:tracePt t="58107" x="6858000" y="3411538"/>
          <p14:tracePt t="58117" x="6875463" y="3411538"/>
          <p14:tracePt t="58133" x="6900863" y="3411538"/>
          <p14:tracePt t="58133" x="6918325" y="3421063"/>
          <p14:tracePt t="58149" x="6951663" y="3421063"/>
          <p14:tracePt t="58150" x="6977063" y="3429000"/>
          <p14:tracePt t="58166" x="7002463" y="3429000"/>
          <p14:tracePt t="58166" x="7027863" y="3429000"/>
          <p14:tracePt t="58183" x="7054850" y="3429000"/>
          <p14:tracePt t="58184" x="7080250" y="3429000"/>
          <p14:tracePt t="58199" x="7105650" y="3429000"/>
          <p14:tracePt t="58216" x="7123113" y="3429000"/>
          <p14:tracePt t="58233" x="7131050" y="3429000"/>
          <p14:tracePt t="58233" x="7148513" y="3429000"/>
          <p14:tracePt t="58250" x="7156450" y="3429000"/>
          <p14:tracePt t="58251" x="7164388" y="3429000"/>
          <p14:tracePt t="58266" x="7181850" y="3429000"/>
          <p14:tracePt t="58283" x="7199313" y="3429000"/>
          <p14:tracePt t="58283" x="7224713" y="3429000"/>
          <p14:tracePt t="58299" x="7242175" y="3429000"/>
          <p14:tracePt t="58300" x="7259638" y="3429000"/>
          <p14:tracePt t="58317" x="7267575" y="3429000"/>
          <p14:tracePt t="58317" x="7275513" y="3429000"/>
          <p14:tracePt t="58333" x="7285038" y="3429000"/>
          <p14:tracePt t="58349" x="7292975" y="3429000"/>
          <p14:tracePt t="58350" x="7300913" y="3429000"/>
          <p14:tracePt t="58366" x="7310438" y="3429000"/>
          <p14:tracePt t="58367" x="7318375" y="3429000"/>
          <p14:tracePt t="58384" x="7327900" y="3429000"/>
          <p14:tracePt t="58399" x="7343775" y="3429000"/>
          <p14:tracePt t="58416" x="7361238" y="3429000"/>
          <p14:tracePt t="58416" x="7369175" y="3421063"/>
          <p14:tracePt t="58433" x="7378700" y="3421063"/>
          <p14:tracePt t="58450" x="7386638" y="3421063"/>
          <p14:tracePt t="58451" x="7429500" y="3411538"/>
          <p14:tracePt t="58466" x="7437438" y="3411538"/>
          <p14:tracePt t="58467" x="7462838" y="3411538"/>
          <p14:tracePt t="58483" x="7480300" y="3411538"/>
          <p14:tracePt t="58484" x="7497763" y="3411538"/>
          <p14:tracePt t="58499" x="7505700" y="3411538"/>
          <p14:tracePt t="58500" x="7515225" y="3411538"/>
          <p14:tracePt t="58517" x="7523163" y="3411538"/>
          <p14:tracePt t="58517" x="7531100" y="3411538"/>
          <p14:tracePt t="58643" x="7531100" y="3403600"/>
          <p14:tracePt t="58658" x="7515225" y="3403600"/>
          <p14:tracePt t="58667" x="7505700" y="3403600"/>
          <p14:tracePt t="58675" x="7480300" y="3403600"/>
          <p14:tracePt t="58682" x="7462838" y="3403600"/>
          <p14:tracePt t="58699" x="7437438" y="3403600"/>
          <p14:tracePt t="58699" x="7421563" y="3403600"/>
          <p14:tracePt t="58717" x="7404100" y="3403600"/>
          <p14:tracePt t="58732" x="7378700" y="3403600"/>
          <p14:tracePt t="58733" x="7318375" y="3403600"/>
          <p14:tracePt t="58749" x="7275513" y="3411538"/>
          <p14:tracePt t="58750" x="7259638" y="3411538"/>
          <p14:tracePt t="58766" x="7224713" y="3411538"/>
          <p14:tracePt t="58766" x="7199313" y="3411538"/>
          <p14:tracePt t="58783" x="7156450" y="3421063"/>
          <p14:tracePt t="58784" x="7131050" y="3429000"/>
          <p14:tracePt t="58799" x="7113588" y="3436938"/>
          <p14:tracePt t="58800" x="7088188" y="3446463"/>
          <p14:tracePt t="58816" x="7045325" y="3454400"/>
          <p14:tracePt t="58817" x="7027863" y="3462338"/>
          <p14:tracePt t="58832" x="7002463" y="3471863"/>
          <p14:tracePt t="58833" x="6986588" y="3479800"/>
          <p14:tracePt t="58850" x="6959600" y="3479800"/>
          <p14:tracePt t="58851" x="6926263" y="3489325"/>
          <p14:tracePt t="58866" x="6918325" y="3489325"/>
          <p14:tracePt t="58867" x="6918325" y="3497263"/>
          <p14:tracePt t="58882" x="6908800" y="3497263"/>
          <p14:tracePt t="58883" x="6900863" y="3497263"/>
          <p14:tracePt t="58899" x="6891338" y="3497263"/>
          <p14:tracePt t="58917" x="6883400" y="3505200"/>
          <p14:tracePt t="58932" x="6875463" y="3505200"/>
          <p14:tracePt t="58971" x="6865938" y="3514725"/>
          <p14:tracePt t="59039" x="0" y="0"/>
        </p14:tracePtLst>
        <p14:tracePtLst>
          <p14:tracePt t="61863" x="3216275" y="3924300"/>
          <p14:tracePt t="61904" x="3216275" y="3914775"/>
          <p14:tracePt t="61910" x="3224213" y="3914775"/>
          <p14:tracePt t="61917" x="3224213" y="3906838"/>
          <p14:tracePt t="61933" x="3224213" y="3898900"/>
          <p14:tracePt t="61949" x="3232150" y="3898900"/>
          <p14:tracePt t="61966" x="3232150" y="3881438"/>
          <p14:tracePt t="61982" x="3232150" y="3871913"/>
          <p14:tracePt t="61982" x="3241675" y="3871913"/>
          <p14:tracePt t="61999" x="3241675" y="3863975"/>
          <p14:tracePt t="62026" x="3241675" y="3856038"/>
          <p14:tracePt t="62032" x="3241675" y="3846513"/>
          <p14:tracePt t="62032" x="3241675" y="3838575"/>
          <p14:tracePt t="62057" x="3241675" y="3813175"/>
          <p14:tracePt t="62066" x="3241675" y="3803650"/>
          <p14:tracePt t="62082" x="3241675" y="3795713"/>
          <p14:tracePt t="62098" x="3241675" y="3787775"/>
          <p14:tracePt t="62099" x="3241675" y="3778250"/>
          <p14:tracePt t="62115" x="3241675" y="3770313"/>
          <p14:tracePt t="62132" x="3241675" y="3762375"/>
          <p14:tracePt t="62148" x="3232150" y="3752850"/>
          <p14:tracePt t="62165" x="3224213" y="3735388"/>
          <p14:tracePt t="62166" x="3224213" y="3727450"/>
          <p14:tracePt t="62182" x="3206750" y="3719513"/>
          <p14:tracePt t="62199" x="3198813" y="3709988"/>
          <p14:tracePt t="62199" x="3190875" y="3709988"/>
          <p14:tracePt t="62215" x="3190875" y="3702050"/>
          <p14:tracePt t="62216" x="3181350" y="3694113"/>
          <p14:tracePt t="62232" x="3173413" y="3694113"/>
          <p14:tracePt t="62232" x="3163888" y="3676650"/>
          <p14:tracePt t="62248" x="3148013" y="3676650"/>
          <p14:tracePt t="62266" x="3138488" y="3667125"/>
          <p14:tracePt t="62266" x="3113088" y="3659188"/>
          <p14:tracePt t="62282" x="3105150" y="3659188"/>
          <p14:tracePt t="62298" x="3087688" y="3651250"/>
          <p14:tracePt t="62299" x="3070225" y="3641725"/>
          <p14:tracePt t="62315" x="3054350" y="3641725"/>
          <p14:tracePt t="62332" x="3044825" y="3641725"/>
          <p14:tracePt t="62348" x="3019425" y="3641725"/>
          <p14:tracePt t="62349" x="2994025" y="3641725"/>
          <p14:tracePt t="62365" x="2986088" y="3641725"/>
          <p14:tracePt t="62366" x="2959100" y="3633788"/>
          <p14:tracePt t="62382" x="2943225" y="3633788"/>
          <p14:tracePt t="62382" x="2933700" y="3633788"/>
          <p14:tracePt t="62399" x="2917825" y="3633788"/>
          <p14:tracePt t="62400" x="2900363" y="3633788"/>
          <p14:tracePt t="62415" x="2890838" y="3633788"/>
          <p14:tracePt t="62432" x="2874963" y="3633788"/>
          <p14:tracePt t="62433" x="2840038" y="3633788"/>
          <p14:tracePt t="62448" x="2832100" y="3633788"/>
          <p14:tracePt t="62466" x="2824163" y="3633788"/>
          <p14:tracePt t="62482" x="2814638" y="3641725"/>
          <p14:tracePt t="62506" x="2806700" y="3651250"/>
          <p14:tracePt t="62507" x="2797175" y="3659188"/>
          <p14:tracePt t="62515" x="2789238" y="3667125"/>
          <p14:tracePt t="62547" x="2789238" y="3676650"/>
          <p14:tracePt t="62547" x="2771775" y="3719513"/>
          <p14:tracePt t="62565" x="2771775" y="3727450"/>
          <p14:tracePt t="62566" x="2771775" y="3744913"/>
          <p14:tracePt t="62582" x="2771775" y="3752850"/>
          <p14:tracePt t="62582" x="2771775" y="3778250"/>
          <p14:tracePt t="62598" x="2771775" y="3787775"/>
          <p14:tracePt t="62599" x="2771775" y="3795713"/>
          <p14:tracePt t="62616" x="2771775" y="3813175"/>
          <p14:tracePt t="62631" x="2771775" y="3821113"/>
          <p14:tracePt t="62648" x="2781300" y="3830638"/>
          <p14:tracePt t="62665" x="2781300" y="3838575"/>
          <p14:tracePt t="62683" x="2789238" y="3856038"/>
          <p14:tracePt t="62683" x="2797175" y="3863975"/>
          <p14:tracePt t="62698" x="2806700" y="3863975"/>
          <p14:tracePt t="62699" x="2806700" y="3871913"/>
          <p14:tracePt t="62715" x="2806700" y="3881438"/>
          <p14:tracePt t="62731" x="2814638" y="3881438"/>
          <p14:tracePt t="62732" x="2824163" y="3881438"/>
          <p14:tracePt t="62749" x="2824163" y="3889375"/>
          <p14:tracePt t="62765" x="2832100" y="3889375"/>
          <p14:tracePt t="62781" x="2832100" y="3898900"/>
          <p14:tracePt t="62798" x="2840038" y="3906838"/>
          <p14:tracePt t="62819" x="2849563" y="3906838"/>
          <p14:tracePt t="62832" x="2849563" y="3914775"/>
          <p14:tracePt t="62848" x="2857500" y="3914775"/>
          <p14:tracePt t="62867" x="2865438" y="3924300"/>
          <p14:tracePt t="62882" x="2874963" y="3924300"/>
          <p14:tracePt t="62883" x="2882900" y="3932238"/>
          <p14:tracePt t="62898" x="2908300" y="3932238"/>
          <p14:tracePt t="62899" x="2933700" y="3940175"/>
          <p14:tracePt t="62915" x="2943225" y="3940175"/>
          <p14:tracePt t="62915" x="2951163" y="3940175"/>
          <p14:tracePt t="62931" x="2968625" y="3949700"/>
          <p14:tracePt t="62932" x="2976563" y="3949700"/>
          <p14:tracePt t="62949" x="2986088" y="3949700"/>
          <p14:tracePt t="62978" x="2994025" y="3949700"/>
          <p14:tracePt t="62995" x="3001963" y="3949700"/>
          <p14:tracePt t="63003" x="3011488" y="3957638"/>
          <p14:tracePt t="63015" x="3019425" y="3957638"/>
          <p14:tracePt t="63032" x="3027363" y="3957638"/>
          <p14:tracePt t="63048" x="3036888" y="3957638"/>
          <p14:tracePt t="63065" x="3044825" y="3957638"/>
          <p14:tracePt t="63082" x="3044825" y="3967163"/>
          <p14:tracePt t="63083" x="3054350" y="3967163"/>
          <p14:tracePt t="63098" x="3062288" y="3967163"/>
          <p14:tracePt t="63099" x="3070225" y="3967163"/>
          <p14:tracePt t="63115" x="3079750" y="3967163"/>
          <p14:tracePt t="63115" x="3087688" y="3967163"/>
          <p14:tracePt t="63131" x="3095625" y="3967163"/>
          <p14:tracePt t="63132" x="3105150" y="3967163"/>
          <p14:tracePt t="63149" x="3113088" y="3967163"/>
          <p14:tracePt t="63149" x="3122613" y="3983038"/>
          <p14:tracePt t="63165" x="3130550" y="3983038"/>
          <p14:tracePt t="63165" x="3138488" y="3983038"/>
          <p14:tracePt t="63199" x="3148013" y="3983038"/>
          <p14:tracePt t="63199" x="3155950" y="3983038"/>
          <p14:tracePt t="63215" x="3163888" y="3983038"/>
          <p14:tracePt t="63232" x="3173413" y="3983038"/>
          <p14:tracePt t="63233" x="3181350" y="3983038"/>
          <p14:tracePt t="63248" x="3190875" y="3983038"/>
          <p14:tracePt t="63272" x="3198813" y="3983038"/>
          <p14:tracePt t="63282" x="3206750" y="3983038"/>
          <p14:tracePt t="63312" x="3216275" y="3983038"/>
          <p14:tracePt t="63315" x="3259138" y="3949700"/>
          <p14:tracePt t="63315" x="3267075" y="3932238"/>
          <p14:tracePt t="63342" x="3275013" y="3924300"/>
          <p14:tracePt t="63342" x="3292475" y="3906838"/>
          <p14:tracePt t="63349" x="3292475" y="3898900"/>
          <p14:tracePt t="63365" x="3300413" y="3889375"/>
          <p14:tracePt t="63365" x="3309938" y="3881438"/>
          <p14:tracePt t="63381" x="3309938" y="3871913"/>
          <p14:tracePt t="63398" x="3309938" y="3856038"/>
          <p14:tracePt t="63415" x="3317875" y="3846513"/>
          <p14:tracePt t="63416" x="3317875" y="3830638"/>
          <p14:tracePt t="63431" x="3317875" y="3821113"/>
          <p14:tracePt t="63432" x="0" y="0"/>
        </p14:tracePtLst>
        <p14:tracePtLst>
          <p14:tracePt t="64395" x="5135563" y="3871913"/>
          <p14:tracePt t="64411" x="5135563" y="3863975"/>
          <p14:tracePt t="64418" x="5135563" y="3856038"/>
          <p14:tracePt t="64431" x="5135563" y="3838575"/>
          <p14:tracePt t="64448" x="5135563" y="3830638"/>
          <p14:tracePt t="64465" x="5126038" y="3821113"/>
          <p14:tracePt t="64465" x="5118100" y="3813175"/>
          <p14:tracePt t="64481" x="5118100" y="3803650"/>
          <p14:tracePt t="64498" x="5110163" y="3803650"/>
          <p14:tracePt t="64498" x="5110163" y="3795713"/>
          <p14:tracePt t="64514" x="5100638" y="3795713"/>
          <p14:tracePt t="64515" x="5100638" y="3787775"/>
          <p14:tracePt t="64532" x="5100638" y="3778250"/>
          <p14:tracePt t="64532" x="5092700" y="3762375"/>
          <p14:tracePt t="64548" x="5075238" y="3752850"/>
          <p14:tracePt t="64548" x="5075238" y="3744913"/>
          <p14:tracePt t="64564" x="5067300" y="3727450"/>
          <p14:tracePt t="64565" x="5057775" y="3727450"/>
          <p14:tracePt t="64581" x="5057775" y="3719513"/>
          <p14:tracePt t="64582" x="5057775" y="3709988"/>
          <p14:tracePt t="64598" x="5049838" y="3702050"/>
          <p14:tracePt t="64599" x="5041900" y="3694113"/>
          <p14:tracePt t="64614" x="5032375" y="3684588"/>
          <p14:tracePt t="64615" x="5024438" y="3676650"/>
          <p14:tracePt t="64631" x="5014913" y="3667125"/>
          <p14:tracePt t="64632" x="5006975" y="3659188"/>
          <p14:tracePt t="64647" x="4999038" y="3651250"/>
          <p14:tracePt t="64648" x="4981575" y="3633788"/>
          <p14:tracePt t="64665" x="4973638" y="3633788"/>
          <p14:tracePt t="64665" x="4956175" y="3616325"/>
          <p14:tracePt t="64681" x="4938713" y="3616325"/>
          <p14:tracePt t="64681" x="4921250" y="3608388"/>
          <p14:tracePt t="64697" x="4913313" y="3608388"/>
          <p14:tracePt t="64698" x="4895850" y="3598863"/>
          <p14:tracePt t="64714" x="4887913" y="3590925"/>
          <p14:tracePt t="64715" x="4870450" y="3590925"/>
          <p14:tracePt t="64732" x="4862513" y="3590925"/>
          <p14:tracePt t="64747" x="4852988" y="3590925"/>
          <p14:tracePt t="64764" x="4845050" y="3590925"/>
          <p14:tracePt t="64764" x="4810125" y="3590925"/>
          <p14:tracePt t="64781" x="4794250" y="3590925"/>
          <p14:tracePt t="64798" x="4768850" y="3590925"/>
          <p14:tracePt t="64799" x="4716463" y="3598863"/>
          <p14:tracePt t="64814" x="4691063" y="3608388"/>
          <p14:tracePt t="64815" x="4665663" y="3616325"/>
          <p14:tracePt t="64831" x="4640263" y="3616325"/>
          <p14:tracePt t="64831" x="4632325" y="3616325"/>
          <p14:tracePt t="64847" x="4597400" y="3633788"/>
          <p14:tracePt t="64848" x="4589463" y="3641725"/>
          <p14:tracePt t="64865" x="4572000" y="3641725"/>
          <p14:tracePt t="64865" x="4564063" y="3651250"/>
          <p14:tracePt t="64881" x="4554538" y="3659188"/>
          <p14:tracePt t="64881" x="4546600" y="3667125"/>
          <p14:tracePt t="64897" x="4546600" y="3676650"/>
          <p14:tracePt t="64898" x="4538663" y="3694113"/>
          <p14:tracePt t="64914" x="4538663" y="3702050"/>
          <p14:tracePt t="64915" x="4529138" y="3727450"/>
          <p14:tracePt t="64932" x="4529138" y="3735388"/>
          <p14:tracePt t="64932" x="4529138" y="3744913"/>
          <p14:tracePt t="64947" x="4529138" y="3752850"/>
          <p14:tracePt t="64964" x="4529138" y="3770313"/>
          <p14:tracePt t="64981" x="4521200" y="3778250"/>
          <p14:tracePt t="64981" x="4521200" y="3787775"/>
          <p14:tracePt t="64998" x="4521200" y="3795713"/>
          <p14:tracePt t="65014" x="4511675" y="3803650"/>
          <p14:tracePt t="65031" x="4511675" y="3821113"/>
          <p14:tracePt t="65048" x="4503738" y="3838575"/>
          <p14:tracePt t="65065" x="4503738" y="3846513"/>
          <p14:tracePt t="65066" x="4503738" y="3856038"/>
          <p14:tracePt t="65081" x="4503738" y="3871913"/>
          <p14:tracePt t="65097" x="4503738" y="3889375"/>
          <p14:tracePt t="65114" x="4511675" y="3914775"/>
          <p14:tracePt t="65115" x="4538663" y="3940175"/>
          <p14:tracePt t="65131" x="4546600" y="3957638"/>
          <p14:tracePt t="65132" x="4554538" y="3967163"/>
          <p14:tracePt t="65147" x="4564063" y="3975100"/>
          <p14:tracePt t="65148" x="4572000" y="3983038"/>
          <p14:tracePt t="65164" x="4579938" y="3992563"/>
          <p14:tracePt t="65164" x="4589463" y="4000500"/>
          <p14:tracePt t="65181" x="4614863" y="4008438"/>
          <p14:tracePt t="65181" x="4632325" y="4025900"/>
          <p14:tracePt t="65198" x="4683125" y="4060825"/>
          <p14:tracePt t="65198" x="4700588" y="4060825"/>
          <p14:tracePt t="65214" x="4751388" y="4086225"/>
          <p14:tracePt t="65215" x="4776788" y="4094163"/>
          <p14:tracePt t="65231" x="4802188" y="4102100"/>
          <p14:tracePt t="65231" x="4819650" y="4102100"/>
          <p14:tracePt t="65247" x="4837113" y="4102100"/>
          <p14:tracePt t="65248" x="4845050" y="4102100"/>
          <p14:tracePt t="65265" x="4852988" y="4102100"/>
          <p14:tracePt t="65281" x="4870450" y="4102100"/>
          <p14:tracePt t="65281" x="4878388" y="4102100"/>
          <p14:tracePt t="65297" x="4895850" y="4094163"/>
          <p14:tracePt t="65314" x="4905375" y="4094163"/>
          <p14:tracePt t="65315" x="4938713" y="4076700"/>
          <p14:tracePt t="65331" x="4946650" y="4068763"/>
          <p14:tracePt t="65332" x="4973638" y="4051300"/>
          <p14:tracePt t="65347" x="4989513" y="4033838"/>
          <p14:tracePt t="65348" x="4999038" y="4033838"/>
          <p14:tracePt t="65364" x="5014913" y="4017963"/>
          <p14:tracePt t="65365" x="5024438" y="4008438"/>
          <p14:tracePt t="65381" x="5049838" y="3992563"/>
          <p14:tracePt t="65381" x="5057775" y="3983038"/>
          <p14:tracePt t="65398" x="5067300" y="3967163"/>
          <p14:tracePt t="65398" x="5083175" y="3957638"/>
          <p14:tracePt t="65414" x="5092700" y="3949700"/>
          <p14:tracePt t="65415" x="5110163" y="3932238"/>
          <p14:tracePt t="65415" x="0" y="0"/>
        </p14:tracePtLst>
        <p14:tracePtLst>
          <p14:tracePt t="66939" x="2832100" y="3889375"/>
          <p14:tracePt t="66946" x="2832100" y="3881438"/>
          <p14:tracePt t="66962" x="2832100" y="3871913"/>
          <p14:tracePt t="66970" x="2832100" y="3863975"/>
          <p14:tracePt t="66980" x="2832100" y="3856038"/>
          <p14:tracePt t="66997" x="2824163" y="3838575"/>
          <p14:tracePt t="66997" x="2814638" y="3830638"/>
          <p14:tracePt t="67014" x="2797175" y="3813175"/>
          <p14:tracePt t="67030" x="2781300" y="3778250"/>
          <p14:tracePt t="67031" x="2755900" y="3762375"/>
          <p14:tracePt t="67048" x="2720975" y="3727450"/>
          <p14:tracePt t="67064" x="2703513" y="3719513"/>
          <p14:tracePt t="67064" x="2695575" y="3719513"/>
          <p14:tracePt t="67081" x="2678113" y="3702050"/>
          <p14:tracePt t="67081" x="2670175" y="3694113"/>
          <p14:tracePt t="67097" x="2652713" y="3684588"/>
          <p14:tracePt t="67097" x="2644775" y="3676650"/>
          <p14:tracePt t="67113" x="2635250" y="3676650"/>
          <p14:tracePt t="67130" x="2619375" y="3676650"/>
          <p14:tracePt t="67148" x="2609850" y="3667125"/>
          <p14:tracePt t="67148" x="2592388" y="3667125"/>
          <p14:tracePt t="67163" x="2576513" y="3667125"/>
          <p14:tracePt t="67164" x="2566988" y="3667125"/>
          <p14:tracePt t="67180" x="2559050" y="3667125"/>
          <p14:tracePt t="67181" x="2551113" y="3667125"/>
          <p14:tracePt t="67197" x="2541588" y="3667125"/>
          <p14:tracePt t="67197" x="2533650" y="3667125"/>
          <p14:tracePt t="67214" x="2524125" y="3667125"/>
          <p14:tracePt t="67230" x="2516188" y="3667125"/>
          <p14:tracePt t="67247" x="2508250" y="3667125"/>
          <p14:tracePt t="67247" x="2498725" y="3667125"/>
          <p14:tracePt t="67263" x="2490788" y="3684588"/>
          <p14:tracePt t="67264" x="2482850" y="3684588"/>
          <p14:tracePt t="67281" x="2473325" y="3702050"/>
          <p14:tracePt t="67281" x="2465388" y="3709988"/>
          <p14:tracePt t="67297" x="2455863" y="3727450"/>
          <p14:tracePt t="67298" x="2439988" y="3762375"/>
          <p14:tracePt t="67313" x="2430463" y="3778250"/>
          <p14:tracePt t="67314" x="2430463" y="3795713"/>
          <p14:tracePt t="67330" x="2430463" y="3813175"/>
          <p14:tracePt t="67347" x="2422525" y="3856038"/>
          <p14:tracePt t="67348" x="2422525" y="3898900"/>
          <p14:tracePt t="67363" x="2439988" y="3924300"/>
          <p14:tracePt t="67364" x="2455863" y="3949700"/>
          <p14:tracePt t="67380" x="2455863" y="3957638"/>
          <p14:tracePt t="67381" x="2473325" y="3967163"/>
          <p14:tracePt t="67397" x="2482850" y="3983038"/>
          <p14:tracePt t="67397" x="2498725" y="3992563"/>
          <p14:tracePt t="67414" x="2508250" y="4000500"/>
          <p14:tracePt t="67415" x="2524125" y="4008438"/>
          <p14:tracePt t="67430" x="2533650" y="4017963"/>
          <p14:tracePt t="67447" x="2559050" y="4025900"/>
          <p14:tracePt t="67447" x="2584450" y="4033838"/>
          <p14:tracePt t="67463" x="2619375" y="4051300"/>
          <p14:tracePt t="67464" x="2635250" y="4060825"/>
          <p14:tracePt t="67481" x="2652713" y="4060825"/>
          <p14:tracePt t="67481" x="2678113" y="4068763"/>
          <p14:tracePt t="67497" x="2695575" y="4068763"/>
          <p14:tracePt t="67497" x="2713038" y="4068763"/>
          <p14:tracePt t="67513" x="2720975" y="4060825"/>
          <p14:tracePt t="67530" x="2763838" y="4008438"/>
          <p14:tracePt t="67531" x="0" y="0"/>
        </p14:tracePtLst>
        <p14:tracePtLst>
          <p14:tracePt t="68243" x="4094163" y="3898900"/>
          <p14:tracePt t="68258" x="4094163" y="3889375"/>
          <p14:tracePt t="68274" x="4094163" y="3881438"/>
          <p14:tracePt t="68282" x="4094163" y="3871913"/>
          <p14:tracePt t="68290" x="4094163" y="3856038"/>
          <p14:tracePt t="68298" x="4086225" y="3846513"/>
          <p14:tracePt t="68314" x="4086225" y="3838575"/>
          <p14:tracePt t="68314" x="4076700" y="3821113"/>
          <p14:tracePt t="68330" x="4076700" y="3813175"/>
          <p14:tracePt t="68331" x="4076700" y="3795713"/>
          <p14:tracePt t="68347" x="4068763" y="3778250"/>
          <p14:tracePt t="68347" x="4060825" y="3770313"/>
          <p14:tracePt t="68363" x="4060825" y="3762375"/>
          <p14:tracePt t="68363" x="4051300" y="3752850"/>
          <p14:tracePt t="68380" x="4043363" y="3744913"/>
          <p14:tracePt t="68397" x="4033838" y="3735388"/>
          <p14:tracePt t="68397" x="4008438" y="3719513"/>
          <p14:tracePt t="68413" x="4000500" y="3709988"/>
          <p14:tracePt t="68414" x="3983038" y="3709988"/>
          <p14:tracePt t="68430" x="3967163" y="3709988"/>
          <p14:tracePt t="68430" x="3967163" y="3702050"/>
          <p14:tracePt t="68447" x="3957638" y="3702050"/>
          <p14:tracePt t="68463" x="3940175" y="3694113"/>
          <p14:tracePt t="68464" x="3924300" y="3694113"/>
          <p14:tracePt t="68480" x="3898900" y="3694113"/>
          <p14:tracePt t="68496" x="3881438" y="3684588"/>
          <p14:tracePt t="68497" x="3856038" y="3684588"/>
          <p14:tracePt t="68514" x="3846513" y="3684588"/>
          <p14:tracePt t="68530" x="3830638" y="3684588"/>
          <p14:tracePt t="68547" x="3813175" y="3684588"/>
          <p14:tracePt t="68547" x="3795713" y="3694113"/>
          <p14:tracePt t="68563" x="3787775" y="3702050"/>
          <p14:tracePt t="68563" x="3787775" y="3709988"/>
          <p14:tracePt t="68581" x="3770313" y="3719513"/>
          <p14:tracePt t="68581" x="3762375" y="3727450"/>
          <p14:tracePt t="68596" x="3744913" y="3735388"/>
          <p14:tracePt t="68597" x="3744913" y="3744913"/>
          <p14:tracePt t="68613" x="3735388" y="3770313"/>
          <p14:tracePt t="68613" x="3727450" y="3778250"/>
          <p14:tracePt t="68630" x="3719513" y="3795713"/>
          <p14:tracePt t="68630" x="3719513" y="3821113"/>
          <p14:tracePt t="68647" x="3709988" y="3838575"/>
          <p14:tracePt t="68647" x="3709988" y="3856038"/>
          <p14:tracePt t="68663" x="3709988" y="3863975"/>
          <p14:tracePt t="68664" x="3702050" y="3889375"/>
          <p14:tracePt t="68680" x="3702050" y="3898900"/>
          <p14:tracePt t="68680" x="3702050" y="3914775"/>
          <p14:tracePt t="68696" x="3702050" y="3924300"/>
          <p14:tracePt t="68697" x="3709988" y="3949700"/>
          <p14:tracePt t="68714" x="3719513" y="3957638"/>
          <p14:tracePt t="68714" x="3727450" y="3975100"/>
          <p14:tracePt t="68730" x="3727450" y="3983038"/>
          <p14:tracePt t="68730" x="3744913" y="3983038"/>
          <p14:tracePt t="68746" x="3744913" y="4000500"/>
          <p14:tracePt t="68763" x="3752850" y="4008438"/>
          <p14:tracePt t="68781" x="3762375" y="4008438"/>
          <p14:tracePt t="68796" x="3762375" y="4017963"/>
          <p14:tracePt t="68797" x="3778250" y="4025900"/>
          <p14:tracePt t="68813" x="3778250" y="4033838"/>
          <p14:tracePt t="68814" x="3787775" y="4033838"/>
          <p14:tracePt t="68830" x="3803650" y="4033838"/>
          <p14:tracePt t="68847" x="3821113" y="4043363"/>
          <p14:tracePt t="68848" x="3846513" y="4043363"/>
          <p14:tracePt t="68863" x="3863975" y="4043363"/>
          <p14:tracePt t="68864" x="3898900" y="4043363"/>
          <p14:tracePt t="68880" x="3932238" y="4043363"/>
          <p14:tracePt t="68881" x="3949700" y="4033838"/>
          <p14:tracePt t="68896" x="3967163" y="4017963"/>
          <p14:tracePt t="68897" x="3992563" y="4008438"/>
          <p14:tracePt t="68914" x="4000500" y="4000500"/>
          <p14:tracePt t="68915" x="4033838" y="3967163"/>
          <p14:tracePt t="68915" x="0" y="0"/>
        </p14:tracePtLst>
        <p14:tracePtLst>
          <p14:tracePt t="69411" x="4486275" y="3762375"/>
          <p14:tracePt t="69418" x="4478338" y="3744913"/>
          <p14:tracePt t="69429" x="4478338" y="3727450"/>
          <p14:tracePt t="69446" x="4470400" y="3709988"/>
          <p14:tracePt t="69447" x="4452938" y="3702050"/>
          <p14:tracePt t="69463" x="4452938" y="3676650"/>
          <p14:tracePt t="69463" x="4443413" y="3667125"/>
          <p14:tracePt t="69480" x="4435475" y="3659188"/>
          <p14:tracePt t="69496" x="4435475" y="3651250"/>
          <p14:tracePt t="69513" x="4427538" y="3651250"/>
          <p14:tracePt t="69529" x="4427538" y="3641725"/>
          <p14:tracePt t="69530" x="4410075" y="3633788"/>
          <p14:tracePt t="69547" x="4392613" y="3625850"/>
          <p14:tracePt t="69547" x="4359275" y="3616325"/>
          <p14:tracePt t="69563" x="4333875" y="3616325"/>
          <p14:tracePt t="69564" x="4316413" y="3616325"/>
          <p14:tracePt t="69579" x="4291013" y="3616325"/>
          <p14:tracePt t="69580" x="4273550" y="3616325"/>
          <p14:tracePt t="69596" x="4265613" y="3616325"/>
          <p14:tracePt t="69614" x="4256088" y="3616325"/>
          <p14:tracePt t="69614" x="4213225" y="3625850"/>
          <p14:tracePt t="69629" x="4205288" y="3633788"/>
          <p14:tracePt t="69630" x="4179888" y="3633788"/>
          <p14:tracePt t="69646" x="4170363" y="3651250"/>
          <p14:tracePt t="69647" x="4154488" y="3659188"/>
          <p14:tracePt t="69663" x="4144963" y="3684588"/>
          <p14:tracePt t="69663" x="4129088" y="3702050"/>
          <p14:tracePt t="69680" x="4129088" y="3719513"/>
          <p14:tracePt t="69681" x="4111625" y="3744913"/>
          <p14:tracePt t="69696" x="4094163" y="3787775"/>
          <p14:tracePt t="69697" x="4086225" y="3803650"/>
          <p14:tracePt t="69713" x="4076700" y="3830638"/>
          <p14:tracePt t="69713" x="4068763" y="3863975"/>
          <p14:tracePt t="69729" x="4068763" y="3889375"/>
          <p14:tracePt t="69730" x="4060825" y="3906838"/>
          <p14:tracePt t="69747" x="4060825" y="3914775"/>
          <p14:tracePt t="69747" x="4060825" y="3957638"/>
          <p14:tracePt t="69763" x="4060825" y="3975100"/>
          <p14:tracePt t="69763" x="4060825" y="3983038"/>
          <p14:tracePt t="69779" x="4068763" y="4000500"/>
          <p14:tracePt t="69796" x="4068763" y="4008438"/>
          <p14:tracePt t="69814" x="4076700" y="4008438"/>
          <p14:tracePt t="69829" x="4086225" y="4008438"/>
          <p14:tracePt t="69830" x="4094163" y="4008438"/>
          <p14:tracePt t="69846" x="4111625" y="4008438"/>
          <p14:tracePt t="69846" x="4137025" y="4000500"/>
          <p14:tracePt t="69863" x="4170363" y="3992563"/>
          <p14:tracePt t="69863" x="4222750" y="3975100"/>
          <p14:tracePt t="69863" x="0" y="0"/>
        </p14:tracePtLst>
        <p14:tracePtLst>
          <p14:tracePt t="70467" x="3403600" y="3762375"/>
          <p14:tracePt t="70474" x="3403600" y="3752850"/>
          <p14:tracePt t="70506" x="3395663" y="3744913"/>
          <p14:tracePt t="70522" x="3386138" y="3735388"/>
          <p14:tracePt t="70530" x="3378200" y="3727450"/>
          <p14:tracePt t="70538" x="3368675" y="3727450"/>
          <p14:tracePt t="70546" x="3360738" y="3727450"/>
          <p14:tracePt t="70562" x="3360738" y="3719513"/>
          <p14:tracePt t="70579" x="3352800" y="3719513"/>
          <p14:tracePt t="70596" x="3343275" y="3719513"/>
          <p14:tracePt t="70613" x="3335338" y="3719513"/>
          <p14:tracePt t="70614" x="3327400" y="3719513"/>
          <p14:tracePt t="70629" x="3309938" y="3719513"/>
          <p14:tracePt t="70630" x="3300413" y="3719513"/>
          <p14:tracePt t="70646" x="3292475" y="3719513"/>
          <p14:tracePt t="70646" x="3284538" y="3719513"/>
          <p14:tracePt t="70662" x="3275013" y="3719513"/>
          <p14:tracePt t="70663" x="3267075" y="3719513"/>
          <p14:tracePt t="70680" x="3259138" y="3719513"/>
          <p14:tracePt t="70680" x="3249613" y="3719513"/>
          <p14:tracePt t="70696" x="3241675" y="3719513"/>
          <p14:tracePt t="70712" x="3224213" y="3719513"/>
          <p14:tracePt t="70713" x="3216275" y="3719513"/>
          <p14:tracePt t="70729" x="3206750" y="3719513"/>
          <p14:tracePt t="70731" x="3190875" y="3735388"/>
          <p14:tracePt t="70747" x="3181350" y="3752850"/>
          <p14:tracePt t="70763" x="3163888" y="3770313"/>
          <p14:tracePt t="70779" x="3163888" y="3778250"/>
          <p14:tracePt t="70780" x="3155950" y="3787775"/>
          <p14:tracePt t="70796" x="3148013" y="3795713"/>
          <p14:tracePt t="70796" x="3148013" y="3803650"/>
          <p14:tracePt t="70813" x="3148013" y="3813175"/>
          <p14:tracePt t="70829" x="3138488" y="3821113"/>
          <p14:tracePt t="70846" x="3138488" y="3830638"/>
          <p14:tracePt t="70862" x="3130550" y="3830638"/>
          <p14:tracePt t="70880" x="3130550" y="3838575"/>
          <p14:tracePt t="70880" x="3130550" y="3846513"/>
          <p14:tracePt t="70896" x="3130550" y="3856038"/>
          <p14:tracePt t="70912" x="3130550" y="3863975"/>
          <p14:tracePt t="70912" x="3130550" y="3871913"/>
          <p14:tracePt t="70929" x="3130550" y="3881438"/>
          <p14:tracePt t="70929" x="3130550" y="3898900"/>
          <p14:tracePt t="70946" x="3130550" y="3906838"/>
          <p14:tracePt t="70947" x="3138488" y="3914775"/>
          <p14:tracePt t="70963" x="3148013" y="3914775"/>
          <p14:tracePt t="70979" x="3148013" y="3924300"/>
          <p14:tracePt t="70979" x="3155950" y="3924300"/>
          <p14:tracePt t="70996" x="3163888" y="3932238"/>
          <p14:tracePt t="71013" x="3173413" y="3932238"/>
          <p14:tracePt t="71013" x="3181350" y="3940175"/>
          <p14:tracePt t="71029" x="3190875" y="3940175"/>
          <p14:tracePt t="71029" x="3206750" y="3949700"/>
          <p14:tracePt t="71046" x="3232150" y="3957638"/>
          <p14:tracePt t="71063" x="3249613" y="3957638"/>
          <p14:tracePt t="71063" x="3267075" y="3957638"/>
          <p14:tracePt t="71080" x="3275013" y="3957638"/>
          <p14:tracePt t="71080" x="3284538" y="3967163"/>
          <p14:tracePt t="71096" x="3292475" y="3967163"/>
          <p14:tracePt t="71112" x="3300413" y="3967163"/>
          <p14:tracePt t="71129" x="3309938" y="3967163"/>
          <p14:tracePt t="71146" x="3317875" y="3967163"/>
          <p14:tracePt t="71147" x="3335338" y="3967163"/>
          <p14:tracePt t="71162" x="3335338" y="3940175"/>
          <p14:tracePt t="71163" x="3352800" y="3932238"/>
          <p14:tracePt t="71179" x="3360738" y="3914775"/>
          <p14:tracePt t="71179" x="0" y="0"/>
        </p14:tracePtLst>
        <p14:tracePtLst>
          <p14:tracePt t="71939" x="5272088" y="3856038"/>
          <p14:tracePt t="71954" x="5272088" y="3846513"/>
          <p14:tracePt t="71970" x="5272088" y="3838575"/>
          <p14:tracePt t="71986" x="5272088" y="3830638"/>
          <p14:tracePt t="71994" x="5272088" y="3821113"/>
          <p14:tracePt t="72002" x="5262563" y="3813175"/>
          <p14:tracePt t="72013" x="5262563" y="3803650"/>
          <p14:tracePt t="72029" x="5245100" y="3795713"/>
          <p14:tracePt t="72029" x="5245100" y="3787775"/>
          <p14:tracePt t="72050" x="5237163" y="3787775"/>
          <p14:tracePt t="72062" x="5237163" y="3778250"/>
          <p14:tracePt t="72079" x="5229225" y="3778250"/>
          <p14:tracePt t="72080" x="5219700" y="3762375"/>
          <p14:tracePt t="72095" x="5211763" y="3752850"/>
          <p14:tracePt t="72114" x="5211763" y="3744913"/>
          <p14:tracePt t="72129" x="5194300" y="3744913"/>
          <p14:tracePt t="72187" x="5186363" y="3744913"/>
          <p14:tracePt t="72210" x="5168900" y="3744913"/>
          <p14:tracePt t="72218" x="5160963" y="3752850"/>
          <p14:tracePt t="72229" x="5151438" y="3762375"/>
          <p14:tracePt t="72245" x="5143500" y="3770313"/>
          <p14:tracePt t="72246" x="5126038" y="3787775"/>
          <p14:tracePt t="72262" x="5118100" y="3795713"/>
          <p14:tracePt t="72262" x="5100638" y="3821113"/>
          <p14:tracePt t="72279" x="5083175" y="3838575"/>
          <p14:tracePt t="72279" x="5075238" y="3846513"/>
          <p14:tracePt t="72296" x="5075238" y="3863975"/>
          <p14:tracePt t="72297" x="5057775" y="3881438"/>
          <p14:tracePt t="72312" x="5057775" y="3889375"/>
          <p14:tracePt t="72312" x="5049838" y="3914775"/>
          <p14:tracePt t="72329" x="5041900" y="3924300"/>
          <p14:tracePt t="72329" x="5041900" y="3932238"/>
          <p14:tracePt t="72345" x="5041900" y="3940175"/>
          <p14:tracePt t="72363" x="5041900" y="3949700"/>
          <p14:tracePt t="72363" x="5041900" y="3957638"/>
          <p14:tracePt t="72379" x="5041900" y="3967163"/>
          <p14:tracePt t="72395" x="5041900" y="3983038"/>
          <p14:tracePt t="72412" x="5041900" y="3992563"/>
          <p14:tracePt t="72435" x="5049838" y="3992563"/>
          <p14:tracePt t="72445" x="5057775" y="3992563"/>
          <p14:tracePt t="72462" x="5067300" y="3992563"/>
          <p14:tracePt t="72478" x="5075238" y="3992563"/>
          <p14:tracePt t="72479" x="0" y="0"/>
        </p14:tracePtLst>
        <p14:tracePtLst>
          <p14:tracePt t="72939" x="5638800" y="3957638"/>
          <p14:tracePt t="73014" x="5654675" y="3957638"/>
          <p14:tracePt t="73038" x="5664200" y="3957638"/>
          <p14:tracePt t="73046" x="5672138" y="3957638"/>
          <p14:tracePt t="73054" x="5681663" y="3957638"/>
          <p14:tracePt t="73062" x="5707063" y="3957638"/>
          <p14:tracePt t="73078" x="5722938" y="3957638"/>
          <p14:tracePt t="73079" x="5732463" y="3957638"/>
          <p14:tracePt t="73096" x="5748338" y="3957638"/>
          <p14:tracePt t="73096" x="5775325" y="3957638"/>
          <p14:tracePt t="73112" x="5791200" y="3957638"/>
          <p14:tracePt t="73112" x="5816600" y="3957638"/>
          <p14:tracePt t="73128" x="5834063" y="3957638"/>
          <p14:tracePt t="73129" x="5851525" y="3957638"/>
          <p14:tracePt t="73145" x="5859463" y="3957638"/>
          <p14:tracePt t="73146" x="5876925" y="3957638"/>
          <p14:tracePt t="73163" x="5884863" y="3957638"/>
          <p14:tracePt t="73163" x="5902325" y="3957638"/>
          <p14:tracePt t="73178" x="5911850" y="3957638"/>
          <p14:tracePt t="73179" x="5919788" y="3957638"/>
          <p14:tracePt t="73195" x="5945188" y="3957638"/>
          <p14:tracePt t="73195" x="5953125" y="3957638"/>
          <p14:tracePt t="73212" x="5962650" y="3957638"/>
          <p14:tracePt t="73229" x="5980113" y="3967163"/>
          <p14:tracePt t="73245" x="5988050" y="3967163"/>
          <p14:tracePt t="73251" x="0" y="0"/>
        </p14:tracePtLst>
      </p14:laserTraceLst>
    </p:ext>
    <p:ext uri="{E180D4A7-C9FB-4DFB-919C-405C955672EB}">
      <p14:showEvtLst xmlns:p14="http://schemas.microsoft.com/office/powerpoint/2010/main">
        <p14:playEvt time="1962" objId="3"/>
        <p14:triggerEvt type="onClick" time="1962" objId="3"/>
        <p14:stopEvt time="7073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61284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1A/2. (MÁ 8.)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Két autó egyszerre indul egymással szemben 20 km távolságból. Mekkora köztük a távolság negyed óra múlva, ha az egyik sebessége 25 km/h, a másiké 11 m/s? </a:t>
            </a:r>
          </a:p>
          <a:p>
            <a:endParaRPr lang="hu-HU" dirty="0"/>
          </a:p>
          <a:p>
            <a:r>
              <a:rPr lang="hu-HU" dirty="0"/>
              <a:t>A két autó egymással szembe megy, ezért az egyik sebesség előjele negatív kell legyen. Ha az x tengelyt úgy vesszük fel, hogy az arra mutat, amerre az 1-es autó megy, akkor a 2-es autó sebessége negatív: v</a:t>
            </a:r>
            <a:r>
              <a:rPr lang="hu-HU" baseline="-25000" dirty="0"/>
              <a:t>2</a:t>
            </a:r>
            <a:r>
              <a:rPr lang="hu-HU" dirty="0"/>
              <a:t> = –11 m/s = –39,6 km/h.</a:t>
            </a:r>
          </a:p>
          <a:p>
            <a:endParaRPr lang="hu-HU" dirty="0"/>
          </a:p>
          <a:p>
            <a:r>
              <a:rPr lang="hu-HU" dirty="0"/>
              <a:t>A helykoordináták így </a:t>
            </a:r>
          </a:p>
          <a:p>
            <a:r>
              <a:rPr lang="hu-HU" dirty="0"/>
              <a:t>SI alapegységekkel felírva:  x</a:t>
            </a:r>
            <a:r>
              <a:rPr lang="hu-HU" baseline="-25000" dirty="0"/>
              <a:t>1</a:t>
            </a:r>
            <a:r>
              <a:rPr lang="hu-HU" dirty="0"/>
              <a:t> = 6,944 t   és   x</a:t>
            </a:r>
            <a:r>
              <a:rPr lang="hu-HU" baseline="-25000" dirty="0"/>
              <a:t>2</a:t>
            </a:r>
            <a:r>
              <a:rPr lang="hu-HU" dirty="0"/>
              <a:t> = 20000 – 11 t :   itt t </a:t>
            </a:r>
            <a:r>
              <a:rPr lang="hu-HU" dirty="0" err="1"/>
              <a:t>s-ban</a:t>
            </a:r>
            <a:r>
              <a:rPr lang="hu-HU" dirty="0"/>
              <a:t> értendő; ill.</a:t>
            </a:r>
          </a:p>
          <a:p>
            <a:r>
              <a:rPr lang="hu-HU" dirty="0"/>
              <a:t>km/h-ban felírva:   x</a:t>
            </a:r>
            <a:r>
              <a:rPr lang="hu-HU" baseline="-25000" dirty="0"/>
              <a:t>1</a:t>
            </a:r>
            <a:r>
              <a:rPr lang="hu-HU" dirty="0"/>
              <a:t> = 25 t   és   x</a:t>
            </a:r>
            <a:r>
              <a:rPr lang="hu-HU" baseline="-25000" dirty="0"/>
              <a:t>2</a:t>
            </a:r>
            <a:r>
              <a:rPr lang="hu-HU" dirty="0"/>
              <a:t> = 20 – 39,6 t :  itt t h-ban értendő.</a:t>
            </a:r>
          </a:p>
          <a:p>
            <a:endParaRPr lang="hu-HU" dirty="0"/>
          </a:p>
          <a:p>
            <a:r>
              <a:rPr lang="hu-HU" dirty="0"/>
              <a:t>Helyettesítsük be a megadott időt:</a:t>
            </a:r>
          </a:p>
          <a:p>
            <a:r>
              <a:rPr lang="hu-HU" dirty="0"/>
              <a:t>SI alapegységekkel t* = 0,25 h = 0,25 h ∙ 3600 (s/h) = 900 s:</a:t>
            </a:r>
          </a:p>
          <a:p>
            <a:r>
              <a:rPr lang="hu-HU" dirty="0"/>
              <a:t>x</a:t>
            </a:r>
            <a:r>
              <a:rPr lang="hu-HU" baseline="-25000" dirty="0"/>
              <a:t>1</a:t>
            </a:r>
            <a:r>
              <a:rPr lang="hu-HU" dirty="0"/>
              <a:t> = 6,944∙900 = 6250 m   és   x</a:t>
            </a:r>
            <a:r>
              <a:rPr lang="hu-HU" baseline="-25000" dirty="0"/>
              <a:t>2</a:t>
            </a:r>
            <a:r>
              <a:rPr lang="hu-HU" dirty="0"/>
              <a:t> = 20000 – 11∙900 = 10100 m;</a:t>
            </a:r>
          </a:p>
          <a:p>
            <a:r>
              <a:rPr lang="hu-HU" dirty="0"/>
              <a:t>km/h-ban felírva:</a:t>
            </a:r>
          </a:p>
          <a:p>
            <a:r>
              <a:rPr lang="hu-HU" dirty="0"/>
              <a:t>x</a:t>
            </a:r>
            <a:r>
              <a:rPr lang="hu-HU" baseline="-25000" dirty="0"/>
              <a:t>1</a:t>
            </a:r>
            <a:r>
              <a:rPr lang="hu-HU" dirty="0"/>
              <a:t> = 25∙0,25 = 6,25 km   és   x</a:t>
            </a:r>
            <a:r>
              <a:rPr lang="hu-HU" baseline="-25000" dirty="0"/>
              <a:t>2</a:t>
            </a:r>
            <a:r>
              <a:rPr lang="hu-HU" dirty="0"/>
              <a:t> = 20 – 39,6∙0,25 = 10,1 km.</a:t>
            </a:r>
          </a:p>
          <a:p>
            <a:endParaRPr lang="hu-HU" dirty="0"/>
          </a:p>
          <a:p>
            <a:r>
              <a:rPr lang="hu-HU" dirty="0"/>
              <a:t>A két autó közötti távolság d = │x</a:t>
            </a:r>
            <a:r>
              <a:rPr lang="hu-HU" baseline="-25000" dirty="0"/>
              <a:t>1 </a:t>
            </a:r>
            <a:r>
              <a:rPr lang="hu-HU" dirty="0"/>
              <a:t>– x</a:t>
            </a:r>
            <a:r>
              <a:rPr lang="hu-HU" baseline="-25000" dirty="0"/>
              <a:t>2</a:t>
            </a:r>
            <a:r>
              <a:rPr lang="hu-HU" dirty="0"/>
              <a:t>│ = 3850 m = 3,85 km.</a:t>
            </a:r>
          </a:p>
        </p:txBody>
      </p:sp>
      <p:pic>
        <p:nvPicPr>
          <p:cNvPr id="3" name="bevfiz_1A_2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706"/>
    </mc:Choice>
    <mc:Fallback>
      <p:transition spd="slow" advTm="5770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555" x="2498725" y="4802188"/>
          <p14:tracePt t="11599" x="2508250" y="4802188"/>
          <p14:tracePt t="11759" x="2516188" y="4802188"/>
          <p14:tracePt t="11775" x="2524125" y="4802188"/>
          <p14:tracePt t="11783" x="2533650" y="4802188"/>
          <p14:tracePt t="11797" x="2541588" y="4802188"/>
          <p14:tracePt t="11823" x="2551113" y="4802188"/>
          <p14:tracePt t="11823" x="2566988" y="4810125"/>
          <p14:tracePt t="11831" x="2584450" y="4810125"/>
          <p14:tracePt t="11853" x="2592388" y="4819650"/>
          <p14:tracePt t="11854" x="2601913" y="4819650"/>
          <p14:tracePt t="11864" x="2619375" y="4819650"/>
          <p14:tracePt t="11893" x="2627313" y="4819650"/>
          <p14:tracePt t="11893" x="2644775" y="4819650"/>
          <p14:tracePt t="11923" x="2652713" y="4819650"/>
          <p14:tracePt t="11923" x="2660650" y="4827588"/>
          <p14:tracePt t="11930" x="2670175" y="4827588"/>
          <p14:tracePt t="11953" x="2678113" y="4827588"/>
          <p14:tracePt t="11953" x="2695575" y="4827588"/>
          <p14:tracePt t="11965" x="2720975" y="4827588"/>
          <p14:tracePt t="11980" x="2738438" y="4827588"/>
          <p14:tracePt t="11981" x="2746375" y="4827588"/>
          <p14:tracePt t="11997" x="2763838" y="4827588"/>
          <p14:tracePt t="12014" x="2781300" y="4827588"/>
          <p14:tracePt t="12031" x="2797175" y="4837113"/>
          <p14:tracePt t="12047" x="2832100" y="4837113"/>
          <p14:tracePt t="12048" x="2874963" y="4837113"/>
          <p14:tracePt t="12064" x="2900363" y="4837113"/>
          <p14:tracePt t="12064" x="2908300" y="4837113"/>
          <p14:tracePt t="12080" x="2933700" y="4837113"/>
          <p14:tracePt t="12098" x="2951163" y="4837113"/>
          <p14:tracePt t="12098" x="2994025" y="4837113"/>
          <p14:tracePt t="12131" x="3011488" y="4837113"/>
          <p14:tracePt t="12147" x="3019425" y="4837113"/>
          <p14:tracePt t="12165" x="3036888" y="4837113"/>
          <p14:tracePt t="12165" x="3070225" y="4837113"/>
          <p14:tracePt t="12180" x="3087688" y="4837113"/>
          <p14:tracePt t="12181" x="3113088" y="4837113"/>
          <p14:tracePt t="12197" x="3122613" y="4827588"/>
          <p14:tracePt t="12214" x="3148013" y="4827588"/>
          <p14:tracePt t="12214" x="3173413" y="4827588"/>
          <p14:tracePt t="12231" x="3181350" y="4827588"/>
          <p14:tracePt t="12247" x="3190875" y="4827588"/>
          <p14:tracePt t="12267" x="3198813" y="4827588"/>
          <p14:tracePt t="12280" x="3206750" y="4827588"/>
          <p14:tracePt t="12298" x="3224213" y="4827588"/>
          <p14:tracePt t="12314" x="3232150" y="4827588"/>
          <p14:tracePt t="12330" x="3241675" y="4827588"/>
          <p14:tracePt t="12359" x="3249613" y="4827588"/>
          <p14:tracePt t="12366" x="3259138" y="4827588"/>
          <p14:tracePt t="12383" x="3267075" y="4827588"/>
          <p14:tracePt t="12397" x="3284538" y="4827588"/>
          <p14:tracePt t="12414" x="3292475" y="4827588"/>
          <p14:tracePt t="12431" x="3309938" y="4819650"/>
          <p14:tracePt t="12432" x="3327400" y="4819650"/>
          <p14:tracePt t="12447" x="3335338" y="4819650"/>
          <p14:tracePt t="12448" x="3343275" y="4819650"/>
          <p14:tracePt t="12464" x="3352800" y="4819650"/>
          <p14:tracePt t="12480" x="3368675" y="4819650"/>
          <p14:tracePt t="12498" x="3386138" y="4819650"/>
          <p14:tracePt t="12498" x="3436938" y="4819650"/>
          <p14:tracePt t="12514" x="3462338" y="4819650"/>
          <p14:tracePt t="12530" x="3505200" y="4819650"/>
          <p14:tracePt t="12547" x="3530600" y="4819650"/>
          <p14:tracePt t="12564" x="3548063" y="4819650"/>
          <p14:tracePt t="12580" x="3565525" y="4819650"/>
          <p14:tracePt t="12581" x="3582988" y="4819650"/>
          <p14:tracePt t="12597" x="3590925" y="4819650"/>
          <p14:tracePt t="12614" x="3598863" y="4819650"/>
          <p14:tracePt t="12614" x="3616325" y="4819650"/>
          <p14:tracePt t="12631" x="3625850" y="4819650"/>
          <p14:tracePt t="12647" x="3633788" y="4819650"/>
          <p14:tracePt t="12664" x="3641725" y="4819650"/>
          <p14:tracePt t="12687" x="3659188" y="4810125"/>
          <p14:tracePt t="12698" x="3667125" y="4810125"/>
          <p14:tracePt t="12714" x="3684588" y="4810125"/>
          <p14:tracePt t="12730" x="3694113" y="4810125"/>
          <p14:tracePt t="12730" x="3709988" y="4810125"/>
          <p14:tracePt t="12747" x="3719513" y="4810125"/>
          <p14:tracePt t="12764" x="3735388" y="4810125"/>
          <p14:tracePt t="12765" x="3744913" y="4810125"/>
          <p14:tracePt t="12780" x="3762375" y="4810125"/>
          <p14:tracePt t="12780" x="3778250" y="4810125"/>
          <p14:tracePt t="12797" x="3803650" y="4810125"/>
          <p14:tracePt t="12797" x="3813175" y="4810125"/>
          <p14:tracePt t="12814" x="3838575" y="4810125"/>
          <p14:tracePt t="12814" x="3856038" y="4810125"/>
          <p14:tracePt t="12831" x="3863975" y="4810125"/>
          <p14:tracePt t="12831" x="3889375" y="4810125"/>
          <p14:tracePt t="12847" x="3914775" y="4810125"/>
          <p14:tracePt t="12863" x="3940175" y="4810125"/>
          <p14:tracePt t="12864" x="3992563" y="4810125"/>
          <p14:tracePt t="12880" x="4017963" y="4810125"/>
          <p14:tracePt t="12881" x="4033838" y="4810125"/>
          <p14:tracePt t="12898" x="4051300" y="4810125"/>
          <p14:tracePt t="12914" x="4068763" y="4810125"/>
          <p14:tracePt t="12914" x="4094163" y="4810125"/>
          <p14:tracePt t="12930" x="4111625" y="4810125"/>
          <p14:tracePt t="12947" x="4119563" y="4810125"/>
          <p14:tracePt t="12964" x="4129088" y="4810125"/>
          <p14:tracePt t="12965" x="4137025" y="4810125"/>
          <p14:tracePt t="12980" x="4144963" y="4810125"/>
          <p14:tracePt t="12997" x="4154488" y="4810125"/>
          <p14:tracePt t="12997" x="4162425" y="4810125"/>
          <p14:tracePt t="13013" x="4170363" y="4810125"/>
          <p14:tracePt t="13031" x="4179888" y="4810125"/>
          <p14:tracePt t="13031" x="4197350" y="4810125"/>
          <p14:tracePt t="13047" x="4213225" y="4810125"/>
          <p14:tracePt t="13063" x="4230688" y="4810125"/>
          <p14:tracePt t="13080" x="4248150" y="4810125"/>
          <p14:tracePt t="13081" x="4256088" y="4810125"/>
          <p14:tracePt t="13114" x="4273550" y="4810125"/>
          <p14:tracePt t="13130" x="4291013" y="4810125"/>
          <p14:tracePt t="13130" x="4316413" y="4810125"/>
          <p14:tracePt t="13147" x="4324350" y="4810125"/>
          <p14:tracePt t="13147" x="4333875" y="4810125"/>
          <p14:tracePt t="13164" x="4333875" y="4819650"/>
          <p14:tracePt t="13165" x="4349750" y="4819650"/>
          <p14:tracePt t="13180" x="4367213" y="4819650"/>
          <p14:tracePt t="13197" x="4375150" y="4819650"/>
          <p14:tracePt t="13213" x="4384675" y="4819650"/>
          <p14:tracePt t="13214" x="4392613" y="4819650"/>
          <p14:tracePt t="13231" x="4402138" y="4819650"/>
          <p14:tracePt t="13247" x="4410075" y="4819650"/>
          <p14:tracePt t="13263" x="4418013" y="4819650"/>
          <p14:tracePt t="13280" x="4427538" y="4819650"/>
          <p14:tracePt t="13281" x="4452938" y="4819650"/>
          <p14:tracePt t="13298" x="4470400" y="4819650"/>
          <p14:tracePt t="13298" x="4478338" y="4819650"/>
          <p14:tracePt t="13313" x="4486275" y="4827588"/>
          <p14:tracePt t="13314" x="4503738" y="4837113"/>
          <p14:tracePt t="13330" x="4511675" y="4837113"/>
          <p14:tracePt t="13331" x="4521200" y="4837113"/>
          <p14:tracePt t="13347" x="4529138" y="4837113"/>
          <p14:tracePt t="13364" x="4538663" y="4837113"/>
          <p14:tracePt t="13365" x="4554538" y="4837113"/>
          <p14:tracePt t="13380" x="4572000" y="4837113"/>
          <p14:tracePt t="13397" x="4579938" y="4837113"/>
          <p14:tracePt t="13397" x="4597400" y="4837113"/>
          <p14:tracePt t="13413" x="4605338" y="4837113"/>
          <p14:tracePt t="13431" x="4622800" y="4837113"/>
          <p14:tracePt t="13431" x="4632325" y="4837113"/>
          <p14:tracePt t="13447" x="4640263" y="4837113"/>
          <p14:tracePt t="13447" x="4648200" y="4837113"/>
          <p14:tracePt t="13463" x="4657725" y="4837113"/>
          <p14:tracePt t="13480" x="4665663" y="4837113"/>
          <p14:tracePt t="13498" x="4683125" y="4837113"/>
          <p14:tracePt t="13498" x="4700588" y="4837113"/>
          <p14:tracePt t="13513" x="4708525" y="4837113"/>
          <p14:tracePt t="13530" x="4716463" y="4837113"/>
          <p14:tracePt t="13546" x="4725988" y="4837113"/>
          <p14:tracePt t="13564" x="4733925" y="4837113"/>
          <p14:tracePt t="13580" x="4741863" y="4837113"/>
          <p14:tracePt t="13597" x="4759325" y="4837113"/>
          <p14:tracePt t="13597" x="4776788" y="4837113"/>
          <p14:tracePt t="13613" x="4784725" y="4837113"/>
          <p14:tracePt t="13631" x="4802188" y="4837113"/>
          <p14:tracePt t="13647" x="4810125" y="4837113"/>
          <p14:tracePt t="13647" x="4827588" y="4837113"/>
          <p14:tracePt t="13663" x="4837113" y="4837113"/>
          <p14:tracePt t="13663" x="4845050" y="4837113"/>
          <p14:tracePt t="13680" x="4852988" y="4837113"/>
          <p14:tracePt t="13698" x="4862513" y="4837113"/>
          <p14:tracePt t="13698" x="4895850" y="4837113"/>
          <p14:tracePt t="13713" x="4905375" y="4837113"/>
          <p14:tracePt t="13730" x="4921250" y="4837113"/>
          <p14:tracePt t="13746" x="4946650" y="4837113"/>
          <p14:tracePt t="13747" x="4964113" y="4837113"/>
          <p14:tracePt t="13764" x="4973638" y="4837113"/>
          <p14:tracePt t="13765" x="4981575" y="4837113"/>
          <p14:tracePt t="13780" x="4999038" y="4837113"/>
          <p14:tracePt t="13796" x="5006975" y="4837113"/>
          <p14:tracePt t="13813" x="5032375" y="4827588"/>
          <p14:tracePt t="13814" x="5049838" y="4827588"/>
          <p14:tracePt t="13831" x="5067300" y="4827588"/>
          <p14:tracePt t="13847" x="5083175" y="4827588"/>
          <p14:tracePt t="13847" x="5126038" y="4827588"/>
          <p14:tracePt t="13863" x="5143500" y="4827588"/>
          <p14:tracePt t="13880" x="5151438" y="4827588"/>
          <p14:tracePt t="13880" x="5176838" y="4827588"/>
          <p14:tracePt t="13897" x="5194300" y="4827588"/>
          <p14:tracePt t="13913" x="5203825" y="4827588"/>
          <p14:tracePt t="13930" x="5219700" y="4827588"/>
          <p14:tracePt t="13946" x="5262563" y="4827588"/>
          <p14:tracePt t="13947" x="5297488" y="4827588"/>
          <p14:tracePt t="13964" x="5313363" y="4827588"/>
          <p14:tracePt t="13964" x="5330825" y="4827588"/>
          <p14:tracePt t="13980" x="5348288" y="4827588"/>
          <p14:tracePt t="13980" x="5356225" y="4819650"/>
          <p14:tracePt t="13996" x="5373688" y="4819650"/>
          <p14:tracePt t="13997" x="5381625" y="4819650"/>
          <p14:tracePt t="14013" x="5399088" y="4819650"/>
          <p14:tracePt t="14014" x="5416550" y="4819650"/>
          <p14:tracePt t="14031" x="5434013" y="4819650"/>
          <p14:tracePt t="14031" x="5492750" y="4819650"/>
          <p14:tracePt t="14047" x="5518150" y="4819650"/>
          <p14:tracePt t="14047" x="5545138" y="4819650"/>
          <p14:tracePt t="14063" x="5570538" y="4819650"/>
          <p14:tracePt t="14080" x="5586413" y="4819650"/>
          <p14:tracePt t="14097" x="5621338" y="4819650"/>
          <p14:tracePt t="14098" x="5638800" y="4819650"/>
          <p14:tracePt t="14130" x="5664200" y="4819650"/>
          <p14:tracePt t="14131" x="5697538" y="4819650"/>
          <p14:tracePt t="14146" x="5722938" y="4819650"/>
          <p14:tracePt t="14147" x="5757863" y="4819650"/>
          <p14:tracePt t="14164" x="5775325" y="4819650"/>
          <p14:tracePt t="14164" x="5800725" y="4819650"/>
          <p14:tracePt t="14180" x="5834063" y="4819650"/>
          <p14:tracePt t="14180" x="5859463" y="4819650"/>
          <p14:tracePt t="14196" x="5876925" y="4819650"/>
          <p14:tracePt t="14213" x="5894388" y="4827588"/>
          <p14:tracePt t="14214" x="5919788" y="4827588"/>
          <p14:tracePt t="14231" x="5927725" y="4827588"/>
          <p14:tracePt t="14246" x="5937250" y="4827588"/>
          <p14:tracePt t="14247" x="5953125" y="4827588"/>
          <p14:tracePt t="14263" x="5962650" y="4827588"/>
          <p14:tracePt t="14280" x="5970588" y="4827588"/>
          <p14:tracePt t="14297" x="5980113" y="4827588"/>
          <p14:tracePt t="14298" x="5988050" y="4827588"/>
          <p14:tracePt t="14313" x="6005513" y="4827588"/>
          <p14:tracePt t="14330" x="6013450" y="4827588"/>
          <p14:tracePt t="14346" x="6030913" y="4827588"/>
          <p14:tracePt t="14364" x="6038850" y="4827588"/>
          <p14:tracePt t="14364" x="6048375" y="4827588"/>
          <p14:tracePt t="14380" x="6056313" y="4827588"/>
          <p14:tracePt t="14396" x="6073775" y="4827588"/>
          <p14:tracePt t="14397" x="6089650" y="4827588"/>
          <p14:tracePt t="14413" x="6107113" y="4827588"/>
          <p14:tracePt t="14431" x="6116638" y="4827588"/>
          <p14:tracePt t="14431" x="6132513" y="4827588"/>
          <p14:tracePt t="14446" x="6149975" y="4827588"/>
          <p14:tracePt t="14463" x="6157913" y="4827588"/>
          <p14:tracePt t="14463" x="6184900" y="4827588"/>
          <p14:tracePt t="14480" x="6200775" y="4827588"/>
          <p14:tracePt t="14480" x="6218238" y="4827588"/>
          <p14:tracePt t="14497" x="6243638" y="4827588"/>
          <p14:tracePt t="14498" x="6269038" y="4827588"/>
          <p14:tracePt t="14513" x="6278563" y="4827588"/>
          <p14:tracePt t="14514" x="6286500" y="4827588"/>
          <p14:tracePt t="14530" x="6286500" y="4819650"/>
          <p14:tracePt t="14530" x="6294438" y="4819650"/>
          <p14:tracePt t="14547" x="6294438" y="4810125"/>
          <p14:tracePt t="14564" x="6294438" y="4802188"/>
          <p14:tracePt t="14580" x="6303963" y="4802188"/>
          <p14:tracePt t="14596" x="6303963" y="4794250"/>
          <p14:tracePt t="14597" x="6311900" y="4784725"/>
          <p14:tracePt t="14613" x="6311900" y="4776788"/>
          <p14:tracePt t="14614" x="6311900" y="4768850"/>
          <p14:tracePt t="14630" x="6319838" y="4759325"/>
          <p14:tracePt t="14631" x="6319838" y="4751388"/>
          <p14:tracePt t="14646" x="6329363" y="4741863"/>
          <p14:tracePt t="14647" x="6329363" y="4725988"/>
          <p14:tracePt t="14663" x="6329363" y="4716463"/>
          <p14:tracePt t="14680" x="6329363" y="4708525"/>
          <p14:tracePt t="14697" x="6329363" y="4700588"/>
          <p14:tracePt t="14713" x="6337300" y="4691063"/>
          <p14:tracePt t="14730" x="6337300" y="4683125"/>
          <p14:tracePt t="14730" x="6337300" y="4640263"/>
          <p14:tracePt t="14746" x="6337300" y="4622800"/>
          <p14:tracePt t="14747" x="6329363" y="4605338"/>
          <p14:tracePt t="14764" x="6329363" y="4579938"/>
          <p14:tracePt t="14764" x="6311900" y="4579938"/>
          <p14:tracePt t="14780" x="6303963" y="4564063"/>
          <p14:tracePt t="14780" x="6303963" y="4554538"/>
          <p14:tracePt t="14796" x="6294438" y="4546600"/>
          <p14:tracePt t="14797" x="6294438" y="4538663"/>
          <p14:tracePt t="14813" x="6278563" y="4529138"/>
          <p14:tracePt t="14830" x="6269038" y="4521200"/>
          <p14:tracePt t="14831" x="6261100" y="4521200"/>
          <p14:tracePt t="14846" x="6253163" y="4511675"/>
          <p14:tracePt t="14847" x="6235700" y="4511675"/>
          <p14:tracePt t="14863" x="6235700" y="4503738"/>
          <p14:tracePt t="14880" x="6218238" y="4495800"/>
          <p14:tracePt t="14880" x="6175375" y="4486275"/>
          <p14:tracePt t="14897" x="6149975" y="4470400"/>
          <p14:tracePt t="14898" x="6132513" y="4470400"/>
          <p14:tracePt t="14913" x="6116638" y="4470400"/>
          <p14:tracePt t="14930" x="6081713" y="4460875"/>
          <p14:tracePt t="14930" x="6048375" y="4452938"/>
          <p14:tracePt t="14946" x="6021388" y="4443413"/>
          <p14:tracePt t="14947" x="6005513" y="4443413"/>
          <p14:tracePt t="14964" x="5988050" y="4443413"/>
          <p14:tracePt t="14964" x="5962650" y="4443413"/>
          <p14:tracePt t="14980" x="5911850" y="4435475"/>
          <p14:tracePt t="14980" x="5884863" y="4427538"/>
          <p14:tracePt t="14996" x="5859463" y="4427538"/>
          <p14:tracePt t="14997" x="5843588" y="4427538"/>
          <p14:tracePt t="15013" x="5808663" y="4418013"/>
          <p14:tracePt t="15014" x="5765800" y="4418013"/>
          <p14:tracePt t="15030" x="5748338" y="4418013"/>
          <p14:tracePt t="15031" x="5722938" y="4418013"/>
          <p14:tracePt t="15046" x="5707063" y="4418013"/>
          <p14:tracePt t="15063" x="5697538" y="4418013"/>
          <p14:tracePt t="15063" x="5672138" y="4418013"/>
          <p14:tracePt t="15079" x="5664200" y="4418013"/>
          <p14:tracePt t="15097" x="5646738" y="4418013"/>
          <p14:tracePt t="15098" x="5638800" y="4418013"/>
          <p14:tracePt t="15130" x="5621338" y="4418013"/>
          <p14:tracePt t="15146" x="5613400" y="4427538"/>
          <p14:tracePt t="15164" x="5586413" y="4443413"/>
          <p14:tracePt t="15164" x="5578475" y="4452938"/>
          <p14:tracePt t="15179" x="5570538" y="4460875"/>
          <p14:tracePt t="15180" x="5561013" y="4470400"/>
          <p14:tracePt t="15196" x="5553075" y="4478338"/>
          <p14:tracePt t="15197" x="5545138" y="4486275"/>
          <p14:tracePt t="15213" x="5535613" y="4503738"/>
          <p14:tracePt t="15214" x="5535613" y="4521200"/>
          <p14:tracePt t="15231" x="5527675" y="4529138"/>
          <p14:tracePt t="15231" x="5510213" y="4572000"/>
          <p14:tracePt t="15246" x="5510213" y="4589463"/>
          <p14:tracePt t="15247" x="5510213" y="4597400"/>
          <p14:tracePt t="15263" x="5510213" y="4605338"/>
          <p14:tracePt t="15279" x="5510213" y="4614863"/>
          <p14:tracePt t="15280" x="5510213" y="4648200"/>
          <p14:tracePt t="15297" x="5510213" y="4657725"/>
          <p14:tracePt t="15298" x="5518150" y="4673600"/>
          <p14:tracePt t="15313" x="5518150" y="4691063"/>
          <p14:tracePt t="15329" x="5527675" y="4700588"/>
          <p14:tracePt t="15330" x="5535613" y="4716463"/>
          <p14:tracePt t="15346" x="5545138" y="4733925"/>
          <p14:tracePt t="15347" x="5553075" y="4751388"/>
          <p14:tracePt t="15364" x="5561013" y="4759325"/>
          <p14:tracePt t="15364" x="5561013" y="4768850"/>
          <p14:tracePt t="15379" x="5561013" y="4784725"/>
          <p14:tracePt t="15396" x="5570538" y="4784725"/>
          <p14:tracePt t="15396" x="5570538" y="4802188"/>
          <p14:tracePt t="15413" x="5570538" y="4810125"/>
          <p14:tracePt t="15431" x="5578475" y="4810125"/>
          <p14:tracePt t="15431" x="5586413" y="4827588"/>
          <p14:tracePt t="15446" x="5603875" y="4837113"/>
          <p14:tracePt t="15447" x="5603875" y="4845050"/>
          <p14:tracePt t="15463" x="5613400" y="4852988"/>
          <p14:tracePt t="15463" x="5621338" y="4862513"/>
          <p14:tracePt t="15479" x="5646738" y="4862513"/>
          <p14:tracePt t="15480" x="5654675" y="4870450"/>
          <p14:tracePt t="15497" x="5681663" y="4878388"/>
          <p14:tracePt t="15497" x="5707063" y="4887913"/>
          <p14:tracePt t="15513" x="5732463" y="4887913"/>
          <p14:tracePt t="15529" x="5765800" y="4887913"/>
          <p14:tracePt t="15546" x="5808663" y="4887913"/>
          <p14:tracePt t="15546" x="5884863" y="4887913"/>
          <p14:tracePt t="15563" x="5937250" y="4887913"/>
          <p14:tracePt t="15564" x="5980113" y="4887913"/>
          <p14:tracePt t="15579" x="6021388" y="4887913"/>
          <p14:tracePt t="15580" x="6056313" y="4887913"/>
          <p14:tracePt t="15596" x="6089650" y="4887913"/>
          <p14:tracePt t="15596" x="6124575" y="4887913"/>
          <p14:tracePt t="15613" x="6142038" y="4887913"/>
          <p14:tracePt t="15630" x="6149975" y="4887913"/>
          <p14:tracePt t="15631" x="6167438" y="4887913"/>
          <p14:tracePt t="15646" x="6175375" y="4878388"/>
          <p14:tracePt t="15647" x="6175375" y="4870450"/>
          <p14:tracePt t="15663" x="6192838" y="4852988"/>
          <p14:tracePt t="15663" x="6200775" y="4845050"/>
          <p14:tracePt t="15679" x="6235700" y="4819650"/>
          <p14:tracePt t="15680" x="6235700" y="4810125"/>
          <p14:tracePt t="15697" x="6243638" y="4802188"/>
          <p14:tracePt t="15713" x="6253163" y="4794250"/>
          <p14:tracePt t="15713" x="6253163" y="4784725"/>
          <p14:tracePt t="15729" x="6261100" y="4784725"/>
          <p14:tracePt t="15730" x="6261100" y="4776788"/>
          <p14:tracePt t="15811" x="6261100" y="4768850"/>
          <p14:tracePt t="15818" x="6261100" y="4759325"/>
          <p14:tracePt t="15826" x="6261100" y="4741863"/>
          <p14:tracePt t="15827" x="0" y="0"/>
        </p14:tracePtLst>
        <p14:tracePtLst>
          <p14:tracePt t="17719" x="2020888" y="5041900"/>
          <p14:tracePt t="17726" x="2030413" y="5041900"/>
          <p14:tracePt t="17734" x="2038350" y="5032375"/>
          <p14:tracePt t="17745" x="2055813" y="5032375"/>
          <p14:tracePt t="17762" x="2063750" y="5032375"/>
          <p14:tracePt t="17779" x="2081213" y="5032375"/>
          <p14:tracePt t="17779" x="2089150" y="5024438"/>
          <p14:tracePt t="17796" x="2098675" y="5024438"/>
          <p14:tracePt t="17812" x="2106613" y="5024438"/>
          <p14:tracePt t="17813" x="2106613" y="5014913"/>
          <p14:tracePt t="17829" x="2116138" y="5014913"/>
          <p14:tracePt t="17845" x="2124075" y="5006975"/>
          <p14:tracePt t="17863" x="2132013" y="4989513"/>
          <p14:tracePt t="17879" x="2132013" y="4981575"/>
          <p14:tracePt t="17895" x="2141538" y="4973638"/>
          <p14:tracePt t="17896" x="2141538" y="4964113"/>
          <p14:tracePt t="17912" x="2141538" y="4956175"/>
          <p14:tracePt t="17930" x="2141538" y="4946650"/>
          <p14:tracePt t="17945" x="2149475" y="4938713"/>
          <p14:tracePt t="17962" x="2149475" y="4930775"/>
          <p14:tracePt t="17979" x="2157413" y="4921250"/>
          <p14:tracePt t="17979" x="2157413" y="4913313"/>
          <p14:tracePt t="17996" x="2157413" y="4895850"/>
          <p14:tracePt t="17997" x="2157413" y="4878388"/>
          <p14:tracePt t="18012" x="2157413" y="4870450"/>
          <p14:tracePt t="18029" x="2157413" y="4852988"/>
          <p14:tracePt t="18046" x="2157413" y="4810125"/>
          <p14:tracePt t="18046" x="2149475" y="4784725"/>
          <p14:tracePt t="18063" x="2141538" y="4784725"/>
          <p14:tracePt t="18064" x="2116138" y="4759325"/>
          <p14:tracePt t="18079" x="2106613" y="4741863"/>
          <p14:tracePt t="18097" x="2055813" y="4708525"/>
          <p14:tracePt t="18113" x="2055813" y="4700588"/>
          <p14:tracePt t="18130" x="2038350" y="4700588"/>
          <p14:tracePt t="18130" x="2020888" y="4700588"/>
          <p14:tracePt t="18145" x="2012950" y="4691063"/>
          <p14:tracePt t="18146" x="1987550" y="4683125"/>
          <p14:tracePt t="18162" x="1970088" y="4683125"/>
          <p14:tracePt t="18163" x="1944688" y="4683125"/>
          <p14:tracePt t="18179" x="1927225" y="4683125"/>
          <p14:tracePt t="18196" x="1919288" y="4683125"/>
          <p14:tracePt t="18196" x="1911350" y="4683125"/>
          <p14:tracePt t="18212" x="1901825" y="4683125"/>
          <p14:tracePt t="18229" x="1893888" y="4683125"/>
          <p14:tracePt t="18245" x="1884363" y="4691063"/>
          <p14:tracePt t="18246" x="1868488" y="4700588"/>
          <p14:tracePt t="18263" x="1851025" y="4716463"/>
          <p14:tracePt t="18264" x="1833563" y="4733925"/>
          <p14:tracePt t="18279" x="1816100" y="4741863"/>
          <p14:tracePt t="18295" x="1808163" y="4751388"/>
          <p14:tracePt t="18296" x="1800225" y="4759325"/>
          <p14:tracePt t="18312" x="1782763" y="4768850"/>
          <p14:tracePt t="18313" x="1774825" y="4776788"/>
          <p14:tracePt t="18329" x="1765300" y="4776788"/>
          <p14:tracePt t="18330" x="1765300" y="4784725"/>
          <p14:tracePt t="18345" x="1747838" y="4794250"/>
          <p14:tracePt t="18362" x="1739900" y="4810125"/>
          <p14:tracePt t="18379" x="1714500" y="4827588"/>
          <p14:tracePt t="18379" x="1697038" y="4845050"/>
          <p14:tracePt t="18396" x="1697038" y="4852988"/>
          <p14:tracePt t="18396" x="1689100" y="4852988"/>
          <p14:tracePt t="18412" x="1689100" y="4862513"/>
          <p14:tracePt t="18412" x="1689100" y="4870450"/>
          <p14:tracePt t="18428" x="1681163" y="4878388"/>
          <p14:tracePt t="18445" x="1681163" y="4887913"/>
          <p14:tracePt t="18463" x="1671638" y="4895850"/>
          <p14:tracePt t="18463" x="1671638" y="4905375"/>
          <p14:tracePt t="18478" x="1671638" y="4913313"/>
          <p14:tracePt t="18479" x="1671638" y="4921250"/>
          <p14:tracePt t="18495" x="1671638" y="4930775"/>
          <p14:tracePt t="18512" x="1671638" y="4946650"/>
          <p14:tracePt t="18513" x="1671638" y="4956175"/>
          <p14:tracePt t="18529" x="1671638" y="4964113"/>
          <p14:tracePt t="18545" x="1681163" y="4981575"/>
          <p14:tracePt t="18545" x="1689100" y="4999038"/>
          <p14:tracePt t="18562" x="1697038" y="5006975"/>
          <p14:tracePt t="18563" x="1697038" y="5014913"/>
          <p14:tracePt t="18578" x="1706563" y="5024438"/>
          <p14:tracePt t="18579" x="1706563" y="5032375"/>
          <p14:tracePt t="18596" x="1714500" y="5041900"/>
          <p14:tracePt t="18612" x="1722438" y="5049838"/>
          <p14:tracePt t="18612" x="1722438" y="5057775"/>
          <p14:tracePt t="18628" x="1731963" y="5057775"/>
          <p14:tracePt t="18629" x="1739900" y="5067300"/>
          <p14:tracePt t="18645" x="1747838" y="5075238"/>
          <p14:tracePt t="18663" x="1765300" y="5083175"/>
          <p14:tracePt t="18678" x="1782763" y="5092700"/>
          <p14:tracePt t="18695" x="1790700" y="5092700"/>
          <p14:tracePt t="18696" x="1800225" y="5092700"/>
          <p14:tracePt t="18712" x="1816100" y="5092700"/>
          <p14:tracePt t="18729" x="1825625" y="5092700"/>
          <p14:tracePt t="18730" x="1858963" y="5092700"/>
          <p14:tracePt t="18745" x="1884363" y="5092700"/>
          <p14:tracePt t="18762" x="1927225" y="5092700"/>
          <p14:tracePt t="18762" x="1952625" y="5092700"/>
          <p14:tracePt t="18778" x="1962150" y="5092700"/>
          <p14:tracePt t="18779" x="1970088" y="5083175"/>
          <p14:tracePt t="18796" x="1987550" y="5075238"/>
          <p14:tracePt t="18812" x="2005013" y="5075238"/>
          <p14:tracePt t="18829" x="2012950" y="5067300"/>
          <p14:tracePt t="18829" x="2012950" y="5057775"/>
          <p14:tracePt t="18845" x="2020888" y="5057775"/>
          <p14:tracePt t="18846" x="2030413" y="5057775"/>
          <p14:tracePt t="18863" x="2038350" y="5057775"/>
          <p14:tracePt t="18878" x="2038350" y="5049838"/>
          <p14:tracePt t="18895" x="2047875" y="5049838"/>
          <p14:tracePt t="18912" x="2055813" y="5049838"/>
          <p14:tracePt t="18929" x="2063750" y="5049838"/>
          <p14:tracePt t="18945" x="2081213" y="5032375"/>
          <p14:tracePt t="18945" x="2098675" y="5032375"/>
          <p14:tracePt t="18962" x="2106613" y="5032375"/>
          <p14:tracePt t="18962" x="2106613" y="5024438"/>
          <p14:tracePt t="18978" x="2116138" y="5024438"/>
          <p14:tracePt t="19006" x="2116138" y="5014913"/>
          <p14:tracePt t="19015" x="2116138" y="5006975"/>
          <p14:tracePt t="19028" x="2116138" y="4999038"/>
          <p14:tracePt t="19045" x="2106613" y="4989513"/>
          <p14:tracePt t="19046" x="0" y="0"/>
        </p14:tracePtLst>
        <p14:tracePtLst>
          <p14:tracePt t="20095" x="2192338" y="5057775"/>
          <p14:tracePt t="20102" x="2192338" y="5049838"/>
          <p14:tracePt t="20222" x="2200275" y="5049838"/>
          <p14:tracePt t="20230" x="2217738" y="5049838"/>
          <p14:tracePt t="20238" x="2235200" y="5049838"/>
          <p14:tracePt t="20246" x="2260600" y="5049838"/>
          <p14:tracePt t="20261" x="2278063" y="5049838"/>
          <p14:tracePt t="20278" x="2293938" y="5049838"/>
          <p14:tracePt t="20278" x="2328863" y="5049838"/>
          <p14:tracePt t="20311" x="2336800" y="5049838"/>
          <p14:tracePt t="20328" x="2346325" y="5049838"/>
          <p14:tracePt t="20328" x="2371725" y="5049838"/>
          <p14:tracePt t="20345" x="2379663" y="5049838"/>
          <p14:tracePt t="20362" x="2397125" y="5041900"/>
          <p14:tracePt t="20363" x="2422525" y="5041900"/>
          <p14:tracePt t="20378" x="2439988" y="5041900"/>
          <p14:tracePt t="20395" x="2447925" y="5041900"/>
          <p14:tracePt t="20415" x="2455863" y="5041900"/>
          <p14:tracePt t="20429" x="2465388" y="5041900"/>
          <p14:tracePt t="20445" x="2473325" y="5041900"/>
          <p14:tracePt t="20445" x="2482850" y="5041900"/>
          <p14:tracePt t="20461" x="2498725" y="5041900"/>
          <p14:tracePt t="20462" x="2516188" y="5041900"/>
          <p14:tracePt t="20478" x="2541588" y="5041900"/>
          <p14:tracePt t="20495" x="2566988" y="5041900"/>
          <p14:tracePt t="20496" x="2576513" y="5041900"/>
          <p14:tracePt t="20511" x="2584450" y="5041900"/>
          <p14:tracePt t="20512" x="2592388" y="5041900"/>
          <p14:tracePt t="20528" x="2601913" y="5041900"/>
          <p14:tracePt t="20545" x="2609850" y="5041900"/>
          <p14:tracePt t="20545" x="2619375" y="5041900"/>
          <p14:tracePt t="20562" x="2635250" y="5041900"/>
          <p14:tracePt t="20578" x="2660650" y="5041900"/>
          <p14:tracePt t="20595" x="2687638" y="5041900"/>
          <p14:tracePt t="20611" x="2695575" y="5041900"/>
          <p14:tracePt t="20629" x="2703513" y="5041900"/>
          <p14:tracePt t="20651" x="2713038" y="5041900"/>
          <p14:tracePt t="20661" x="2720975" y="5041900"/>
          <p14:tracePt t="20678" x="2728913" y="5041900"/>
          <p14:tracePt t="20695" x="2738438" y="5041900"/>
          <p14:tracePt t="20696" x="2755900" y="5041900"/>
          <p14:tracePt t="20711" x="2763838" y="5041900"/>
          <p14:tracePt t="20738" x="2771775" y="5041900"/>
          <p14:tracePt t="20758" x="2781300" y="5041900"/>
          <p14:tracePt t="20774" x="2797175" y="5041900"/>
          <p14:tracePt t="20791" x="2806700" y="5041900"/>
          <p14:tracePt t="20847" x="2814638" y="5041900"/>
          <p14:tracePt t="20862" x="2824163" y="5041900"/>
          <p14:tracePt t="20870" x="2832100" y="5041900"/>
          <p14:tracePt t="20879" x="2840038" y="5041900"/>
          <p14:tracePt t="20894" x="2849563" y="5041900"/>
          <p14:tracePt t="20895" x="2857500" y="5041900"/>
          <p14:tracePt t="20929" x="2865438" y="5041900"/>
          <p14:tracePt t="20944" x="2865438" y="5049838"/>
          <p14:tracePt t="20961" x="2874963" y="5049838"/>
          <p14:tracePt t="20978" x="2882900" y="5049838"/>
          <p14:tracePt t="20995" x="2890838" y="5049838"/>
          <p14:tracePt t="21011" x="2900363" y="5049838"/>
          <p14:tracePt t="21028" x="2908300" y="5049838"/>
          <p14:tracePt t="21045" x="2917825" y="5049838"/>
          <p14:tracePt t="21066" x="2925763" y="5049838"/>
          <p14:tracePt t="21083" x="2933700" y="5049838"/>
          <p14:tracePt t="21195" x="0" y="0"/>
        </p14:tracePtLst>
        <p14:tracePtLst>
          <p14:tracePt t="25419" x="5467350" y="5014913"/>
          <p14:tracePt t="25466" x="5467350" y="5006975"/>
          <p14:tracePt t="25474" x="5459413" y="4999038"/>
          <p14:tracePt t="25482" x="5449888" y="4989513"/>
          <p14:tracePt t="25494" x="5449888" y="4973638"/>
          <p14:tracePt t="25510" x="5441950" y="4964113"/>
          <p14:tracePt t="25510" x="5434013" y="4946650"/>
          <p14:tracePt t="25526" x="5424488" y="4930775"/>
          <p14:tracePt t="25527" x="5408613" y="4921250"/>
          <p14:tracePt t="25543" x="5399088" y="4905375"/>
          <p14:tracePt t="25544" x="5373688" y="4878388"/>
          <p14:tracePt t="25561" x="5365750" y="4870450"/>
          <p14:tracePt t="25561" x="5356225" y="4862513"/>
          <p14:tracePt t="25576" x="5348288" y="4862513"/>
          <p14:tracePt t="25593" x="5340350" y="4845050"/>
          <p14:tracePt t="25594" x="5330825" y="4845050"/>
          <p14:tracePt t="25610" x="5313363" y="4827588"/>
          <p14:tracePt t="25610" x="5297488" y="4810125"/>
          <p14:tracePt t="25627" x="5287963" y="4802188"/>
          <p14:tracePt t="25628" x="5280025" y="4802188"/>
          <p14:tracePt t="25643" x="5272088" y="4794250"/>
          <p14:tracePt t="25644" x="5262563" y="4794250"/>
          <p14:tracePt t="25660" x="5254625" y="4794250"/>
          <p14:tracePt t="25683" x="5245100" y="4794250"/>
          <p14:tracePt t="25694" x="5237163" y="4784725"/>
          <p14:tracePt t="25710" x="5229225" y="4784725"/>
          <p14:tracePt t="25710" x="5211763" y="4776788"/>
          <p14:tracePt t="25726" x="5194300" y="4776788"/>
          <p14:tracePt t="25727" x="5176838" y="4776788"/>
          <p14:tracePt t="25743" x="5151438" y="4768850"/>
          <p14:tracePt t="25744" x="5126038" y="4759325"/>
          <p14:tracePt t="25761" x="5100638" y="4759325"/>
          <p14:tracePt t="25761" x="5083175" y="4759325"/>
          <p14:tracePt t="25776" x="5067300" y="4751388"/>
          <p14:tracePt t="25777" x="5049838" y="4751388"/>
          <p14:tracePt t="25793" x="5032375" y="4751388"/>
          <p14:tracePt t="25794" x="5024438" y="4751388"/>
          <p14:tracePt t="25810" x="5014913" y="4751388"/>
          <p14:tracePt t="25810" x="4999038" y="4759325"/>
          <p14:tracePt t="25827" x="4981575" y="4776788"/>
          <p14:tracePt t="25843" x="4973638" y="4794250"/>
          <p14:tracePt t="25843" x="4964113" y="4802188"/>
          <p14:tracePt t="25860" x="4956175" y="4810125"/>
          <p14:tracePt t="25861" x="4938713" y="4827588"/>
          <p14:tracePt t="25876" x="4938713" y="4845050"/>
          <p14:tracePt t="25877" x="4938713" y="4852988"/>
          <p14:tracePt t="25894" x="4938713" y="4870450"/>
          <p14:tracePt t="25894" x="4938713" y="4878388"/>
          <p14:tracePt t="25910" x="4938713" y="4887913"/>
          <p14:tracePt t="25911" x="4938713" y="4905375"/>
          <p14:tracePt t="25926" x="4938713" y="4913313"/>
          <p14:tracePt t="25927" x="4938713" y="4930775"/>
          <p14:tracePt t="25943" x="4938713" y="4938713"/>
          <p14:tracePt t="25961" x="4938713" y="4946650"/>
          <p14:tracePt t="25961" x="4930775" y="4964113"/>
          <p14:tracePt t="25976" x="4930775" y="4973638"/>
          <p14:tracePt t="25977" x="4930775" y="4981575"/>
          <p14:tracePt t="25993" x="4930775" y="4989513"/>
          <p14:tracePt t="25994" x="4930775" y="5006975"/>
          <p14:tracePt t="26010" x="4946650" y="5014913"/>
          <p14:tracePt t="26027" x="4946650" y="5024438"/>
          <p14:tracePt t="26028" x="4973638" y="5041900"/>
          <p14:tracePt t="26043" x="4981575" y="5041900"/>
          <p14:tracePt t="26044" x="4981575" y="5049838"/>
          <p14:tracePt t="26060" x="4989513" y="5049838"/>
          <p14:tracePt t="26076" x="5006975" y="5057775"/>
          <p14:tracePt t="26094" x="5014913" y="5057775"/>
          <p14:tracePt t="26094" x="5024438" y="5057775"/>
          <p14:tracePt t="26127" x="5075238" y="5075238"/>
          <p14:tracePt t="26127" x="5135563" y="5083175"/>
          <p14:tracePt t="26143" x="5160963" y="5083175"/>
          <p14:tracePt t="26161" x="5186363" y="5083175"/>
          <p14:tracePt t="26176" x="5203825" y="5083175"/>
          <p14:tracePt t="26177" x="5237163" y="5057775"/>
          <p14:tracePt t="26193" x="5245100" y="5041900"/>
          <p14:tracePt t="26194" x="5262563" y="5024438"/>
          <p14:tracePt t="26210" x="5272088" y="4999038"/>
          <p14:tracePt t="26210" x="5280025" y="4989513"/>
          <p14:tracePt t="26227" x="5287963" y="4973638"/>
          <p14:tracePt t="26228" x="5305425" y="4946650"/>
          <p14:tracePt t="26243" x="5313363" y="4930775"/>
          <p14:tracePt t="26244" x="5322888" y="4921250"/>
          <p14:tracePt t="26260" x="5322888" y="4905375"/>
          <p14:tracePt t="26261" x="0" y="0"/>
        </p14:tracePtLst>
        <p14:tracePtLst>
          <p14:tracePt t="26919" x="5449888" y="5118100"/>
          <p14:tracePt t="27022" x="5459413" y="5118100"/>
          <p14:tracePt t="27030" x="5467350" y="5118100"/>
          <p14:tracePt t="27038" x="5484813" y="5118100"/>
          <p14:tracePt t="27046" x="5502275" y="5118100"/>
          <p14:tracePt t="27059" x="5527675" y="5126038"/>
          <p14:tracePt t="27076" x="5553075" y="5126038"/>
          <p14:tracePt t="27076" x="5570538" y="5126038"/>
          <p14:tracePt t="27094" x="5586413" y="5126038"/>
          <p14:tracePt t="27094" x="5603875" y="5135563"/>
          <p14:tracePt t="27109" x="5613400" y="5135563"/>
          <p14:tracePt t="27110" x="5621338" y="5135563"/>
          <p14:tracePt t="27127" x="5629275" y="5135563"/>
          <p14:tracePt t="27143" x="5638800" y="5135563"/>
          <p14:tracePt t="27160" x="5646738" y="5135563"/>
          <p14:tracePt t="27176" x="5664200" y="5135563"/>
          <p14:tracePt t="27177" x="5689600" y="5135563"/>
          <p14:tracePt t="27193" x="5697538" y="5135563"/>
          <p14:tracePt t="27209" x="5732463" y="5135563"/>
          <p14:tracePt t="27210" x="5748338" y="5135563"/>
          <p14:tracePt t="27227" x="5757863" y="5135563"/>
          <p14:tracePt t="27227" x="5775325" y="5135563"/>
          <p14:tracePt t="27243" x="5783263" y="5135563"/>
          <p14:tracePt t="27259" x="5791200" y="5135563"/>
          <p14:tracePt t="27276" x="5816600" y="5135563"/>
          <p14:tracePt t="27276" x="5851525" y="5135563"/>
          <p14:tracePt t="27294" x="5868988" y="5135563"/>
          <p14:tracePt t="27294" x="5894388" y="5135563"/>
          <p14:tracePt t="27309" x="5911850" y="5135563"/>
          <p14:tracePt t="27326" x="5927725" y="5135563"/>
          <p14:tracePt t="27327" x="5945188" y="5135563"/>
          <p14:tracePt t="27343" x="5953125" y="5135563"/>
          <p14:tracePt t="27360" x="5962650" y="5135563"/>
          <p14:tracePt t="27361" x="5980113" y="5135563"/>
          <p14:tracePt t="27376" x="6005513" y="5135563"/>
          <p14:tracePt t="27393" x="6021388" y="5135563"/>
          <p14:tracePt t="27393" x="6089650" y="5126038"/>
          <p14:tracePt t="27409" x="6116638" y="5126038"/>
          <p14:tracePt t="27410" x="6132513" y="5126038"/>
          <p14:tracePt t="27427" x="6149975" y="5126038"/>
          <p14:tracePt t="27427" x="6175375" y="5126038"/>
          <p14:tracePt t="27443" x="6184900" y="5126038"/>
          <p14:tracePt t="27443" x="6192838" y="5126038"/>
          <p14:tracePt t="27459" x="6210300" y="5126038"/>
          <p14:tracePt t="27476" x="6218238" y="5126038"/>
          <p14:tracePt t="27477" x="6235700" y="5126038"/>
          <p14:tracePt t="27493" x="6243638" y="5126038"/>
          <p14:tracePt t="27509" x="6261100" y="5126038"/>
          <p14:tracePt t="27510" x="6294438" y="5126038"/>
          <p14:tracePt t="27526" x="6311900" y="5126038"/>
          <p14:tracePt t="27543" x="6337300" y="5126038"/>
          <p14:tracePt t="27543" x="6372225" y="5126038"/>
          <p14:tracePt t="27560" x="6380163" y="5126038"/>
          <p14:tracePt t="27576" x="6397625" y="5126038"/>
          <p14:tracePt t="27593" x="6423025" y="5126038"/>
          <p14:tracePt t="27609" x="6440488" y="5126038"/>
          <p14:tracePt t="27610" x="6456363" y="5126038"/>
          <p14:tracePt t="27650" x="6456363" y="5118100"/>
          <p14:tracePt t="27659" x="6456363" y="5100638"/>
          <p14:tracePt t="27676" x="6423025" y="5075238"/>
          <p14:tracePt t="27676" x="6388100" y="5067300"/>
          <p14:tracePt t="27677" x="0" y="0"/>
        </p14:tracePtLst>
        <p14:tracePtLst>
          <p14:tracePt t="28327" x="3940175" y="5041900"/>
          <p14:tracePt t="28334" x="3949700" y="5041900"/>
          <p14:tracePt t="28342" x="3967163" y="5041900"/>
          <p14:tracePt t="28359" x="3992563" y="5049838"/>
          <p14:tracePt t="28359" x="4017963" y="5049838"/>
          <p14:tracePt t="28376" x="4043363" y="5049838"/>
          <p14:tracePt t="28376" x="4068763" y="5057775"/>
          <p14:tracePt t="28392" x="4094163" y="5057775"/>
          <p14:tracePt t="28393" x="4111625" y="5057775"/>
          <p14:tracePt t="28410" x="4137025" y="5057775"/>
          <p14:tracePt t="28410" x="4162425" y="5057775"/>
          <p14:tracePt t="28426" x="4170363" y="5057775"/>
          <p14:tracePt t="28426" x="4197350" y="5057775"/>
          <p14:tracePt t="28442" x="4222750" y="5057775"/>
          <p14:tracePt t="28459" x="4248150" y="5057775"/>
          <p14:tracePt t="28476" x="4306888" y="5057775"/>
          <p14:tracePt t="28492" x="4359275" y="5057775"/>
          <p14:tracePt t="28509" x="4402138" y="5057775"/>
          <p14:tracePt t="28526" x="4435475" y="5057775"/>
          <p14:tracePt t="28526" x="4452938" y="5057775"/>
          <p14:tracePt t="28543" x="4460875" y="5057775"/>
          <p14:tracePt t="28578" x="4470400" y="5057775"/>
          <p14:tracePt t="28586" x="4478338" y="5057775"/>
          <p14:tracePt t="28587" x="0" y="0"/>
        </p14:tracePtLst>
        <p14:tracePtLst>
          <p14:tracePt t="29247" x="5621338" y="5024438"/>
          <p14:tracePt t="29258" x="5638800" y="5032375"/>
          <p14:tracePt t="29266" x="5681663" y="5032375"/>
          <p14:tracePt t="29275" x="5715000" y="5032375"/>
          <p14:tracePt t="29292" x="5740400" y="5032375"/>
          <p14:tracePt t="29292" x="5748338" y="5032375"/>
          <p14:tracePt t="29309" x="5757863" y="5032375"/>
          <p14:tracePt t="29326" x="5775325" y="5032375"/>
          <p14:tracePt t="29342" x="5783263" y="5032375"/>
          <p14:tracePt t="29362" x="5791200" y="5032375"/>
          <p14:tracePt t="29382" x="5800725" y="5032375"/>
          <p14:tracePt t="29399" x="5816600" y="5032375"/>
          <p14:tracePt t="29410" x="5826125" y="5032375"/>
          <p14:tracePt t="29425" x="5843588" y="5032375"/>
          <p14:tracePt t="29426" x="5868988" y="5032375"/>
          <p14:tracePt t="29442" x="5876925" y="5032375"/>
          <p14:tracePt t="29442" x="5894388" y="5032375"/>
          <p14:tracePt t="29460" x="5911850" y="5032375"/>
          <p14:tracePt t="29489" x="5937250" y="5032375"/>
          <p14:tracePt t="29489" x="6030913" y="5032375"/>
          <p14:tracePt t="29519" x="6048375" y="5041900"/>
          <p14:tracePt t="29519" x="6099175" y="5041900"/>
          <p14:tracePt t="29526" x="6142038" y="5049838"/>
          <p14:tracePt t="29542" x="6157913" y="5049838"/>
          <p14:tracePt t="29543" x="6184900" y="5049838"/>
          <p14:tracePt t="29559" x="6218238" y="5049838"/>
          <p14:tracePt t="29559" x="6253163" y="5049838"/>
          <p14:tracePt t="29575" x="6286500" y="5049838"/>
          <p14:tracePt t="29576" x="6329363" y="5057775"/>
          <p14:tracePt t="29593" x="6354763" y="5057775"/>
          <p14:tracePt t="29593" x="6372225" y="5057775"/>
          <p14:tracePt t="29609" x="6380163" y="5057775"/>
          <p14:tracePt t="29625" x="6388100" y="5057775"/>
          <p14:tracePt t="29642" x="6397625" y="5057775"/>
          <p14:tracePt t="29660" x="6405563" y="5057775"/>
          <p14:tracePt t="29675" x="6415088" y="5057775"/>
          <p14:tracePt t="29676" x="6423025" y="5049838"/>
          <p14:tracePt t="29692" x="6430963" y="5049838"/>
          <p14:tracePt t="29709" x="6440488" y="5049838"/>
          <p14:tracePt t="29730" x="6440488" y="5041900"/>
          <p14:tracePt t="29754" x="6440488" y="5032375"/>
          <p14:tracePt t="29762" x="6440488" y="5024438"/>
          <p14:tracePt t="29763" x="0" y="0"/>
        </p14:tracePtLst>
        <p14:tracePtLst>
          <p14:tracePt t="39003" x="1962150" y="5434013"/>
          <p14:tracePt t="39030" x="1962150" y="5424488"/>
          <p14:tracePt t="39038" x="1952625" y="5424488"/>
          <p14:tracePt t="39046" x="1952625" y="5416550"/>
          <p14:tracePt t="39056" x="1944688" y="5399088"/>
          <p14:tracePt t="39085" x="1927225" y="5391150"/>
          <p14:tracePt t="39086" x="1919288" y="5373688"/>
          <p14:tracePt t="39090" x="1911350" y="5356225"/>
          <p14:tracePt t="39114" x="1901825" y="5348288"/>
          <p14:tracePt t="39115" x="1884363" y="5322888"/>
          <p14:tracePt t="39123" x="1876425" y="5313363"/>
          <p14:tracePt t="39146" x="1868488" y="5305425"/>
          <p14:tracePt t="39147" x="1843088" y="5272088"/>
          <p14:tracePt t="39157" x="1833563" y="5272088"/>
          <p14:tracePt t="39187" x="1833563" y="5262563"/>
          <p14:tracePt t="39187" x="1800225" y="5229225"/>
          <p14:tracePt t="39216" x="1790700" y="5219700"/>
          <p14:tracePt t="39217" x="1774825" y="5211763"/>
          <p14:tracePt t="39224" x="1757363" y="5203825"/>
          <p14:tracePt t="39246" x="1757363" y="5194300"/>
          <p14:tracePt t="39256" x="1739900" y="5194300"/>
          <p14:tracePt t="39256" x="1731963" y="5194300"/>
          <p14:tracePt t="39286" x="1722438" y="5186363"/>
          <p14:tracePt t="39290" x="1689100" y="5186363"/>
          <p14:tracePt t="39318" x="1671638" y="5176838"/>
          <p14:tracePt t="39322" x="1603375" y="5176838"/>
          <p14:tracePt t="39348" x="1577975" y="5176838"/>
          <p14:tracePt t="39357" x="1527175" y="5176838"/>
          <p14:tracePt t="39357" x="1509713" y="5176838"/>
          <p14:tracePt t="39378" x="1492250" y="5176838"/>
          <p14:tracePt t="39379" x="1458913" y="5176838"/>
          <p14:tracePt t="39389" x="1449388" y="5176838"/>
          <p14:tracePt t="39418" x="1441450" y="5176838"/>
          <p14:tracePt t="39419" x="1408113" y="5186363"/>
          <p14:tracePt t="39448" x="1398588" y="5186363"/>
          <p14:tracePt t="39456" x="1390650" y="5186363"/>
          <p14:tracePt t="39478" x="1381125" y="5194300"/>
          <p14:tracePt t="39479" x="1373188" y="5211763"/>
          <p14:tracePt t="39490" x="1373188" y="5229225"/>
          <p14:tracePt t="39490" x="1373188" y="5237163"/>
          <p14:tracePt t="39518" x="1373188" y="5254625"/>
          <p14:tracePt t="39519" x="1365250" y="5287963"/>
          <p14:tracePt t="39539" x="1355725" y="5305425"/>
          <p14:tracePt t="39540" x="1355725" y="5340350"/>
          <p14:tracePt t="39569" x="1347788" y="5348288"/>
          <p14:tracePt t="39570" x="1347788" y="5408613"/>
          <p14:tracePt t="39598" x="1347788" y="5434013"/>
          <p14:tracePt t="39599" x="1347788" y="5484813"/>
          <p14:tracePt t="39606" x="1347788" y="5502275"/>
          <p14:tracePt t="39628" x="1347788" y="5518150"/>
          <p14:tracePt t="39629" x="1365250" y="5535613"/>
          <p14:tracePt t="39640" x="1365250" y="5553075"/>
          <p14:tracePt t="39668" x="1373188" y="5553075"/>
          <p14:tracePt t="39669" x="1381125" y="5578475"/>
          <p14:tracePt t="39698" x="1390650" y="5586413"/>
          <p14:tracePt t="39699" x="1408113" y="5613400"/>
          <p14:tracePt t="39707" x="1423988" y="5629275"/>
          <p14:tracePt t="39728" x="1433513" y="5638800"/>
          <p14:tracePt t="39729" x="1449388" y="5654675"/>
          <p14:tracePt t="39739" x="1458913" y="5664200"/>
          <p14:tracePt t="39739" x="1466850" y="5672138"/>
          <p14:tracePt t="39768" x="1476375" y="5681663"/>
          <p14:tracePt t="39769" x="1484313" y="5689600"/>
          <p14:tracePt t="39773" x="1492250" y="5689600"/>
          <p14:tracePt t="39798" x="1509713" y="5697538"/>
          <p14:tracePt t="39799" x="1517650" y="5707063"/>
          <p14:tracePt t="39806" x="1535113" y="5707063"/>
          <p14:tracePt t="39828" x="1544638" y="5715000"/>
          <p14:tracePt t="39840" x="1570038" y="5722938"/>
          <p14:tracePt t="39840" x="1585913" y="5722938"/>
          <p14:tracePt t="39869" x="1595438" y="5722938"/>
          <p14:tracePt t="39872" x="1628775" y="5732463"/>
          <p14:tracePt t="39898" x="1638300" y="5732463"/>
          <p14:tracePt t="39899" x="1681163" y="5732463"/>
          <p14:tracePt t="39906" x="1697038" y="5715000"/>
          <p14:tracePt t="39929" x="1714500" y="5707063"/>
          <p14:tracePt t="39929" x="1739900" y="5681663"/>
          <p14:tracePt t="39939" x="1747838" y="5681663"/>
          <p14:tracePt t="39939" x="1757363" y="5664200"/>
          <p14:tracePt t="39968" x="1774825" y="5654675"/>
          <p14:tracePt t="39969" x="1800225" y="5638800"/>
          <p14:tracePt t="39973" x="1808163" y="5621338"/>
          <p14:tracePt t="39998" x="1825625" y="5613400"/>
          <p14:tracePt t="39999" x="1851025" y="5595938"/>
          <p14:tracePt t="40005" x="1858963" y="5586413"/>
          <p14:tracePt t="40029" x="1868488" y="5578475"/>
          <p14:tracePt t="40029" x="1876425" y="5578475"/>
          <p14:tracePt t="40040" x="1893888" y="5570538"/>
          <p14:tracePt t="40069" x="1911350" y="5561013"/>
          <p14:tracePt t="40072" x="1919288" y="5561013"/>
          <p14:tracePt t="40099" x="1927225" y="5553075"/>
          <p14:tracePt t="40130" x="1927225" y="5545138"/>
          <p14:tracePt t="40139" x="1936750" y="5545138"/>
          <p14:tracePt t="40170" x="1944688" y="5535613"/>
          <p14:tracePt t="40171" x="1944688" y="5518150"/>
          <p14:tracePt t="40172" x="0" y="0"/>
        </p14:tracePtLst>
        <p14:tracePtLst>
          <p14:tracePt t="41215" x="5032375" y="5603875"/>
          <p14:tracePt t="41222" x="5032375" y="5595938"/>
          <p14:tracePt t="41238" x="5041900" y="5595938"/>
          <p14:tracePt t="41266" x="5049838" y="5595938"/>
          <p14:tracePt t="41267" x="5067300" y="5578475"/>
          <p14:tracePt t="41297" x="5067300" y="5570538"/>
          <p14:tracePt t="41298" x="5075238" y="5561013"/>
          <p14:tracePt t="41328" x="5075238" y="5553075"/>
          <p14:tracePt t="41329" x="5075238" y="5545138"/>
          <p14:tracePt t="41339" x="5083175" y="5535613"/>
          <p14:tracePt t="41369" x="5083175" y="5527675"/>
          <p14:tracePt t="41372" x="5083175" y="5518150"/>
          <p14:tracePt t="41398" x="5083175" y="5510213"/>
          <p14:tracePt t="41399" x="5083175" y="5476875"/>
          <p14:tracePt t="41405" x="5083175" y="5467350"/>
          <p14:tracePt t="41428" x="5083175" y="5459413"/>
          <p14:tracePt t="41439" x="5075238" y="5449888"/>
          <p14:tracePt t="41440" x="5075238" y="5441950"/>
          <p14:tracePt t="41468" x="5067300" y="5441950"/>
          <p14:tracePt t="41472" x="5049838" y="5434013"/>
          <p14:tracePt t="41498" x="5041900" y="5424488"/>
          <p14:tracePt t="41499" x="5024438" y="5416550"/>
          <p14:tracePt t="41506" x="5006975" y="5416550"/>
          <p14:tracePt t="41528" x="4999038" y="5408613"/>
          <p14:tracePt t="41529" x="4973638" y="5399088"/>
          <p14:tracePt t="41538" x="4956175" y="5399088"/>
          <p14:tracePt t="41539" x="4946650" y="5391150"/>
          <p14:tracePt t="41570" x="4930775" y="5391150"/>
          <p14:tracePt t="41571" x="4887913" y="5373688"/>
          <p14:tracePt t="41599" x="4870450" y="5373688"/>
          <p14:tracePt t="41600" x="4837113" y="5373688"/>
          <p14:tracePt t="41605" x="4819650" y="5373688"/>
          <p14:tracePt t="41629" x="4794250" y="5373688"/>
          <p14:tracePt t="41639" x="4751388" y="5373688"/>
          <p14:tracePt t="41669" x="4741863" y="5373688"/>
          <p14:tracePt t="41670" x="4665663" y="5373688"/>
          <p14:tracePt t="41700" x="4648200" y="5373688"/>
          <p14:tracePt t="41700" x="4622800" y="5381625"/>
          <p14:tracePt t="41706" x="4605338" y="5381625"/>
          <p14:tracePt t="41729" x="4605338" y="5391150"/>
          <p14:tracePt t="41738" x="4589463" y="5416550"/>
          <p14:tracePt t="41739" x="4589463" y="5434013"/>
          <p14:tracePt t="41767" x="4579938" y="5467350"/>
          <p14:tracePt t="41768" x="4579938" y="5518150"/>
          <p14:tracePt t="41772" x="4579938" y="5545138"/>
          <p14:tracePt t="41797" x="4579938" y="5570538"/>
          <p14:tracePt t="41805" x="4605338" y="5603875"/>
          <p14:tracePt t="41805" x="4614863" y="5621338"/>
          <p14:tracePt t="41827" x="4632325" y="5629275"/>
          <p14:tracePt t="41828" x="4648200" y="5646738"/>
          <p14:tracePt t="41867" x="4657725" y="5654675"/>
          <p14:tracePt t="41868" x="4683125" y="5654675"/>
          <p14:tracePt t="41897" x="4691063" y="5654675"/>
          <p14:tracePt t="41898" x="4784725" y="5629275"/>
          <p14:tracePt t="41906" x="4810125" y="5629275"/>
          <p14:tracePt t="41927" x="4845050" y="5613400"/>
          <p14:tracePt t="41928" x="4870450" y="5603875"/>
          <p14:tracePt t="41938" x="4895850" y="5586413"/>
          <p14:tracePt t="41939" x="4905375" y="5586413"/>
          <p14:tracePt t="41967" x="4930775" y="5578475"/>
          <p14:tracePt t="41968" x="4946650" y="5570538"/>
          <p14:tracePt t="41972" x="4964113" y="5561013"/>
          <p14:tracePt t="41997" x="4973638" y="5561013"/>
          <p14:tracePt t="42002" x="0" y="0"/>
        </p14:tracePtLst>
        <p14:tracePtLst>
          <p14:tracePt t="42698" x="2149475" y="5654675"/>
          <p14:tracePt t="42714" x="2157413" y="5654675"/>
          <p14:tracePt t="42722" x="2184400" y="5654675"/>
          <p14:tracePt t="42738" x="2192338" y="5654675"/>
          <p14:tracePt t="42738" x="2209800" y="5646738"/>
          <p14:tracePt t="42761" x="2235200" y="5646738"/>
          <p14:tracePt t="42772" x="2293938" y="5646738"/>
          <p14:tracePt t="42773" x="2319338" y="5646738"/>
          <p14:tracePt t="42801" x="2371725" y="5646738"/>
          <p14:tracePt t="42805" x="2490788" y="5646738"/>
          <p14:tracePt t="42831" x="2524125" y="5646738"/>
          <p14:tracePt t="42839" x="2576513" y="5646738"/>
          <p14:tracePt t="42861" x="2601913" y="5646738"/>
          <p14:tracePt t="42871" x="2644775" y="5646738"/>
          <p14:tracePt t="42872" x="2652713" y="5646738"/>
          <p14:tracePt t="42901" x="2670175" y="5646738"/>
          <p14:tracePt t="42906" x="2746375" y="5646738"/>
          <p14:tracePt t="42931" x="2781300" y="5646738"/>
          <p14:tracePt t="42938" x="2882900" y="5654675"/>
          <p14:tracePt t="42961" x="2908300" y="5654675"/>
          <p14:tracePt t="42972" x="2925763" y="5654675"/>
          <p14:tracePt t="43066" x="0" y="0"/>
        </p14:tracePtLst>
        <p14:tracePtLst>
          <p14:tracePt t="43946" x="5287963" y="5672138"/>
          <p14:tracePt t="43970" x="5297488" y="5672138"/>
          <p14:tracePt t="43978" x="5313363" y="5672138"/>
          <p14:tracePt t="44003" x="5340350" y="5672138"/>
          <p14:tracePt t="44004" x="5424488" y="5681663"/>
          <p14:tracePt t="44034" x="5434013" y="5681663"/>
          <p14:tracePt t="44035" x="5527675" y="5689600"/>
          <p14:tracePt t="44063" x="5553075" y="5689600"/>
          <p14:tracePt t="44064" x="5578475" y="5689600"/>
          <p14:tracePt t="44071" x="5603875" y="5689600"/>
          <p14:tracePt t="44093" x="5621338" y="5689600"/>
          <p14:tracePt t="44105" x="5664200" y="5664200"/>
          <p14:tracePt t="44106" x="5681663" y="5664200"/>
          <p14:tracePt t="44133" x="5697538" y="5654675"/>
          <p14:tracePt t="44134" x="5748338" y="5638800"/>
          <p14:tracePt t="44139" x="5775325" y="5629275"/>
          <p14:tracePt t="44166" x="5791200" y="5621338"/>
          <p14:tracePt t="44167" x="5808663" y="5613400"/>
          <p14:tracePt t="44172" x="5826125" y="5603875"/>
          <p14:tracePt t="44196" x="5843588" y="5595938"/>
          <p14:tracePt t="44197" x="5876925" y="5595938"/>
          <p14:tracePt t="44204" x="5876925" y="5586413"/>
          <p14:tracePt t="44227" x="5884863" y="5586413"/>
          <p14:tracePt t="44227" x="5911850" y="5578475"/>
          <p14:tracePt t="44239" x="5937250" y="5578475"/>
          <p14:tracePt t="44266" x="5953125" y="5578475"/>
          <p14:tracePt t="44267" x="6030913" y="5578475"/>
          <p14:tracePt t="44296" x="6056313" y="5578475"/>
          <p14:tracePt t="44297" x="6073775" y="5578475"/>
          <p14:tracePt t="44305" x="6081713" y="5578475"/>
          <p14:tracePt t="44426" x="0" y="0"/>
        </p14:tracePtLst>
        <p14:tracePtLst>
          <p14:tracePt t="48298" x="2447925" y="6226175"/>
          <p14:tracePt t="48386" x="2465388" y="6226175"/>
          <p14:tracePt t="48394" x="2473325" y="6226175"/>
          <p14:tracePt t="48403" x="2490788" y="6226175"/>
          <p14:tracePt t="48433" x="2498725" y="6226175"/>
          <p14:tracePt t="48436" x="2576513" y="6218238"/>
          <p14:tracePt t="48464" x="2592388" y="6218238"/>
          <p14:tracePt t="48470" x="2619375" y="6218238"/>
          <p14:tracePt t="48470" x="2627313" y="6210300"/>
          <p14:tracePt t="48493" x="2635250" y="6210300"/>
          <p14:tracePt t="48530" x="2644775" y="6210300"/>
          <p14:tracePt t="48538" x="2670175" y="6210300"/>
          <p14:tracePt t="48563" x="2695575" y="6210300"/>
          <p14:tracePt t="48570" x="2738438" y="6210300"/>
          <p14:tracePt t="48593" x="2771775" y="6210300"/>
          <p14:tracePt t="48594" x="2849563" y="6218238"/>
          <p14:tracePt t="48604" x="2882900" y="6226175"/>
          <p14:tracePt t="48604" x="2900363" y="6226175"/>
          <p14:tracePt t="48633" x="2908300" y="6226175"/>
          <p14:tracePt t="48634" x="2925763" y="6235700"/>
          <p14:tracePt t="48636" x="2943225" y="6235700"/>
          <p14:tracePt t="48664" x="2951163" y="6235700"/>
          <p14:tracePt t="48664" x="3001963" y="6235700"/>
          <p14:tracePt t="48671" x="3027363" y="6235700"/>
          <p14:tracePt t="48693" x="3054350" y="6235700"/>
          <p14:tracePt t="48694" x="3070225" y="6235700"/>
          <p14:tracePt t="48703" x="3079750" y="6235700"/>
          <p14:tracePt t="48733" x="3087688" y="6235700"/>
          <p14:tracePt t="48746" x="3095625" y="6235700"/>
          <p14:tracePt t="48770" x="3113088" y="6235700"/>
          <p14:tracePt t="48793" x="3130550" y="6235700"/>
          <p14:tracePt t="48804" x="3181350" y="6235700"/>
          <p14:tracePt t="48804" x="3190875" y="6235700"/>
          <p14:tracePt t="48833" x="3190875" y="6243638"/>
          <p14:tracePt t="48836" x="3206750" y="6243638"/>
          <p14:tracePt t="48863" x="3216275" y="6243638"/>
          <p14:tracePt t="48864" x="3259138" y="6253163"/>
          <p14:tracePt t="48870" x="3267075" y="6253163"/>
          <p14:tracePt t="48893" x="3300413" y="6253163"/>
          <p14:tracePt t="48894" x="3352800" y="6253163"/>
          <p14:tracePt t="48903" x="3378200" y="6253163"/>
          <p14:tracePt t="48933" x="3395663" y="6253163"/>
          <p14:tracePt t="48934" x="3411538" y="6261100"/>
          <p14:tracePt t="49018" x="3421063" y="6261100"/>
          <p14:tracePt t="49090" x="3386138" y="6253163"/>
          <p14:tracePt t="49098" x="3368675" y="6253163"/>
          <p14:tracePt t="49106" x="3343275" y="6253163"/>
          <p14:tracePt t="49134" x="3327400" y="6253163"/>
          <p14:tracePt t="49135" x="3292475" y="6253163"/>
          <p14:tracePt t="49167" x="3267075" y="6253163"/>
          <p14:tracePt t="49167" x="3232150" y="6253163"/>
          <p14:tracePt t="49196" x="3216275" y="6253163"/>
          <p14:tracePt t="49197" x="3113088" y="6253163"/>
          <p14:tracePt t="49203" x="3070225" y="6243638"/>
          <p14:tracePt t="49226" x="3044825" y="6243638"/>
          <p14:tracePt t="49227" x="2986088" y="6243638"/>
          <p14:tracePt t="49237" x="2959100" y="6243638"/>
          <p14:tracePt t="49266" x="2933700" y="6243638"/>
          <p14:tracePt t="49267" x="2882900" y="6243638"/>
          <p14:tracePt t="49296" x="2874963" y="6243638"/>
          <p14:tracePt t="49304" x="2840038" y="6243638"/>
          <p14:tracePt t="49328" x="2824163" y="6243638"/>
          <p14:tracePt t="49329" x="2755900" y="6243638"/>
          <p14:tracePt t="49336" x="2746375" y="6243638"/>
          <p14:tracePt t="49358" x="2728913" y="6243638"/>
          <p14:tracePt t="49359" x="2687638" y="6253163"/>
          <p14:tracePt t="49370" x="2660650" y="6253163"/>
          <p14:tracePt t="49371" x="2644775" y="6253163"/>
          <p14:tracePt t="49398" x="2627313" y="6253163"/>
          <p14:tracePt t="49399" x="2619375" y="6261100"/>
          <p14:tracePt t="49428" x="2609850" y="6261100"/>
          <p14:tracePt t="49442" x="0" y="0"/>
        </p14:tracePtLst>
        <p14:tracePtLst>
          <p14:tracePt t="50082" x="4281488" y="6278563"/>
          <p14:tracePt t="50114" x="4291013" y="6278563"/>
          <p14:tracePt t="50122" x="4298950" y="6278563"/>
          <p14:tracePt t="50146" x="4306888" y="6278563"/>
          <p14:tracePt t="50170" x="4316413" y="6278563"/>
          <p14:tracePt t="50170" x="4316413" y="6269038"/>
          <p14:tracePt t="50203" x="4324350" y="6269038"/>
          <p14:tracePt t="50231" x="4333875" y="6253163"/>
          <p14:tracePt t="50232" x="4359275" y="6235700"/>
          <p14:tracePt t="50237" x="4367213" y="6226175"/>
          <p14:tracePt t="50261" x="4375150" y="6226175"/>
          <p14:tracePt t="50262" x="4384675" y="6200775"/>
          <p14:tracePt t="50269" x="4392613" y="6192838"/>
          <p14:tracePt t="50291" x="4392613" y="6184900"/>
          <p14:tracePt t="50303" x="4392613" y="6175375"/>
          <p14:tracePt t="50304" x="4402138" y="6167438"/>
          <p14:tracePt t="50332" x="4410075" y="6157913"/>
          <p14:tracePt t="50333" x="4427538" y="6142038"/>
          <p14:tracePt t="50362" x="4435475" y="6124575"/>
          <p14:tracePt t="50363" x="4443413" y="6124575"/>
          <p14:tracePt t="50370" x="4443413" y="6116638"/>
          <p14:tracePt t="50402" x="4452938" y="6107113"/>
          <p14:tracePt t="50410" x="4452938" y="6099175"/>
          <p14:tracePt t="50432" x="4452938" y="6089650"/>
          <p14:tracePt t="50433" x="4452938" y="6081713"/>
          <p14:tracePt t="50437" x="4452938" y="6073775"/>
          <p14:tracePt t="50462" x="4452938" y="6064250"/>
          <p14:tracePt t="50463" x="4452938" y="6038850"/>
          <p14:tracePt t="50492" x="4452938" y="6030913"/>
          <p14:tracePt t="50493" x="4452938" y="6021388"/>
          <p14:tracePt t="50532" x="4452938" y="6013450"/>
          <p14:tracePt t="50533" x="4402138" y="5970588"/>
          <p14:tracePt t="50538" x="4375150" y="5937250"/>
          <p14:tracePt t="50562" x="4349750" y="5927725"/>
          <p14:tracePt t="50563" x="4298950" y="5902325"/>
          <p14:tracePt t="50570" x="4273550" y="5894388"/>
          <p14:tracePt t="50592" x="4248150" y="5876925"/>
          <p14:tracePt t="50593" x="4222750" y="5868988"/>
          <p14:tracePt t="50602" x="4187825" y="5859463"/>
          <p14:tracePt t="50603" x="4137025" y="5843588"/>
          <p14:tracePt t="50632" x="4129088" y="5834063"/>
          <p14:tracePt t="50633" x="4051300" y="5808663"/>
          <p14:tracePt t="50637" x="4025900" y="5808663"/>
          <p14:tracePt t="50662" x="4008438" y="5808663"/>
          <p14:tracePt t="50663" x="3975100" y="5791200"/>
          <p14:tracePt t="50669" x="3967163" y="5791200"/>
          <p14:tracePt t="50692" x="3940175" y="5791200"/>
          <p14:tracePt t="50693" x="3906838" y="5783263"/>
          <p14:tracePt t="50703" x="3889375" y="5783263"/>
          <p14:tracePt t="50732" x="3871913" y="5783263"/>
          <p14:tracePt t="50736" x="3813175" y="5783263"/>
          <p14:tracePt t="50762" x="3795713" y="5783263"/>
          <p14:tracePt t="50770" x="3735388" y="5791200"/>
          <p14:tracePt t="50770" x="3727450" y="5800725"/>
          <p14:tracePt t="50792" x="3719513" y="5800725"/>
          <p14:tracePt t="50793" x="3709988" y="5808663"/>
          <p14:tracePt t="50802" x="3694113" y="5808663"/>
          <p14:tracePt t="50803" x="3684588" y="5816600"/>
          <p14:tracePt t="50832" x="3676650" y="5826125"/>
          <p14:tracePt t="50833" x="3633788" y="5851525"/>
          <p14:tracePt t="50836" x="3616325" y="5851525"/>
          <p14:tracePt t="50862" x="3582988" y="5859463"/>
          <p14:tracePt t="50863" x="3548063" y="5876925"/>
          <p14:tracePt t="50869" x="3530600" y="5876925"/>
          <p14:tracePt t="50892" x="3505200" y="5884863"/>
          <p14:tracePt t="50893" x="3489325" y="5902325"/>
          <p14:tracePt t="50903" x="3479800" y="5902325"/>
          <p14:tracePt t="50932" x="3471863" y="5911850"/>
          <p14:tracePt t="50933" x="3462338" y="5937250"/>
          <p14:tracePt t="50962" x="3462338" y="5945188"/>
          <p14:tracePt t="50963" x="3446463" y="5970588"/>
          <p14:tracePt t="50970" x="3446463" y="5980113"/>
          <p14:tracePt t="50992" x="3446463" y="5988050"/>
          <p14:tracePt t="51002" x="3436938" y="6005513"/>
          <p14:tracePt t="51003" x="3429000" y="6021388"/>
          <p14:tracePt t="51032" x="3429000" y="6030913"/>
          <p14:tracePt t="51033" x="3429000" y="6048375"/>
          <p14:tracePt t="51036" x="3429000" y="6056313"/>
          <p14:tracePt t="51062" x="3429000" y="6064250"/>
          <p14:tracePt t="51069" x="3446463" y="6107113"/>
          <p14:tracePt t="51093" x="3462338" y="6116638"/>
          <p14:tracePt t="51094" x="3514725" y="6175375"/>
          <p14:tracePt t="51104" x="3530600" y="6192838"/>
          <p14:tracePt t="51133" x="3557588" y="6210300"/>
          <p14:tracePt t="51134" x="3616325" y="6261100"/>
          <p14:tracePt t="51166" x="3633788" y="6269038"/>
          <p14:tracePt t="51167" x="3684588" y="6303963"/>
          <p14:tracePt t="51170" x="3709988" y="6319838"/>
          <p14:tracePt t="51196" x="3744913" y="6329363"/>
          <p14:tracePt t="51197" x="3795713" y="6346825"/>
          <p14:tracePt t="51202" x="3830638" y="6362700"/>
          <p14:tracePt t="51226" x="3856038" y="6372225"/>
          <p14:tracePt t="51227" x="3898900" y="6372225"/>
          <p14:tracePt t="51237" x="3924300" y="6380163"/>
          <p14:tracePt t="51253" x="3940175" y="6380163"/>
          <p14:tracePt t="51253" x="3957638" y="6380163"/>
          <p14:tracePt t="51269" x="3975100" y="6380163"/>
          <p14:tracePt t="51286" x="3992563" y="6380163"/>
          <p14:tracePt t="51303" x="4060825" y="6380163"/>
          <p14:tracePt t="51328" x="4129088" y="6380163"/>
          <p14:tracePt t="51336" x="4187825" y="6380163"/>
          <p14:tracePt t="51358" x="4197350" y="6380163"/>
          <p14:tracePt t="51359" x="4222750" y="6380163"/>
          <p14:tracePt t="51370" x="4230688" y="6372225"/>
          <p14:tracePt t="51386" x="4238625" y="6362700"/>
          <p14:tracePt t="51402" x="4248150" y="6362700"/>
          <p14:tracePt t="51403" x="4265613" y="6362700"/>
          <p14:tracePt t="51419" x="4265613" y="6354763"/>
          <p14:tracePt t="51420" x="4281488" y="6354763"/>
          <p14:tracePt t="51437" x="4281488" y="6346825"/>
          <p14:tracePt t="51437" x="4291013" y="6337300"/>
          <p14:tracePt t="51452" x="4298950" y="6337300"/>
          <p14:tracePt t="51453" x="4306888" y="6337300"/>
          <p14:tracePt t="51469" x="4306888" y="6329363"/>
          <p14:tracePt t="51470" x="4324350" y="6329363"/>
          <p14:tracePt t="51486" x="4324350" y="6319838"/>
          <p14:tracePt t="51486" x="4333875" y="6311900"/>
          <p14:tracePt t="51503" x="4341813" y="6311900"/>
          <p14:tracePt t="51504" x="4349750" y="6303963"/>
          <p14:tracePt t="51519" x="4359275" y="6303963"/>
          <p14:tracePt t="51536" x="4375150" y="6286500"/>
          <p14:tracePt t="51536" x="4384675" y="6286500"/>
          <p14:tracePt t="51552" x="4392613" y="6269038"/>
          <p14:tracePt t="51570" x="4402138" y="6261100"/>
          <p14:tracePt t="51570" x="4410075" y="6253163"/>
          <p14:tracePt t="51586" x="4418013" y="6243638"/>
          <p14:tracePt t="51587" x="4418013" y="6235700"/>
          <p14:tracePt t="51602" x="4435475" y="6226175"/>
          <p14:tracePt t="51603" x="4435475" y="6210300"/>
          <p14:tracePt t="51619" x="4443413" y="6210300"/>
          <p14:tracePt t="51619" x="4452938" y="6200775"/>
          <p14:tracePt t="51636" x="4452938" y="6192838"/>
          <p14:tracePt t="51652" x="4460875" y="6184900"/>
          <p14:tracePt t="51669" x="4460875" y="6175375"/>
          <p14:tracePt t="51669" x="4470400" y="6167438"/>
          <p14:tracePt t="51686" x="4478338" y="6157913"/>
          <p14:tracePt t="51686" x="4478338" y="6142038"/>
          <p14:tracePt t="51703" x="4478338" y="6132513"/>
          <p14:tracePt t="51704" x="4478338" y="6124575"/>
          <p14:tracePt t="51719" x="4478338" y="6099175"/>
          <p14:tracePt t="51736" x="4478338" y="6081713"/>
          <p14:tracePt t="51736" x="4486275" y="6073775"/>
          <p14:tracePt t="51737" x="0" y="0"/>
        </p14:tracePtLst>
        <p14:tracePtLst>
          <p14:tracePt t="52262" x="4852988" y="6210300"/>
          <p14:tracePt t="52294" x="4862513" y="6210300"/>
          <p14:tracePt t="52302" x="4870450" y="6210300"/>
          <p14:tracePt t="52322" x="4878388" y="6210300"/>
          <p14:tracePt t="52330" x="4887913" y="6210300"/>
          <p14:tracePt t="52338" x="4905375" y="6210300"/>
          <p14:tracePt t="52352" x="4913313" y="6210300"/>
          <p14:tracePt t="52369" x="4938713" y="6210300"/>
          <p14:tracePt t="52369" x="4964113" y="6218238"/>
          <p14:tracePt t="52385" x="4989513" y="6218238"/>
          <p14:tracePt t="52386" x="5041900" y="6218238"/>
          <p14:tracePt t="52403" x="5057775" y="6218238"/>
          <p14:tracePt t="52403" x="5075238" y="6218238"/>
          <p14:tracePt t="52419" x="5092700" y="6218238"/>
          <p14:tracePt t="52419" x="5118100" y="6226175"/>
          <p14:tracePt t="52435" x="5126038" y="6226175"/>
          <p14:tracePt t="52436" x="5135563" y="6226175"/>
          <p14:tracePt t="52452" x="5151438" y="6226175"/>
          <p14:tracePt t="52453" x="5168900" y="6226175"/>
          <p14:tracePt t="52470" x="5176838" y="6235700"/>
          <p14:tracePt t="52471" x="5194300" y="6235700"/>
          <p14:tracePt t="52485" x="5219700" y="6235700"/>
          <p14:tracePt t="52486" x="5245100" y="6235700"/>
          <p14:tracePt t="52502" x="5272088" y="6235700"/>
          <p14:tracePt t="52503" x="5297488" y="6235700"/>
          <p14:tracePt t="52519" x="5322888" y="6235700"/>
          <p14:tracePt t="52519" x="5348288" y="6235700"/>
          <p14:tracePt t="52536" x="5373688" y="6243638"/>
          <p14:tracePt t="52537" x="5399088" y="6253163"/>
          <p14:tracePt t="52552" x="5416550" y="6253163"/>
          <p14:tracePt t="52553" x="5434013" y="6253163"/>
          <p14:tracePt t="52569" x="5467350" y="6261100"/>
          <p14:tracePt t="52585" x="5553075" y="6278563"/>
          <p14:tracePt t="52586" x="5638800" y="6286500"/>
          <p14:tracePt t="52603" x="5689600" y="6294438"/>
          <p14:tracePt t="52603" x="5740400" y="6303963"/>
          <p14:tracePt t="52619" x="5775325" y="6311900"/>
          <p14:tracePt t="52619" x="5808663" y="6311900"/>
          <p14:tracePt t="52635" x="5851525" y="6319838"/>
          <p14:tracePt t="52636" x="5884863" y="6329363"/>
          <p14:tracePt t="52652" x="5911850" y="6329363"/>
          <p14:tracePt t="52652" x="5937250" y="6329363"/>
          <p14:tracePt t="52670" x="5970588" y="6329363"/>
          <p14:tracePt t="52670" x="6005513" y="6329363"/>
          <p14:tracePt t="52685" x="6030913" y="6329363"/>
          <p14:tracePt t="52686" x="6064250" y="6329363"/>
          <p14:tracePt t="52702" x="6081713" y="6329363"/>
          <p14:tracePt t="52702" x="6107113" y="6329363"/>
          <p14:tracePt t="52719" x="6132513" y="6329363"/>
          <p14:tracePt t="52719" x="6142038" y="6329363"/>
          <p14:tracePt t="52736" x="6167438" y="6329363"/>
          <p14:tracePt t="52752" x="6175375" y="6329363"/>
          <p14:tracePt t="52778" x="6184900" y="6329363"/>
          <p14:tracePt t="52794" x="6192838" y="6319838"/>
          <p14:tracePt t="52803" x="6200775" y="6311900"/>
          <p14:tracePt t="52819" x="6218238" y="6311900"/>
          <p14:tracePt t="52835" x="6235700" y="6303963"/>
          <p14:tracePt t="52835" x="6243638" y="6294438"/>
          <p14:tracePt t="52852" x="6253163" y="6294438"/>
          <p14:tracePt t="52869" x="6261100" y="6294438"/>
          <p14:tracePt t="52870" x="6269038" y="6294438"/>
          <p14:tracePt t="52885" x="6278563" y="6286500"/>
          <p14:tracePt t="52902" x="6286500" y="6286500"/>
          <p14:tracePt t="52902" x="6294438" y="6286500"/>
          <p14:tracePt t="52919" x="6303963" y="6278563"/>
          <p14:tracePt t="52919" x="6303963" y="6269038"/>
          <p14:tracePt t="52936" x="6319838" y="6269038"/>
          <p14:tracePt t="52936" x="6337300" y="6261100"/>
          <p14:tracePt t="52952" x="6362700" y="6253163"/>
          <p14:tracePt t="52952" x="6372225" y="6253163"/>
          <p14:tracePt t="52969" x="6397625" y="6253163"/>
          <p14:tracePt t="52969" x="6405563" y="6243638"/>
          <p14:tracePt t="52970" x="6415088" y="6243638"/>
          <p14:tracePt t="52985" x="6423025" y="6243638"/>
          <p14:tracePt t="53003" x="6430963" y="6235700"/>
          <p14:tracePt t="53018" x="6440488" y="6235700"/>
          <p14:tracePt t="53035" x="6448425" y="6235700"/>
          <p14:tracePt t="53052" x="6465888" y="6235700"/>
          <p14:tracePt t="53069" x="6473825" y="6235700"/>
          <p14:tracePt t="53085" x="6473825" y="6226175"/>
          <p14:tracePt t="53102" x="6483350" y="6226175"/>
          <p14:tracePt t="53178" x="6491288" y="6218238"/>
          <p14:tracePt t="53190" x="0" y="0"/>
        </p14:tracePtLst>
      </p14:laserTraceLst>
    </p:ext>
    <p:ext uri="{E180D4A7-C9FB-4DFB-919C-405C955672EB}">
      <p14:showEvtLst xmlns:p14="http://schemas.microsoft.com/office/powerpoint/2010/main">
        <p14:playEvt time="1372" objId="3"/>
        <p14:triggerEvt type="onClick" time="1372" objId="3"/>
        <p14:stopEvt time="52470" objId="3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620</Words>
  <Application>Microsoft Office PowerPoint</Application>
  <PresentationFormat>Diavetítés a képernyőre (4:3 oldalarány)</PresentationFormat>
  <Paragraphs>46</Paragraphs>
  <Slides>4</Slides>
  <Notes>0</Notes>
  <HiddenSlides>0</HiddenSlides>
  <MMClips>4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 Math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Gyökérné Dr. Wittmann Mária</cp:lastModifiedBy>
  <cp:revision>16</cp:revision>
  <dcterms:created xsi:type="dcterms:W3CDTF">2020-09-04T11:24:06Z</dcterms:created>
  <dcterms:modified xsi:type="dcterms:W3CDTF">2020-09-06T21:03:04Z</dcterms:modified>
</cp:coreProperties>
</file>