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81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64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5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1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32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0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31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74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05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3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83568" y="476672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1A/3. (MÁ 75.)</a:t>
            </a:r>
          </a:p>
          <a:p>
            <a:r>
              <a:rPr lang="hu-HU" dirty="0"/>
              <a:t>Az ábra egy felvonó emelkedésének sebesség–idő diagramja.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r>
              <a:rPr lang="hu-HU" b="1" dirty="0"/>
              <a:t>a)</a:t>
            </a:r>
            <a:r>
              <a:rPr lang="hu-HU" dirty="0"/>
              <a:t> Hány métert emelkedett a felvonó a 15 s alatt?</a:t>
            </a:r>
          </a:p>
          <a:p>
            <a:r>
              <a:rPr lang="hu-HU" b="1" dirty="0"/>
              <a:t>b)</a:t>
            </a:r>
            <a:r>
              <a:rPr lang="hu-HU" dirty="0"/>
              <a:t> Mennyi volt az átlagsebessége?</a:t>
            </a:r>
          </a:p>
          <a:p>
            <a:r>
              <a:rPr lang="hu-HU" b="1" dirty="0"/>
              <a:t>c)</a:t>
            </a:r>
            <a:r>
              <a:rPr lang="hu-HU" dirty="0"/>
              <a:t> Rajzoljuk fel a felvonó gyorsulását és a kiindulási szinttől mért magasságát is az idő függvényében!</a:t>
            </a:r>
          </a:p>
        </p:txBody>
      </p:sp>
      <p:pic>
        <p:nvPicPr>
          <p:cNvPr id="8" name="Kép 7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043608" y="1196752"/>
            <a:ext cx="3656965" cy="16687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55576" y="429309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u="sng" dirty="0"/>
              <a:t>Megoldás</a:t>
            </a:r>
            <a:r>
              <a:rPr lang="hu-HU" dirty="0"/>
              <a:t>     </a:t>
            </a:r>
          </a:p>
          <a:p>
            <a:r>
              <a:rPr lang="hu-HU" dirty="0"/>
              <a:t>A mozgás szakaszonként egyenletesen változó mozgás:</a:t>
            </a:r>
          </a:p>
          <a:p>
            <a:r>
              <a:rPr lang="hu-HU" dirty="0"/>
              <a:t>v(t) = v</a:t>
            </a:r>
            <a:r>
              <a:rPr lang="hu-HU" baseline="-25000" dirty="0"/>
              <a:t>0</a:t>
            </a:r>
            <a:r>
              <a:rPr lang="hu-HU" dirty="0"/>
              <a:t> + </a:t>
            </a:r>
            <a:r>
              <a:rPr lang="hu-HU" dirty="0" err="1"/>
              <a:t>at</a:t>
            </a:r>
            <a:r>
              <a:rPr lang="hu-HU" dirty="0"/>
              <a:t>   és   x(t) = x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</a:t>
            </a:r>
            <a:r>
              <a:rPr lang="hu-HU" dirty="0"/>
              <a:t>t + ½at</a:t>
            </a:r>
            <a:r>
              <a:rPr lang="hu-HU" baseline="30000" dirty="0"/>
              <a:t>2</a:t>
            </a:r>
            <a:r>
              <a:rPr lang="hu-HU" dirty="0"/>
              <a:t>.</a:t>
            </a:r>
          </a:p>
        </p:txBody>
      </p:sp>
      <p:pic>
        <p:nvPicPr>
          <p:cNvPr id="2" name="bevfiz_1A_3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868"/>
    </mc:Choice>
    <mc:Fallback>
      <p:transition spd="slow" advTm="6986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990" x="2652713" y="3027363"/>
          <p14:tracePt t="29997" x="2652713" y="3011488"/>
          <p14:tracePt t="30019" x="2652713" y="2994025"/>
          <p14:tracePt t="30020" x="2652713" y="2986088"/>
          <p14:tracePt t="30020" x="2652713" y="2968625"/>
          <p14:tracePt t="30035" x="2644775" y="2959100"/>
          <p14:tracePt t="30053" x="2644775" y="2951163"/>
          <p14:tracePt t="30120" x="2644775" y="2943225"/>
          <p14:tracePt t="30136" x="2644775" y="2925763"/>
          <p14:tracePt t="30152" x="2644775" y="2908300"/>
          <p14:tracePt t="30153" x="2635250" y="2882900"/>
          <p14:tracePt t="30175" x="2635250" y="2857500"/>
          <p14:tracePt t="30176" x="2627313" y="2806700"/>
          <p14:tracePt t="30185" x="2627313" y="2781300"/>
          <p14:tracePt t="30214" x="2627313" y="2746375"/>
          <p14:tracePt t="30219" x="2627313" y="2627313"/>
          <p14:tracePt t="30244" x="2627313" y="2576513"/>
          <p14:tracePt t="30251" x="2627313" y="2508250"/>
          <p14:tracePt t="30274" x="2627313" y="2465388"/>
          <p14:tracePt t="30285" x="2627313" y="2405063"/>
          <p14:tracePt t="30286" x="2627313" y="2362200"/>
          <p14:tracePt t="30314" x="2627313" y="2311400"/>
          <p14:tracePt t="30315" x="2601913" y="2192338"/>
          <p14:tracePt t="30320" x="2592388" y="2149475"/>
          <p14:tracePt t="30344" x="2576513" y="2098675"/>
          <p14:tracePt t="30345" x="2541588" y="2020888"/>
          <p14:tracePt t="30352" x="2524125" y="1979613"/>
          <p14:tracePt t="30374" x="2508250" y="1952625"/>
          <p14:tracePt t="30375" x="2482850" y="1893888"/>
          <p14:tracePt t="30385" x="2465388" y="1876425"/>
          <p14:tracePt t="30414" x="2447925" y="1851025"/>
          <p14:tracePt t="30415" x="2405063" y="1782763"/>
          <p14:tracePt t="30444" x="2371725" y="1757363"/>
          <p14:tracePt t="30445" x="2268538" y="1620838"/>
          <p14:tracePt t="30474" x="2243138" y="1577975"/>
          <p14:tracePt t="30475" x="2166938" y="1484313"/>
          <p14:tracePt t="30485" x="2141538" y="1449388"/>
          <p14:tracePt t="30486" x="2124075" y="1433513"/>
          <p14:tracePt t="30514" x="2098675" y="1398588"/>
          <p14:tracePt t="30515" x="2055813" y="1355725"/>
          <p14:tracePt t="30544" x="2038350" y="1330325"/>
          <p14:tracePt t="30545" x="1995488" y="1279525"/>
          <p14:tracePt t="30552" x="1987550" y="1271588"/>
          <p14:tracePt t="30574" x="1970088" y="1244600"/>
          <p14:tracePt t="30575" x="1944688" y="1219200"/>
          <p14:tracePt t="30601" x="1936750" y="1211263"/>
          <p14:tracePt t="30602" x="1919288" y="1193800"/>
          <p14:tracePt t="30625" x="1911350" y="1193800"/>
          <p14:tracePt t="30626" x="1893888" y="1185863"/>
          <p14:tracePt t="30634" x="1893888" y="1176338"/>
          <p14:tracePt t="30665" x="1884363" y="1168400"/>
          <p14:tracePt t="30666" x="1851025" y="1150938"/>
          <p14:tracePt t="30700" x="1851025" y="1143000"/>
          <p14:tracePt t="30701" x="1825625" y="1135063"/>
          <p14:tracePt t="30729" x="1816100" y="1135063"/>
          <p14:tracePt t="30734" x="1800225" y="1125538"/>
          <p14:tracePt t="30735" x="1790700" y="1125538"/>
          <p14:tracePt t="30759" x="1774825" y="1125538"/>
          <p14:tracePt t="30768" x="1697038" y="1160463"/>
          <p14:tracePt t="30769" x="1654175" y="1185863"/>
          <p14:tracePt t="30799" x="1612900" y="1203325"/>
          <p14:tracePt t="30800" x="1517650" y="1262063"/>
          <p14:tracePt t="30829" x="1476375" y="1296988"/>
          <p14:tracePt t="30830" x="1416050" y="1339850"/>
          <p14:tracePt t="30859" x="1398588" y="1355725"/>
          <p14:tracePt t="30860" x="1381125" y="1381125"/>
          <p14:tracePt t="30867" x="1373188" y="1390650"/>
          <p14:tracePt t="30899" x="1355725" y="1408113"/>
          <p14:tracePt t="30900" x="1279525" y="1501775"/>
          <p14:tracePt t="30929" x="1244600" y="1552575"/>
          <p14:tracePt t="30930" x="1176338" y="1646238"/>
          <p14:tracePt t="30959" x="1160463" y="1663700"/>
          <p14:tracePt t="30960" x="1135063" y="1714500"/>
          <p14:tracePt t="30968" x="1117600" y="1739900"/>
          <p14:tracePt t="30969" x="1100138" y="1774825"/>
          <p14:tracePt t="30999" x="1092200" y="1790700"/>
          <p14:tracePt t="31000" x="1066800" y="1876425"/>
          <p14:tracePt t="31029" x="1049338" y="1893888"/>
          <p14:tracePt t="31030" x="1031875" y="1952625"/>
          <p14:tracePt t="31059" x="1023938" y="1979613"/>
          <p14:tracePt t="31060" x="1006475" y="2038350"/>
          <p14:tracePt t="31067" x="1006475" y="2081213"/>
          <p14:tracePt t="31090" x="989013" y="2132013"/>
          <p14:tracePt t="31091" x="989013" y="2192338"/>
          <p14:tracePt t="31102" x="989013" y="2217738"/>
          <p14:tracePt t="31102" x="981075" y="2252663"/>
          <p14:tracePt t="31130" x="981075" y="2293938"/>
          <p14:tracePt t="31131" x="981075" y="2354263"/>
          <p14:tracePt t="31134" x="981075" y="2397125"/>
          <p14:tracePt t="31160" x="981075" y="2414588"/>
          <p14:tracePt t="31161" x="981075" y="2498725"/>
          <p14:tracePt t="31168" x="981075" y="2541588"/>
          <p14:tracePt t="31190" x="981075" y="2592388"/>
          <p14:tracePt t="31191" x="981075" y="2670175"/>
          <p14:tracePt t="31201" x="989013" y="2703513"/>
          <p14:tracePt t="31230" x="1006475" y="2746375"/>
          <p14:tracePt t="31231" x="1041400" y="2781300"/>
          <p14:tracePt t="31235" x="1057275" y="2789238"/>
          <p14:tracePt t="31260" x="1092200" y="2797175"/>
          <p14:tracePt t="31261" x="1160463" y="2806700"/>
          <p14:tracePt t="31290" x="1193800" y="2806700"/>
          <p14:tracePt t="31291" x="1254125" y="2806700"/>
          <p14:tracePt t="31302" x="1287463" y="2806700"/>
          <p14:tracePt t="31302" x="1312863" y="2806700"/>
          <p14:tracePt t="31330" x="1339850" y="2806700"/>
          <p14:tracePt t="31334" x="1416050" y="2806700"/>
          <p14:tracePt t="31334" x="1449388" y="2806700"/>
          <p14:tracePt t="31361" x="1527175" y="2806700"/>
          <p14:tracePt t="31368" x="1535113" y="2797175"/>
          <p14:tracePt t="31390" x="1544638" y="2797175"/>
          <p14:tracePt t="31401" x="1552575" y="2781300"/>
          <p14:tracePt t="31401" x="1577975" y="2738438"/>
          <p14:tracePt t="31430" x="1585913" y="2695575"/>
          <p14:tracePt t="31431" x="0" y="0"/>
        </p14:tracePtLst>
        <p14:tracePtLst>
          <p14:tracePt t="31965" x="1330325" y="2559050"/>
          <p14:tracePt t="32052" x="1339850" y="2541588"/>
          <p14:tracePt t="32060" x="1355725" y="2533650"/>
          <p14:tracePt t="32068" x="1373188" y="2516188"/>
          <p14:tracePt t="32094" x="1390650" y="2498725"/>
          <p14:tracePt t="32095" x="1398588" y="2482850"/>
          <p14:tracePt t="32100" x="1423988" y="2465388"/>
          <p14:tracePt t="32125" x="1433513" y="2447925"/>
          <p14:tracePt t="32126" x="1458913" y="2414588"/>
          <p14:tracePt t="32134" x="1466850" y="2405063"/>
          <p14:tracePt t="32164" x="1484313" y="2387600"/>
          <p14:tracePt t="32165" x="1517650" y="2319338"/>
          <p14:tracePt t="32172" x="1527175" y="2303463"/>
          <p14:tracePt t="32195" x="1535113" y="2286000"/>
          <p14:tracePt t="32196" x="1535113" y="2278063"/>
          <p14:tracePt t="32200" x="1552575" y="2260600"/>
          <p14:tracePt t="32224" x="1560513" y="2252663"/>
          <p14:tracePt t="32225" x="1570038" y="2243138"/>
          <p14:tracePt t="32234" x="1570038" y="2235200"/>
          <p14:tracePt t="32265" x="1577975" y="2225675"/>
          <p14:tracePt t="32266" x="1612900" y="2192338"/>
          <p14:tracePt t="32294" x="1620838" y="2174875"/>
          <p14:tracePt t="32295" x="1663700" y="2132013"/>
          <p14:tracePt t="32301" x="1663700" y="2116138"/>
          <p14:tracePt t="32324" x="1681163" y="2106613"/>
          <p14:tracePt t="32325" x="1706563" y="2081213"/>
          <p14:tracePt t="32335" x="1722438" y="2063750"/>
          <p14:tracePt t="32364" x="1731963" y="2047875"/>
          <p14:tracePt t="32365" x="1757363" y="2020888"/>
          <p14:tracePt t="32394" x="1765300" y="2012950"/>
          <p14:tracePt t="32395" x="1790700" y="1987550"/>
          <p14:tracePt t="32401" x="1800225" y="1979613"/>
          <p14:tracePt t="32424" x="1816100" y="1962150"/>
          <p14:tracePt t="32425" x="1833563" y="1936750"/>
          <p14:tracePt t="32434" x="1851025" y="1927225"/>
          <p14:tracePt t="32464" x="1868488" y="1911350"/>
          <p14:tracePt t="32465" x="1901825" y="1876425"/>
          <p14:tracePt t="32494" x="1911350" y="1858963"/>
          <p14:tracePt t="32495" x="1927225" y="1843088"/>
          <p14:tracePt t="32500" x="1936750" y="1843088"/>
          <p14:tracePt t="32524" x="1936750" y="1833563"/>
          <p14:tracePt t="32525" x="1944688" y="1816100"/>
          <p14:tracePt t="32535" x="1962150" y="1808163"/>
          <p14:tracePt t="32564" x="1970088" y="1790700"/>
          <p14:tracePt t="32565" x="2005013" y="1757363"/>
          <p14:tracePt t="32594" x="2012950" y="1747838"/>
          <p14:tracePt t="32595" x="2030413" y="1731963"/>
          <p14:tracePt t="32601" x="2038350" y="1722438"/>
          <p14:tracePt t="32624" x="2038350" y="1714500"/>
          <p14:tracePt t="32625" x="2055813" y="1706563"/>
          <p14:tracePt t="32634" x="2055813" y="1697038"/>
          <p14:tracePt t="32655" x="2063750" y="1689100"/>
          <p14:tracePt t="32656" x="2081213" y="1671638"/>
          <p14:tracePt t="32668" x="2089150" y="1663700"/>
          <p14:tracePt t="32699" x="2089150" y="1654175"/>
          <p14:tracePt t="32700" x="2098675" y="1638300"/>
          <p14:tracePt t="32700" x="2106613" y="1628775"/>
          <p14:tracePt t="32729" x="2106613" y="1620838"/>
          <p14:tracePt t="32740" x="2116138" y="1612900"/>
          <p14:tracePt t="32767" x="2124075" y="1612900"/>
          <p14:tracePt t="32789" x="2124075" y="1603375"/>
          <p14:tracePt t="32801" x="2132013" y="1585913"/>
          <p14:tracePt t="32829" x="2132013" y="1577975"/>
          <p14:tracePt t="32830" x="2141538" y="1577975"/>
          <p14:tracePt t="32859" x="2141538" y="1570038"/>
          <p14:tracePt t="32868" x="2149475" y="1570038"/>
          <p14:tracePt t="32868" x="2149475" y="1560513"/>
          <p14:tracePt t="32900" x="2149475" y="1552575"/>
          <p14:tracePt t="32901" x="2157413" y="1552575"/>
          <p14:tracePt t="32935" x="2157413" y="1544638"/>
          <p14:tracePt t="32965" x="2166938" y="1535113"/>
          <p14:tracePt t="32966" x="2174875" y="1527175"/>
          <p14:tracePt t="32995" x="2174875" y="1517650"/>
          <p14:tracePt t="33000" x="2184400" y="1509713"/>
          <p14:tracePt t="33005" x="0" y="0"/>
        </p14:tracePtLst>
        <p14:tracePtLst>
          <p14:tracePt t="34253" x="1408113" y="2627313"/>
          <p14:tracePt t="34260" x="1408113" y="2619375"/>
          <p14:tracePt t="34276" x="1398588" y="2619375"/>
          <p14:tracePt t="34300" x="1390650" y="2619375"/>
          <p14:tracePt t="34348" x="1390650" y="2609850"/>
          <p14:tracePt t="34412" x="1381125" y="2609850"/>
          <p14:tracePt t="34448" x="1373188" y="2601913"/>
          <p14:tracePt t="34456" x="1365250" y="2601913"/>
          <p14:tracePt t="34466" x="1355725" y="2601913"/>
          <p14:tracePt t="34492" x="1355725" y="2592388"/>
          <p14:tracePt t="34492" x="1339850" y="2592388"/>
          <p14:tracePt t="34521" x="1330325" y="2592388"/>
          <p14:tracePt t="34522" x="1312863" y="2601913"/>
          <p14:tracePt t="34562" x="1304925" y="2609850"/>
          <p14:tracePt t="34563" x="1296988" y="2619375"/>
          <p14:tracePt t="34566" x="1287463" y="2627313"/>
          <p14:tracePt t="34591" x="1279525" y="2627313"/>
          <p14:tracePt t="34592" x="1271588" y="2644775"/>
          <p14:tracePt t="34600" x="1271588" y="2652713"/>
          <p14:tracePt t="34621" x="1254125" y="2670175"/>
          <p14:tracePt t="34622" x="1244600" y="2678113"/>
          <p14:tracePt t="34634" x="1228725" y="2703513"/>
          <p14:tracePt t="34662" x="1228725" y="2713038"/>
          <p14:tracePt t="34666" x="1228725" y="2720975"/>
          <p14:tracePt t="34692" x="1219200" y="2720975"/>
          <p14:tracePt t="34693" x="1219200" y="2738438"/>
          <p14:tracePt t="34724" x="1219200" y="2746375"/>
          <p14:tracePt t="34725" x="1228725" y="2755900"/>
          <p14:tracePt t="34733" x="1236663" y="2755900"/>
          <p14:tracePt t="34754" x="1236663" y="2763838"/>
          <p14:tracePt t="34755" x="1244600" y="2763838"/>
          <p14:tracePt t="34767" x="1254125" y="2763838"/>
          <p14:tracePt t="34794" x="1262063" y="2763838"/>
          <p14:tracePt t="34800" x="1279525" y="2763838"/>
          <p14:tracePt t="34800" x="1296988" y="2763838"/>
          <p14:tracePt t="34824" x="1322388" y="2746375"/>
          <p14:tracePt t="34825" x="1365250" y="2695575"/>
          <p14:tracePt t="34834" x="1390650" y="2670175"/>
          <p14:tracePt t="34864" x="1449388" y="2609850"/>
          <p14:tracePt t="34865" x="1509713" y="2551113"/>
          <p14:tracePt t="34865" x="0" y="0"/>
        </p14:tracePtLst>
        <p14:tracePtLst>
          <p14:tracePt t="35952" x="1271588" y="1398588"/>
          <p14:tracePt t="36100" x="1271588" y="1390650"/>
          <p14:tracePt t="36164" x="1262063" y="1390650"/>
          <p14:tracePt t="36188" x="1254125" y="1390650"/>
          <p14:tracePt t="36212" x="1254125" y="1398588"/>
          <p14:tracePt t="36228" x="1244600" y="1408113"/>
          <p14:tracePt t="36236" x="1244600" y="1416050"/>
          <p14:tracePt t="36262" x="1244600" y="1423988"/>
          <p14:tracePt t="36262" x="1236663" y="1423988"/>
          <p14:tracePt t="36291" x="1236663" y="1433513"/>
          <p14:tracePt t="36291" x="1236663" y="1449388"/>
          <p14:tracePt t="36300" x="1236663" y="1458913"/>
          <p14:tracePt t="36321" x="1236663" y="1466850"/>
          <p14:tracePt t="36356" x="1236663" y="1476375"/>
          <p14:tracePt t="36396" x="1236663" y="1484313"/>
          <p14:tracePt t="36421" x="0" y="0"/>
        </p14:tracePtLst>
        <p14:tracePtLst>
          <p14:tracePt t="37172" x="1228725" y="2559050"/>
          <p14:tracePt t="37300" x="1236663" y="2559050"/>
          <p14:tracePt t="37308" x="1244600" y="2541588"/>
          <p14:tracePt t="37332" x="1262063" y="2541588"/>
          <p14:tracePt t="37333" x="1296988" y="2508250"/>
          <p14:tracePt t="37355" x="1312863" y="2490788"/>
          <p14:tracePt t="37356" x="1339850" y="2473325"/>
          <p14:tracePt t="37366" x="1365250" y="2455863"/>
          <p14:tracePt t="37366" x="1373188" y="2455863"/>
          <p14:tracePt t="37396" x="1390650" y="2439988"/>
          <p14:tracePt t="37397" x="1433513" y="2405063"/>
          <p14:tracePt t="37425" x="1441450" y="2397125"/>
          <p14:tracePt t="37426" x="1458913" y="2379663"/>
          <p14:tracePt t="37432" x="1466850" y="2371725"/>
          <p14:tracePt t="37455" x="1476375" y="2362200"/>
          <p14:tracePt t="37466" x="1492250" y="2346325"/>
          <p14:tracePt t="37495" x="1501775" y="2336800"/>
          <p14:tracePt t="37496" x="1535113" y="2311400"/>
          <p14:tracePt t="37525" x="1544638" y="2311400"/>
          <p14:tracePt t="37526" x="1570038" y="2278063"/>
          <p14:tracePt t="37533" x="1577975" y="2260600"/>
          <p14:tracePt t="37555" x="1595438" y="2243138"/>
          <p14:tracePt t="37556" x="1603375" y="2235200"/>
          <p14:tracePt t="37566" x="1620838" y="2217738"/>
          <p14:tracePt t="37595" x="1628775" y="2217738"/>
          <p14:tracePt t="37600" x="1663700" y="2174875"/>
          <p14:tracePt t="37625" x="1671638" y="2157413"/>
          <p14:tracePt t="37626" x="1681163" y="2149475"/>
          <p14:tracePt t="37632" x="1689100" y="2132013"/>
          <p14:tracePt t="37655" x="1697038" y="2132013"/>
          <p14:tracePt t="37666" x="1706563" y="2106613"/>
          <p14:tracePt t="37667" x="1714500" y="2098675"/>
          <p14:tracePt t="37699" x="1722438" y="2089150"/>
          <p14:tracePt t="37700" x="1747838" y="2063750"/>
          <p14:tracePt t="37729" x="1747838" y="2047875"/>
          <p14:tracePt t="37730" x="1757363" y="2030413"/>
          <p14:tracePt t="37733" x="1765300" y="2030413"/>
          <p14:tracePt t="37759" x="1774825" y="2020888"/>
          <p14:tracePt t="37760" x="1774825" y="2012950"/>
          <p14:tracePt t="37765" x="1790700" y="2005013"/>
          <p14:tracePt t="37789" x="1790700" y="1987550"/>
          <p14:tracePt t="37790" x="1808163" y="1979613"/>
          <p14:tracePt t="37800" x="1808163" y="1962150"/>
          <p14:tracePt t="37800" x="1825625" y="1952625"/>
          <p14:tracePt t="37829" x="1833563" y="1944688"/>
          <p14:tracePt t="37830" x="1843088" y="1927225"/>
          <p14:tracePt t="37832" x="1843088" y="1919288"/>
          <p14:tracePt t="37859" x="1851025" y="1911350"/>
          <p14:tracePt t="37860" x="1868488" y="1884363"/>
          <p14:tracePt t="37866" x="1876425" y="1876425"/>
          <p14:tracePt t="37891" x="1884363" y="1858963"/>
          <p14:tracePt t="37892" x="1901825" y="1843088"/>
          <p14:tracePt t="37921" x="1919288" y="1825625"/>
          <p14:tracePt t="37922" x="1927225" y="1808163"/>
          <p14:tracePt t="37933" x="1936750" y="1800225"/>
          <p14:tracePt t="37956" x="1944688" y="1800225"/>
          <p14:tracePt t="37957" x="1944688" y="1790700"/>
          <p14:tracePt t="37996" x="1944688" y="1782763"/>
          <p14:tracePt t="38000" x="1962150" y="1765300"/>
          <p14:tracePt t="38026" x="1970088" y="1757363"/>
          <p14:tracePt t="38027" x="1979613" y="1739900"/>
          <p14:tracePt t="38033" x="1987550" y="1739900"/>
          <p14:tracePt t="38056" x="1987550" y="1731963"/>
          <p14:tracePt t="38057" x="1987550" y="1722438"/>
          <p14:tracePt t="38066" x="1995488" y="1714500"/>
          <p14:tracePt t="38096" x="2005013" y="1706563"/>
          <p14:tracePt t="38100" x="2005013" y="1697038"/>
          <p14:tracePt t="38126" x="2012950" y="1689100"/>
          <p14:tracePt t="38127" x="2020888" y="1681163"/>
          <p14:tracePt t="38133" x="2030413" y="1671638"/>
          <p14:tracePt t="38156" x="2038350" y="1663700"/>
          <p14:tracePt t="38157" x="2047875" y="1654175"/>
          <p14:tracePt t="38165" x="2047875" y="1638300"/>
          <p14:tracePt t="38196" x="2055813" y="1638300"/>
          <p14:tracePt t="38197" x="2073275" y="1620838"/>
          <p14:tracePt t="38226" x="2081213" y="1603375"/>
          <p14:tracePt t="38227" x="2089150" y="1595438"/>
          <p14:tracePt t="38256" x="2098675" y="1585913"/>
          <p14:tracePt t="38257" x="2106613" y="1577975"/>
          <p14:tracePt t="38266" x="2106613" y="1570038"/>
          <p14:tracePt t="38296" x="2116138" y="1570038"/>
          <p14:tracePt t="38299" x="2116138" y="1560513"/>
          <p14:tracePt t="38326" x="2116138" y="1552575"/>
          <p14:tracePt t="38333" x="2124075" y="1552575"/>
          <p14:tracePt t="38404" x="2124075" y="1544638"/>
          <p14:tracePt t="38452" x="2132013" y="1535113"/>
          <p14:tracePt t="38468" x="2141538" y="1535113"/>
          <p14:tracePt t="38484" x="2141538" y="1527175"/>
          <p14:tracePt t="38500" x="2141538" y="1517650"/>
          <p14:tracePt t="38526" x="2149475" y="1517650"/>
          <p14:tracePt t="38532" x="2149475" y="1509713"/>
          <p14:tracePt t="38556" x="2157413" y="1509713"/>
          <p14:tracePt t="38566" x="2157413" y="1501775"/>
          <p14:tracePt t="38596" x="2166938" y="1501775"/>
          <p14:tracePt t="38660" x="2166938" y="1492250"/>
          <p14:tracePt t="38668" x="2174875" y="1492250"/>
          <p14:tracePt t="38724" x="0" y="0"/>
        </p14:tracePtLst>
        <p14:tracePtLst>
          <p14:tracePt t="40333" x="2209800" y="1416050"/>
          <p14:tracePt t="40356" x="2217738" y="1416050"/>
          <p14:tracePt t="40412" x="2225675" y="1423988"/>
          <p14:tracePt t="40476" x="2235200" y="1423988"/>
          <p14:tracePt t="40500" x="2252663" y="1423988"/>
          <p14:tracePt t="40516" x="2260600" y="1423988"/>
          <p14:tracePt t="40532" x="2268538" y="1423988"/>
          <p14:tracePt t="40548" x="2278063" y="1423988"/>
          <p14:tracePt t="40564" x="2286000" y="1423988"/>
          <p14:tracePt t="40636" x="2293938" y="1423988"/>
          <p14:tracePt t="40644" x="2303463" y="1423988"/>
          <p14:tracePt t="40660" x="2311400" y="1423988"/>
          <p14:tracePt t="40676" x="2319338" y="1423988"/>
          <p14:tracePt t="40692" x="2336800" y="1423988"/>
          <p14:tracePt t="40708" x="2346325" y="1423988"/>
          <p14:tracePt t="40724" x="2354263" y="1423988"/>
          <p14:tracePt t="40732" x="2362200" y="1416050"/>
          <p14:tracePt t="40748" x="2371725" y="1416050"/>
          <p14:tracePt t="40765" x="2379663" y="1416050"/>
          <p14:tracePt t="40784" x="2387600" y="1416050"/>
          <p14:tracePt t="40798" x="2397125" y="1416050"/>
          <p14:tracePt t="40815" x="2405063" y="1416050"/>
          <p14:tracePt t="40831" x="2414588" y="1416050"/>
          <p14:tracePt t="40849" x="2430463" y="1416050"/>
          <p14:tracePt t="40849" x="2447925" y="1416050"/>
          <p14:tracePt t="40865" x="2465388" y="1416050"/>
          <p14:tracePt t="40881" x="2473325" y="1416050"/>
          <p14:tracePt t="40882" x="2498725" y="1416050"/>
          <p14:tracePt t="40898" x="2508250" y="1416050"/>
          <p14:tracePt t="40915" x="2516188" y="1416050"/>
          <p14:tracePt t="40916" x="2533650" y="1416050"/>
          <p14:tracePt t="40932" x="2551113" y="1416050"/>
          <p14:tracePt t="40932" x="2576513" y="1416050"/>
          <p14:tracePt t="40948" x="2584450" y="1416050"/>
          <p14:tracePt t="40965" x="2592388" y="1416050"/>
          <p14:tracePt t="40965" x="2601913" y="1416050"/>
          <p14:tracePt t="40982" x="2609850" y="1416050"/>
          <p14:tracePt t="41040" x="2619375" y="1416050"/>
          <p14:tracePt t="41048" x="2627313" y="1416050"/>
          <p14:tracePt t="41064" x="2635250" y="1416050"/>
          <p14:tracePt t="41080" x="2644775" y="1416050"/>
          <p14:tracePt t="41096" x="2652713" y="1416050"/>
          <p14:tracePt t="41100" x="2660650" y="1416050"/>
          <p14:tracePt t="41116" x="2670175" y="1416050"/>
          <p14:tracePt t="41131" x="2678113" y="1416050"/>
          <p14:tracePt t="41148" x="2687638" y="1416050"/>
          <p14:tracePt t="41149" x="2713038" y="1416050"/>
          <p14:tracePt t="41165" x="2728913" y="1416050"/>
          <p14:tracePt t="41182" x="2738438" y="1416050"/>
          <p14:tracePt t="41183" x="2781300" y="1416050"/>
          <p14:tracePt t="41198" x="2789238" y="1423988"/>
          <p14:tracePt t="41198" x="2806700" y="1423988"/>
          <p14:tracePt t="41215" x="2814638" y="1423988"/>
          <p14:tracePt t="41231" x="2824163" y="1423988"/>
          <p14:tracePt t="41232" x="2832100" y="1423988"/>
          <p14:tracePt t="41249" x="2840038" y="1423988"/>
          <p14:tracePt t="41265" x="2849563" y="1423988"/>
          <p14:tracePt t="41265" x="2857500" y="1433513"/>
          <p14:tracePt t="41281" x="2865438" y="1433513"/>
          <p14:tracePt t="41298" x="2874963" y="1433513"/>
          <p14:tracePt t="41299" x="2882900" y="1433513"/>
          <p14:tracePt t="41315" x="2890838" y="1433513"/>
          <p14:tracePt t="41331" x="2900363" y="1433513"/>
          <p14:tracePt t="41352" x="2908300" y="1433513"/>
          <p14:tracePt t="41365" x="2917825" y="1433513"/>
          <p14:tracePt t="41382" x="2925763" y="1433513"/>
          <p14:tracePt t="41398" x="2933700" y="1433513"/>
          <p14:tracePt t="41415" x="2943225" y="1433513"/>
          <p14:tracePt t="41431" x="2951163" y="1433513"/>
          <p14:tracePt t="41432" x="2959100" y="1433513"/>
          <p14:tracePt t="41449" x="2976563" y="1433513"/>
          <p14:tracePt t="41465" x="2986088" y="1433513"/>
          <p14:tracePt t="41481" x="2994025" y="1433513"/>
          <p14:tracePt t="41482" x="3001963" y="1433513"/>
          <p14:tracePt t="41498" x="3011488" y="1433513"/>
          <p14:tracePt t="41515" x="3019425" y="1433513"/>
          <p14:tracePt t="41516" x="3027363" y="1433513"/>
          <p14:tracePt t="41531" x="3036888" y="1433513"/>
          <p14:tracePt t="41532" x="3044825" y="1433513"/>
          <p14:tracePt t="41548" x="3044825" y="1423988"/>
          <p14:tracePt t="41565" x="3054350" y="1423988"/>
          <p14:tracePt t="41596" x="3062288" y="1423988"/>
          <p14:tracePt t="41612" x="3070225" y="1416050"/>
          <p14:tracePt t="41636" x="3079750" y="1416050"/>
          <p14:tracePt t="41708" x="3087688" y="1416050"/>
          <p14:tracePt t="41724" x="3095625" y="1416050"/>
          <p14:tracePt t="41732" x="3105150" y="1416050"/>
          <p14:tracePt t="41748" x="3113088" y="1416050"/>
          <p14:tracePt t="41772" x="3122613" y="1408113"/>
          <p14:tracePt t="41820" x="3130550" y="1408113"/>
          <p14:tracePt t="41860" x="3138488" y="1408113"/>
          <p14:tracePt t="41945" x="3148013" y="1408113"/>
          <p14:tracePt t="41952" x="0" y="0"/>
        </p14:tracePtLst>
        <p14:tracePtLst>
          <p14:tracePt t="45101" x="4367213" y="2149475"/>
          <p14:tracePt t="45116" x="4359275" y="2132013"/>
          <p14:tracePt t="45124" x="4349750" y="2106613"/>
          <p14:tracePt t="45132" x="4341813" y="2089150"/>
          <p14:tracePt t="45147" x="4333875" y="2073275"/>
          <p14:tracePt t="45163" x="4324350" y="2047875"/>
          <p14:tracePt t="45164" x="4316413" y="2030413"/>
          <p14:tracePt t="45181" x="4306888" y="2012950"/>
          <p14:tracePt t="45181" x="4281488" y="1970088"/>
          <p14:tracePt t="45197" x="4273550" y="1962150"/>
          <p14:tracePt t="45197" x="4265613" y="1944688"/>
          <p14:tracePt t="45213" x="4256088" y="1927225"/>
          <p14:tracePt t="45230" x="4238625" y="1911350"/>
          <p14:tracePt t="45231" x="4222750" y="1884363"/>
          <p14:tracePt t="45248" x="4187825" y="1858963"/>
          <p14:tracePt t="45248" x="4137025" y="1816100"/>
          <p14:tracePt t="45263" x="4129088" y="1800225"/>
          <p14:tracePt t="45264" x="4102100" y="1782763"/>
          <p14:tracePt t="45280" x="4068763" y="1757363"/>
          <p14:tracePt t="45281" x="4043363" y="1739900"/>
          <p14:tracePt t="45297" x="4017963" y="1722438"/>
          <p14:tracePt t="45297" x="4000500" y="1714500"/>
          <p14:tracePt t="45314" x="3975100" y="1706563"/>
          <p14:tracePt t="45315" x="3949700" y="1689100"/>
          <p14:tracePt t="45330" x="3932238" y="1681163"/>
          <p14:tracePt t="45331" x="3906838" y="1681163"/>
          <p14:tracePt t="45347" x="3881438" y="1663700"/>
          <p14:tracePt t="45347" x="3871913" y="1654175"/>
          <p14:tracePt t="45364" x="3863975" y="1654175"/>
          <p14:tracePt t="45364" x="3838575" y="1638300"/>
          <p14:tracePt t="45381" x="3821113" y="1628775"/>
          <p14:tracePt t="45382" x="3787775" y="1612900"/>
          <p14:tracePt t="45398" x="3727450" y="1595438"/>
          <p14:tracePt t="45414" x="3684588" y="1585913"/>
          <p14:tracePt t="45430" x="3667125" y="1570038"/>
          <p14:tracePt t="45431" x="3641725" y="1570038"/>
          <p14:tracePt t="45448" x="3625850" y="1560513"/>
          <p14:tracePt t="45448" x="3608388" y="1560513"/>
          <p14:tracePt t="45463" x="3590925" y="1552575"/>
          <p14:tracePt t="45464" x="3582988" y="1544638"/>
          <p14:tracePt t="45480" x="3573463" y="1544638"/>
          <p14:tracePt t="45481" x="3557588" y="1544638"/>
          <p14:tracePt t="45497" x="3540125" y="1544638"/>
          <p14:tracePt t="45497" x="3522663" y="1544638"/>
          <p14:tracePt t="45514" x="3505200" y="1544638"/>
          <p14:tracePt t="45515" x="3489325" y="1544638"/>
          <p14:tracePt t="45530" x="3462338" y="1544638"/>
          <p14:tracePt t="45531" x="3411538" y="1544638"/>
          <p14:tracePt t="45547" x="3395663" y="1544638"/>
          <p14:tracePt t="45547" x="3378200" y="1544638"/>
          <p14:tracePt t="45563" x="3360738" y="1544638"/>
          <p14:tracePt t="45581" x="3352800" y="1544638"/>
          <p14:tracePt t="45582" x="3335338" y="1535113"/>
          <p14:tracePt t="45597" x="3327400" y="1535113"/>
          <p14:tracePt t="45598" x="3317875" y="1535113"/>
          <p14:tracePt t="45613" x="3309938" y="1535113"/>
          <p14:tracePt t="45630" x="3292475" y="1535113"/>
          <p14:tracePt t="45631" x="3241675" y="1535113"/>
          <p14:tracePt t="45648" x="3224213" y="1535113"/>
          <p14:tracePt t="45663" x="3206750" y="1544638"/>
          <p14:tracePt t="45664" x="3173413" y="1552575"/>
          <p14:tracePt t="45680" x="3163888" y="1560513"/>
          <p14:tracePt t="45681" x="3148013" y="1585913"/>
          <p14:tracePt t="45697" x="3122613" y="1603375"/>
          <p14:tracePt t="45697" x="3113088" y="1620838"/>
          <p14:tracePt t="45714" x="3087688" y="1671638"/>
          <p14:tracePt t="45715" x="3070225" y="1697038"/>
          <p14:tracePt t="45730" x="3054350" y="1739900"/>
          <p14:tracePt t="45731" x="3044825" y="1765300"/>
          <p14:tracePt t="45747" x="3036888" y="1816100"/>
          <p14:tracePt t="45747" x="3036888" y="1833563"/>
          <p14:tracePt t="45763" x="3027363" y="1868488"/>
          <p14:tracePt t="45764" x="3027363" y="1911350"/>
          <p14:tracePt t="45781" x="3027363" y="1952625"/>
          <p14:tracePt t="45781" x="3027363" y="2012950"/>
          <p14:tracePt t="45797" x="3027363" y="2073275"/>
          <p14:tracePt t="45813" x="3027363" y="2124075"/>
          <p14:tracePt t="45814" x="3054350" y="2235200"/>
          <p14:tracePt t="45830" x="3062288" y="2278063"/>
          <p14:tracePt t="45831" x="3079750" y="2319338"/>
          <p14:tracePt t="45868" x="3095625" y="2362200"/>
          <p14:tracePt t="45869" x="3148013" y="2465388"/>
          <p14:tracePt t="45880" x="3181350" y="2498725"/>
          <p14:tracePt t="45881" x="3198813" y="2524125"/>
          <p14:tracePt t="45897" x="3241675" y="2559050"/>
          <p14:tracePt t="45897" x="3275013" y="2592388"/>
          <p14:tracePt t="45914" x="3327400" y="2619375"/>
          <p14:tracePt t="45914" x="3352800" y="2635250"/>
          <p14:tracePt t="45930" x="3378200" y="2635250"/>
          <p14:tracePt t="45931" x="3421063" y="2660650"/>
          <p14:tracePt t="45947" x="3471863" y="2678113"/>
          <p14:tracePt t="45947" x="3530600" y="2695575"/>
          <p14:tracePt t="45964" x="3608388" y="2720975"/>
          <p14:tracePt t="45964" x="3752850" y="2763838"/>
          <p14:tracePt t="45981" x="3813175" y="2771775"/>
          <p14:tracePt t="45982" x="3871913" y="2781300"/>
          <p14:tracePt t="45997" x="3924300" y="2781300"/>
          <p14:tracePt t="45998" x="3967163" y="2789238"/>
          <p14:tracePt t="46013" x="4025900" y="2797175"/>
          <p14:tracePt t="46030" x="4051300" y="2806700"/>
          <p14:tracePt t="46030" x="4068763" y="2814638"/>
          <p14:tracePt t="46047" x="4076700" y="2814638"/>
          <p14:tracePt t="46048" x="4094163" y="2814638"/>
          <p14:tracePt t="46063" x="4102100" y="2814638"/>
          <p14:tracePt t="46081" x="4111625" y="2814638"/>
          <p14:tracePt t="46097" x="4119563" y="2789238"/>
          <p14:tracePt t="46097" x="4137025" y="2746375"/>
          <p14:tracePt t="46114" x="4154488" y="2703513"/>
          <p14:tracePt t="46115" x="4170363" y="2670175"/>
          <p14:tracePt t="46130" x="4197350" y="2619375"/>
          <p14:tracePt t="46130" x="4222750" y="2576513"/>
          <p14:tracePt t="46146" x="4248150" y="2541588"/>
          <p14:tracePt t="46147" x="4273550" y="2498725"/>
          <p14:tracePt t="46147" x="0" y="0"/>
        </p14:tracePtLst>
        <p14:tracePtLst>
          <p14:tracePt t="46973" x="3224213" y="1398588"/>
          <p14:tracePt t="46980" x="3224213" y="1408113"/>
          <p14:tracePt t="47000" x="3224213" y="1416050"/>
          <p14:tracePt t="47016" x="3224213" y="1433513"/>
          <p14:tracePt t="47032" x="3224213" y="1441450"/>
          <p14:tracePt t="47048" x="3224213" y="1458913"/>
          <p14:tracePt t="47064" x="3232150" y="1466850"/>
          <p14:tracePt t="47072" x="3241675" y="1476375"/>
          <p14:tracePt t="47080" x="3241675" y="1484313"/>
          <p14:tracePt t="47096" x="3241675" y="1492250"/>
          <p14:tracePt t="47113" x="3249613" y="1501775"/>
          <p14:tracePt t="47113" x="3259138" y="1517650"/>
          <p14:tracePt t="47130" x="3275013" y="1527175"/>
          <p14:tracePt t="47131" x="3275013" y="1544638"/>
          <p14:tracePt t="47146" x="3284538" y="1560513"/>
          <p14:tracePt t="47147" x="3292475" y="1570038"/>
          <p14:tracePt t="47163" x="3292475" y="1577975"/>
          <p14:tracePt t="47164" x="3309938" y="1585913"/>
          <p14:tracePt t="47180" x="3309938" y="1603375"/>
          <p14:tracePt t="47180" x="3317875" y="1620838"/>
          <p14:tracePt t="47197" x="3335338" y="1638300"/>
          <p14:tracePt t="47198" x="3368675" y="1681163"/>
          <p14:tracePt t="47213" x="3378200" y="1697038"/>
          <p14:tracePt t="47214" x="3386138" y="1706563"/>
          <p14:tracePt t="47230" x="3395663" y="1714500"/>
          <p14:tracePt t="47230" x="3411538" y="1722438"/>
          <p14:tracePt t="47246" x="3411538" y="1739900"/>
          <p14:tracePt t="47247" x="3429000" y="1747838"/>
          <p14:tracePt t="47264" x="3429000" y="1757363"/>
          <p14:tracePt t="47264" x="3446463" y="1765300"/>
          <p14:tracePt t="47280" x="3454400" y="1774825"/>
          <p14:tracePt t="47280" x="3462338" y="1782763"/>
          <p14:tracePt t="47296" x="3471863" y="1790700"/>
          <p14:tracePt t="47297" x="3479800" y="1800225"/>
          <p14:tracePt t="47313" x="3489325" y="1800225"/>
          <p14:tracePt t="47314" x="3497263" y="1800225"/>
          <p14:tracePt t="47330" x="3497263" y="1808163"/>
          <p14:tracePt t="47331" x="3505200" y="1816100"/>
          <p14:tracePt t="47346" x="3505200" y="1825625"/>
          <p14:tracePt t="47363" x="3514725" y="1825625"/>
          <p14:tracePt t="47380" x="3522663" y="1833563"/>
          <p14:tracePt t="47380" x="3530600" y="1843088"/>
          <p14:tracePt t="47398" x="3557588" y="1858963"/>
          <p14:tracePt t="47413" x="3565525" y="1876425"/>
          <p14:tracePt t="47414" x="3573463" y="1876425"/>
          <p14:tracePt t="47430" x="3582988" y="1893888"/>
          <p14:tracePt t="47430" x="3590925" y="1901825"/>
          <p14:tracePt t="47446" x="3608388" y="1919288"/>
          <p14:tracePt t="47447" x="3625850" y="1936750"/>
          <p14:tracePt t="47464" x="3641725" y="1952625"/>
          <p14:tracePt t="47479" x="3651250" y="1962150"/>
          <p14:tracePt t="47496" x="3659188" y="1970088"/>
          <p14:tracePt t="47497" x="3676650" y="1987550"/>
          <p14:tracePt t="47513" x="3684588" y="1987550"/>
          <p14:tracePt t="47513" x="3694113" y="2005013"/>
          <p14:tracePt t="47530" x="3709988" y="2012950"/>
          <p14:tracePt t="47531" x="3719513" y="2030413"/>
          <p14:tracePt t="47546" x="3727450" y="2030413"/>
          <p14:tracePt t="47547" x="3735388" y="2038350"/>
          <p14:tracePt t="47563" x="3735388" y="2047875"/>
          <p14:tracePt t="47563" x="3752850" y="2047875"/>
          <p14:tracePt t="47579" x="3752850" y="2063750"/>
          <p14:tracePt t="47580" x="3762375" y="2063750"/>
          <p14:tracePt t="47597" x="3770313" y="2073275"/>
          <p14:tracePt t="47598" x="3778250" y="2081213"/>
          <p14:tracePt t="47613" x="3787775" y="2089150"/>
          <p14:tracePt t="47614" x="3803650" y="2106613"/>
          <p14:tracePt t="47629" x="3813175" y="2116138"/>
          <p14:tracePt t="47630" x="3830638" y="2132013"/>
          <p14:tracePt t="47646" x="3838575" y="2141538"/>
          <p14:tracePt t="47647" x="3856038" y="2157413"/>
          <p14:tracePt t="47664" x="3871913" y="2166938"/>
          <p14:tracePt t="47664" x="3881438" y="2174875"/>
          <p14:tracePt t="47679" x="3889375" y="2184400"/>
          <p14:tracePt t="47680" x="3889375" y="2192338"/>
          <p14:tracePt t="47696" x="3898900" y="2200275"/>
          <p14:tracePt t="47697" x="3906838" y="2200275"/>
          <p14:tracePt t="47713" x="3914775" y="2209800"/>
          <p14:tracePt t="47714" x="3914775" y="2217738"/>
          <p14:tracePt t="47730" x="3924300" y="2225675"/>
          <p14:tracePt t="47731" x="3932238" y="2235200"/>
          <p14:tracePt t="47746" x="3940175" y="2235200"/>
          <p14:tracePt t="47747" x="3940175" y="2243138"/>
          <p14:tracePt t="47763" x="3949700" y="2252663"/>
          <p14:tracePt t="47763" x="3957638" y="2260600"/>
          <p14:tracePt t="47780" x="3967163" y="2268538"/>
          <p14:tracePt t="47780" x="3967163" y="2278063"/>
          <p14:tracePt t="47797" x="3983038" y="2293938"/>
          <p14:tracePt t="47797" x="3992563" y="2303463"/>
          <p14:tracePt t="47813" x="4000500" y="2319338"/>
          <p14:tracePt t="47813" x="4017963" y="2346325"/>
          <p14:tracePt t="47829" x="4017963" y="2354263"/>
          <p14:tracePt t="47830" x="4025900" y="2362200"/>
          <p14:tracePt t="47846" x="4043363" y="2379663"/>
          <p14:tracePt t="47847" x="4051300" y="2387600"/>
          <p14:tracePt t="47864" x="4060825" y="2405063"/>
          <p14:tracePt t="47864" x="4076700" y="2430463"/>
          <p14:tracePt t="47896" x="4094163" y="2439988"/>
          <p14:tracePt t="47897" x="4102100" y="2465388"/>
          <p14:tracePt t="47913" x="4111625" y="2482850"/>
          <p14:tracePt t="47930" x="4119563" y="2490788"/>
          <p14:tracePt t="47931" x="4129088" y="2490788"/>
          <p14:tracePt t="47946" x="4129088" y="2498725"/>
          <p14:tracePt t="47963" x="4129088" y="2508250"/>
          <p14:tracePt t="47963" x="4137025" y="2508250"/>
          <p14:tracePt t="47979" x="4137025" y="2516188"/>
          <p14:tracePt t="47997" x="4144963" y="2524125"/>
          <p14:tracePt t="47997" x="4144963" y="2533650"/>
          <p14:tracePt t="48013" x="4154488" y="2533650"/>
          <p14:tracePt t="48029" x="4154488" y="2541588"/>
          <p14:tracePt t="48030" x="4162425" y="2541588"/>
          <p14:tracePt t="48046" x="4162425" y="2551113"/>
          <p14:tracePt t="48072" x="4170363" y="2551113"/>
          <p14:tracePt t="48088" x="4170363" y="2559050"/>
          <p14:tracePt t="48104" x="4170363" y="2566988"/>
          <p14:tracePt t="48113" x="4179888" y="2566988"/>
          <p14:tracePt t="48130" x="4187825" y="2566988"/>
          <p14:tracePt t="48146" x="4187825" y="2576513"/>
          <p14:tracePt t="48163" x="4197350" y="2584450"/>
          <p14:tracePt t="48179" x="4197350" y="2592388"/>
          <p14:tracePt t="48197" x="4205288" y="2592388"/>
          <p14:tracePt t="48213" x="4213225" y="2601913"/>
          <p14:tracePt t="48213" x="4222750" y="2609850"/>
          <p14:tracePt t="48229" x="4238625" y="2619375"/>
          <p14:tracePt t="48230" x="4238625" y="2627313"/>
          <p14:tracePt t="48312" x="4238625" y="2619375"/>
          <p14:tracePt t="48320" x="4230688" y="2592388"/>
          <p14:tracePt t="48330" x="4222750" y="2566988"/>
          <p14:tracePt t="48331" x="0" y="0"/>
        </p14:tracePtLst>
      </p14:laserTraceLst>
    </p:ext>
    <p:ext uri="{E180D4A7-C9FB-4DFB-919C-405C955672EB}">
      <p14:showEvtLst xmlns:p14="http://schemas.microsoft.com/office/powerpoint/2010/main">
        <p14:playEvt time="1758" objId="2"/>
        <p14:triggerEvt type="onClick" time="1758" objId="2"/>
        <p14:stopEvt time="6611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3568" y="476672"/>
            <a:ext cx="3656965" cy="16687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3568" y="249289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92D050"/>
                </a:solidFill>
              </a:rPr>
              <a:t>A 0 – 5 s között:</a:t>
            </a:r>
          </a:p>
          <a:p>
            <a:r>
              <a:rPr lang="hu-HU" dirty="0">
                <a:solidFill>
                  <a:srgbClr val="92D050"/>
                </a:solidFill>
              </a:rPr>
              <a:t>a kiinduló koordináta x</a:t>
            </a:r>
            <a:r>
              <a:rPr lang="hu-HU" baseline="-25000" dirty="0">
                <a:solidFill>
                  <a:srgbClr val="92D050"/>
                </a:solidFill>
              </a:rPr>
              <a:t>01</a:t>
            </a:r>
            <a:r>
              <a:rPr lang="hu-HU" dirty="0">
                <a:solidFill>
                  <a:srgbClr val="92D050"/>
                </a:solidFill>
              </a:rPr>
              <a:t> = 0;</a:t>
            </a:r>
          </a:p>
          <a:p>
            <a:r>
              <a:rPr lang="hu-HU" dirty="0">
                <a:solidFill>
                  <a:srgbClr val="92D050"/>
                </a:solidFill>
              </a:rPr>
              <a:t>a kezdősebesség v</a:t>
            </a:r>
            <a:r>
              <a:rPr lang="hu-HU" baseline="-25000" dirty="0">
                <a:solidFill>
                  <a:srgbClr val="92D050"/>
                </a:solidFill>
              </a:rPr>
              <a:t>01</a:t>
            </a:r>
            <a:r>
              <a:rPr lang="hu-HU" dirty="0">
                <a:solidFill>
                  <a:srgbClr val="92D050"/>
                </a:solidFill>
              </a:rPr>
              <a:t> = 0;</a:t>
            </a:r>
          </a:p>
          <a:p>
            <a:r>
              <a:rPr lang="hu-HU" dirty="0">
                <a:solidFill>
                  <a:srgbClr val="92D050"/>
                </a:solidFill>
              </a:rPr>
              <a:t>a gyorsulás:  a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 = </a:t>
            </a:r>
            <a:r>
              <a:rPr lang="hu-HU" dirty="0">
                <a:solidFill>
                  <a:srgbClr val="92D050"/>
                </a:solidFill>
                <a:sym typeface="Symbol"/>
              </a:rPr>
              <a:t></a:t>
            </a:r>
            <a:r>
              <a:rPr lang="hu-HU" dirty="0">
                <a:solidFill>
                  <a:srgbClr val="92D050"/>
                </a:solidFill>
              </a:rPr>
              <a:t>v/</a:t>
            </a:r>
            <a:r>
              <a:rPr lang="hu-HU" dirty="0">
                <a:solidFill>
                  <a:srgbClr val="92D050"/>
                </a:solidFill>
                <a:sym typeface="Symbol"/>
              </a:rPr>
              <a:t></a:t>
            </a:r>
            <a:r>
              <a:rPr lang="hu-HU" dirty="0">
                <a:solidFill>
                  <a:srgbClr val="92D050"/>
                </a:solidFill>
              </a:rPr>
              <a:t>t = (6–0)/(5–0) = 1,2 m/s</a:t>
            </a:r>
            <a:r>
              <a:rPr lang="hu-HU" baseline="30000" dirty="0">
                <a:solidFill>
                  <a:srgbClr val="92D050"/>
                </a:solidFill>
              </a:rPr>
              <a:t>2</a:t>
            </a:r>
            <a:r>
              <a:rPr lang="hu-HU" dirty="0">
                <a:solidFill>
                  <a:srgbClr val="92D050"/>
                </a:solidFill>
              </a:rPr>
              <a:t> (pozitív, a lift sebessége nő).</a:t>
            </a:r>
          </a:p>
          <a:p>
            <a:endParaRPr lang="hu-HU" dirty="0">
              <a:solidFill>
                <a:srgbClr val="92D050"/>
              </a:solidFill>
            </a:endParaRPr>
          </a:p>
          <a:p>
            <a:r>
              <a:rPr lang="hu-HU" dirty="0">
                <a:solidFill>
                  <a:srgbClr val="92D050"/>
                </a:solidFill>
              </a:rPr>
              <a:t>v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(t) = a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t = 1,2t    és    x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(t) = ½a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t</a:t>
            </a:r>
            <a:r>
              <a:rPr lang="hu-HU" baseline="30000" dirty="0">
                <a:solidFill>
                  <a:srgbClr val="92D050"/>
                </a:solidFill>
              </a:rPr>
              <a:t>2</a:t>
            </a:r>
            <a:r>
              <a:rPr lang="hu-HU" dirty="0">
                <a:solidFill>
                  <a:srgbClr val="92D050"/>
                </a:solidFill>
              </a:rPr>
              <a:t> = 0,6t</a:t>
            </a:r>
            <a:r>
              <a:rPr lang="hu-HU" baseline="30000" dirty="0">
                <a:solidFill>
                  <a:srgbClr val="92D050"/>
                </a:solidFill>
              </a:rPr>
              <a:t>2</a:t>
            </a:r>
            <a:r>
              <a:rPr lang="hu-HU" dirty="0">
                <a:solidFill>
                  <a:srgbClr val="92D050"/>
                </a:solidFill>
              </a:rPr>
              <a:t>.</a:t>
            </a:r>
          </a:p>
          <a:p>
            <a:endParaRPr lang="hu-HU" dirty="0">
              <a:solidFill>
                <a:srgbClr val="92D050"/>
              </a:solidFill>
            </a:endParaRPr>
          </a:p>
          <a:p>
            <a:r>
              <a:rPr lang="hu-HU" dirty="0">
                <a:solidFill>
                  <a:srgbClr val="92D050"/>
                </a:solidFill>
              </a:rPr>
              <a:t>5 </a:t>
            </a:r>
            <a:r>
              <a:rPr lang="hu-HU" dirty="0" err="1">
                <a:solidFill>
                  <a:srgbClr val="92D050"/>
                </a:solidFill>
              </a:rPr>
              <a:t>s-ban</a:t>
            </a:r>
            <a:r>
              <a:rPr lang="hu-HU" dirty="0">
                <a:solidFill>
                  <a:srgbClr val="92D050"/>
                </a:solidFill>
              </a:rPr>
              <a:t>   x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(5) = 0,6</a:t>
            </a:r>
            <a:r>
              <a:rPr lang="hu-HU" dirty="0">
                <a:solidFill>
                  <a:srgbClr val="92D050"/>
                </a:solidFill>
                <a:latin typeface="Calibri"/>
              </a:rPr>
              <a:t>∙</a:t>
            </a:r>
            <a:r>
              <a:rPr lang="hu-HU" dirty="0">
                <a:solidFill>
                  <a:srgbClr val="92D050"/>
                </a:solidFill>
              </a:rPr>
              <a:t>5</a:t>
            </a:r>
            <a:r>
              <a:rPr lang="hu-HU" baseline="30000" dirty="0">
                <a:solidFill>
                  <a:srgbClr val="92D050"/>
                </a:solidFill>
              </a:rPr>
              <a:t>2</a:t>
            </a:r>
            <a:r>
              <a:rPr lang="hu-HU" dirty="0">
                <a:solidFill>
                  <a:srgbClr val="92D050"/>
                </a:solidFill>
              </a:rPr>
              <a:t> = 15 m   (és ellenőrizhetjük, hogy v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(5) = 1,2</a:t>
            </a:r>
            <a:r>
              <a:rPr lang="hu-HU" dirty="0">
                <a:solidFill>
                  <a:srgbClr val="92D050"/>
                </a:solidFill>
                <a:latin typeface="Calibri"/>
              </a:rPr>
              <a:t>∙</a:t>
            </a:r>
            <a:r>
              <a:rPr lang="hu-HU" dirty="0">
                <a:solidFill>
                  <a:srgbClr val="92D050"/>
                </a:solidFill>
              </a:rPr>
              <a:t>5 = 6 m/s).</a:t>
            </a:r>
          </a:p>
        </p:txBody>
      </p:sp>
      <p:pic>
        <p:nvPicPr>
          <p:cNvPr id="4" name="bevfiz_1A_3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885"/>
    </mc:Choice>
    <mc:Fallback>
      <p:transition spd="slow" advTm="10388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223" x="3702050" y="2943225"/>
          <p14:tracePt t="6238" x="3702050" y="2933700"/>
          <p14:tracePt t="6262" x="3702050" y="2917825"/>
          <p14:tracePt t="6270" x="3702050" y="2890838"/>
          <p14:tracePt t="6278" x="3694113" y="2874963"/>
          <p14:tracePt t="6295" x="3676650" y="2857500"/>
          <p14:tracePt t="6296" x="3667125" y="2832100"/>
          <p14:tracePt t="6311" x="3651250" y="2814638"/>
          <p14:tracePt t="6311" x="3633788" y="2806700"/>
          <p14:tracePt t="6328" x="3625850" y="2789238"/>
          <p14:tracePt t="6328" x="3616325" y="2781300"/>
          <p14:tracePt t="6344" x="3598863" y="2763838"/>
          <p14:tracePt t="6345" x="3582988" y="2763838"/>
          <p14:tracePt t="6363" x="3573463" y="2746375"/>
          <p14:tracePt t="6363" x="3557588" y="2738438"/>
          <p14:tracePt t="6378" x="3514725" y="2720975"/>
          <p14:tracePt t="6379" x="3489325" y="2703513"/>
          <p14:tracePt t="6394" x="3436938" y="2687638"/>
          <p14:tracePt t="6395" x="3395663" y="2670175"/>
          <p14:tracePt t="6411" x="3343275" y="2652713"/>
          <p14:tracePt t="6412" x="3300413" y="2644775"/>
          <p14:tracePt t="6428" x="3275013" y="2635250"/>
          <p14:tracePt t="6429" x="3232150" y="2627313"/>
          <p14:tracePt t="6445" x="3198813" y="2619375"/>
          <p14:tracePt t="6446" x="3181350" y="2619375"/>
          <p14:tracePt t="6461" x="3163888" y="2609850"/>
          <p14:tracePt t="6462" x="3148013" y="2609850"/>
          <p14:tracePt t="6478" x="3130550" y="2609850"/>
          <p14:tracePt t="6494" x="3087688" y="2609850"/>
          <p14:tracePt t="6495" x="3044825" y="2609850"/>
          <p14:tracePt t="6512" x="3011488" y="2619375"/>
          <p14:tracePt t="6512" x="2968625" y="2627313"/>
          <p14:tracePt t="6528" x="2943225" y="2627313"/>
          <p14:tracePt t="6528" x="2908300" y="2635250"/>
          <p14:tracePt t="6544" x="2890838" y="2635250"/>
          <p14:tracePt t="6545" x="2865438" y="2635250"/>
          <p14:tracePt t="6561" x="2840038" y="2635250"/>
          <p14:tracePt t="6578" x="2806700" y="2644775"/>
          <p14:tracePt t="6579" x="2738438" y="2652713"/>
          <p14:tracePt t="6594" x="2713038" y="2660650"/>
          <p14:tracePt t="6595" x="2678113" y="2670175"/>
          <p14:tracePt t="6611" x="2660650" y="2670175"/>
          <p14:tracePt t="6612" x="2635250" y="2670175"/>
          <p14:tracePt t="6628" x="2601913" y="2678113"/>
          <p14:tracePt t="6665" x="2566988" y="2687638"/>
          <p14:tracePt t="6666" x="2482850" y="2728913"/>
          <p14:tracePt t="6678" x="2473325" y="2738438"/>
          <p14:tracePt t="6694" x="2465388" y="2746375"/>
          <p14:tracePt t="6695" x="2447925" y="2771775"/>
          <p14:tracePt t="6712" x="2430463" y="2789238"/>
          <p14:tracePt t="6712" x="2430463" y="2814638"/>
          <p14:tracePt t="6728" x="2430463" y="2840038"/>
          <p14:tracePt t="6728" x="2414588" y="2874963"/>
          <p14:tracePt t="6744" x="2405063" y="2900363"/>
          <p14:tracePt t="6745" x="2397125" y="2925763"/>
          <p14:tracePt t="6761" x="2397125" y="2951163"/>
          <p14:tracePt t="6762" x="2397125" y="2986088"/>
          <p14:tracePt t="6778" x="2397125" y="3001963"/>
          <p14:tracePt t="6794" x="2397125" y="3027363"/>
          <p14:tracePt t="6795" x="2405063" y="3070225"/>
          <p14:tracePt t="6811" x="2422525" y="3095625"/>
          <p14:tracePt t="6812" x="2439988" y="3122613"/>
          <p14:tracePt t="6828" x="2447925" y="3148013"/>
          <p14:tracePt t="6828" x="2473325" y="3163888"/>
          <p14:tracePt t="6845" x="2473325" y="3173413"/>
          <p14:tracePt t="6846" x="2498725" y="3206750"/>
          <p14:tracePt t="6861" x="2524125" y="3232150"/>
          <p14:tracePt t="6861" x="2541588" y="3259138"/>
          <p14:tracePt t="6878" x="2559050" y="3267075"/>
          <p14:tracePt t="6894" x="2609850" y="3300413"/>
          <p14:tracePt t="6895" x="2652713" y="3327400"/>
          <p14:tracePt t="6912" x="2687638" y="3327400"/>
          <p14:tracePt t="6912" x="2713038" y="3327400"/>
          <p14:tracePt t="6928" x="2746375" y="3327400"/>
          <p14:tracePt t="6944" x="2806700" y="3327400"/>
          <p14:tracePt t="6945" x="2908300" y="3327400"/>
          <p14:tracePt t="6961" x="2968625" y="3327400"/>
          <p14:tracePt t="6961" x="3027363" y="3327400"/>
          <p14:tracePt t="6978" x="3095625" y="3327400"/>
          <p14:tracePt t="6979" x="3155950" y="3327400"/>
          <p14:tracePt t="6994" x="3198813" y="3327400"/>
          <p14:tracePt t="6995" x="3241675" y="3327400"/>
          <p14:tracePt t="7011" x="3275013" y="3327400"/>
          <p14:tracePt t="7011" x="3317875" y="3327400"/>
          <p14:tracePt t="7028" x="3352800" y="3317875"/>
          <p14:tracePt t="7028" x="3403600" y="3309938"/>
          <p14:tracePt t="7045" x="3421063" y="3300413"/>
          <p14:tracePt t="7045" x="3436938" y="3292475"/>
          <p14:tracePt t="7061" x="3462338" y="3292475"/>
          <p14:tracePt t="7062" x="3479800" y="3284538"/>
          <p14:tracePt t="7078" x="3497263" y="3267075"/>
          <p14:tracePt t="7094" x="3540125" y="3232150"/>
          <p14:tracePt t="7095" x="3582988" y="3190875"/>
          <p14:tracePt t="7128" x="3608388" y="3155950"/>
          <p14:tracePt t="7129" x="3633788" y="3113088"/>
          <p14:tracePt t="7144" x="3651250" y="3105150"/>
          <p14:tracePt t="7162" x="3659188" y="3095625"/>
          <p14:tracePt t="7162" x="3684588" y="3062288"/>
          <p14:tracePt t="7178" x="3694113" y="3044825"/>
          <p14:tracePt t="7179" x="3702050" y="3036888"/>
          <p14:tracePt t="7194" x="3702050" y="3019425"/>
          <p14:tracePt t="7195" x="3709988" y="3001963"/>
          <p14:tracePt t="7211" x="3727450" y="2968625"/>
          <p14:tracePt t="7211" x="3727450" y="2943225"/>
          <p14:tracePt t="7227" x="3727450" y="2917825"/>
          <p14:tracePt t="7245" x="3727450" y="2882900"/>
          <p14:tracePt t="7245" x="3727450" y="2840038"/>
          <p14:tracePt t="7261" x="3709988" y="2814638"/>
          <p14:tracePt t="7277" x="3702050" y="2781300"/>
          <p14:tracePt t="7278" x="3659188" y="2728913"/>
          <p14:tracePt t="7294" x="3641725" y="2728913"/>
          <p14:tracePt t="7295" x="3625850" y="2703513"/>
          <p14:tracePt t="7312" x="3616325" y="2695575"/>
          <p14:tracePt t="7312" x="3598863" y="2687638"/>
          <p14:tracePt t="7327" x="3582988" y="2678113"/>
          <p14:tracePt t="7328" x="3565525" y="2660650"/>
          <p14:tracePt t="7344" x="3540125" y="2652713"/>
          <p14:tracePt t="7345" x="3530600" y="2652713"/>
          <p14:tracePt t="7361" x="3505200" y="2644775"/>
          <p14:tracePt t="7361" x="3479800" y="2635250"/>
          <p14:tracePt t="7378" x="3429000" y="2635250"/>
          <p14:tracePt t="7379" x="3395663" y="2627313"/>
          <p14:tracePt t="7394" x="3352800" y="2627313"/>
          <p14:tracePt t="7395" x="3327400" y="2627313"/>
          <p14:tracePt t="7411" x="3300413" y="2627313"/>
          <p14:tracePt t="7428" x="3267075" y="2627313"/>
          <p14:tracePt t="7428" x="3198813" y="2627313"/>
          <p14:tracePt t="7445" x="3138488" y="2627313"/>
          <p14:tracePt t="7461" x="3087688" y="2627313"/>
          <p14:tracePt t="7461" x="3011488" y="2644775"/>
          <p14:tracePt t="7477" x="2976563" y="2652713"/>
          <p14:tracePt t="7478" x="2933700" y="2670175"/>
          <p14:tracePt t="7494" x="2900363" y="2678113"/>
          <p14:tracePt t="7495" x="2832100" y="2703513"/>
          <p14:tracePt t="7511" x="2806700" y="2713038"/>
          <p14:tracePt t="7512" x="2763838" y="2728913"/>
          <p14:tracePt t="7527" x="2720975" y="2746375"/>
          <p14:tracePt t="7528" x="2687638" y="2763838"/>
          <p14:tracePt t="7544" x="2652713" y="2771775"/>
          <p14:tracePt t="7545" x="2635250" y="2771775"/>
          <p14:tracePt t="7561" x="2609850" y="2789238"/>
          <p14:tracePt t="7562" x="2592388" y="2797175"/>
          <p14:tracePt t="7578" x="2566988" y="2797175"/>
          <p14:tracePt t="7579" x="2566988" y="2806700"/>
          <p14:tracePt t="7594" x="2559050" y="2814638"/>
          <p14:tracePt t="7595" x="2541588" y="2814638"/>
          <p14:tracePt t="7611" x="2533650" y="2824163"/>
          <p14:tracePt t="7627" x="2524125" y="2824163"/>
          <p14:tracePt t="7645" x="2524125" y="2832100"/>
          <p14:tracePt t="7645" x="2508250" y="2840038"/>
          <p14:tracePt t="7661" x="2498725" y="2849563"/>
          <p14:tracePt t="7661" x="2490788" y="2857500"/>
          <p14:tracePt t="7677" x="2482850" y="2874963"/>
          <p14:tracePt t="7694" x="2482850" y="2890838"/>
          <p14:tracePt t="7695" x="2473325" y="2933700"/>
          <p14:tracePt t="7711" x="2473325" y="2959100"/>
          <p14:tracePt t="7712" x="2473325" y="2986088"/>
          <p14:tracePt t="7727" x="2482850" y="3001963"/>
          <p14:tracePt t="7728" x="2490788" y="3019425"/>
          <p14:tracePt t="7744" x="2498725" y="3044825"/>
          <p14:tracePt t="7761" x="2516188" y="3070225"/>
          <p14:tracePt t="7761" x="2559050" y="3122613"/>
          <p14:tracePt t="7778" x="2576513" y="3138488"/>
          <p14:tracePt t="7778" x="2592388" y="3155950"/>
          <p14:tracePt t="7794" x="2627313" y="3173413"/>
          <p14:tracePt t="7794" x="2635250" y="3190875"/>
          <p14:tracePt t="7811" x="2660650" y="3198813"/>
          <p14:tracePt t="7811" x="2703513" y="3224213"/>
          <p14:tracePt t="7827" x="2728913" y="3241675"/>
          <p14:tracePt t="7828" x="2763838" y="3241675"/>
          <p14:tracePt t="7845" x="2781300" y="3249613"/>
          <p14:tracePt t="7845" x="2806700" y="3249613"/>
          <p14:tracePt t="7861" x="2840038" y="3249613"/>
          <p14:tracePt t="7861" x="2874963" y="3249613"/>
          <p14:tracePt t="7877" x="2917825" y="3259138"/>
          <p14:tracePt t="7878" x="2959100" y="3259138"/>
          <p14:tracePt t="7894" x="2986088" y="3259138"/>
          <p14:tracePt t="7895" x="3054350" y="3259138"/>
          <p14:tracePt t="7911" x="3087688" y="3259138"/>
          <p14:tracePt t="7912" x="3122613" y="3259138"/>
          <p14:tracePt t="7927" x="3163888" y="3259138"/>
          <p14:tracePt t="7928" x="3198813" y="3259138"/>
          <p14:tracePt t="7944" x="3216275" y="3259138"/>
          <p14:tracePt t="7944" x="3241675" y="3259138"/>
          <p14:tracePt t="7961" x="3259138" y="3259138"/>
          <p14:tracePt t="7961" x="3292475" y="3249613"/>
          <p14:tracePt t="7978" x="3309938" y="3241675"/>
          <p14:tracePt t="7978" x="3335338" y="3241675"/>
          <p14:tracePt t="7994" x="3352800" y="3232150"/>
          <p14:tracePt t="7995" x="3395663" y="3216275"/>
          <p14:tracePt t="8011" x="3411538" y="3206750"/>
          <p14:tracePt t="8011" x="3436938" y="3198813"/>
          <p14:tracePt t="8027" x="3479800" y="3181350"/>
          <p14:tracePt t="8028" x="3505200" y="3173413"/>
          <p14:tracePt t="8045" x="3530600" y="3155950"/>
          <p14:tracePt t="8045" x="3565525" y="3138488"/>
          <p14:tracePt t="8061" x="3582988" y="3130550"/>
          <p14:tracePt t="8061" x="3608388" y="3105150"/>
          <p14:tracePt t="8077" x="3633788" y="3087688"/>
          <p14:tracePt t="8078" x="3651250" y="3070225"/>
          <p14:tracePt t="8094" x="3659188" y="3062288"/>
          <p14:tracePt t="8094" x="3676650" y="3019425"/>
          <p14:tracePt t="8111" x="3694113" y="3001963"/>
          <p14:tracePt t="8112" x="3694113" y="2986088"/>
          <p14:tracePt t="8128" x="3694113" y="2959100"/>
          <p14:tracePt t="8144" x="3694113" y="2943225"/>
          <p14:tracePt t="8144" x="3694113" y="2925763"/>
          <p14:tracePt t="8161" x="3694113" y="2882900"/>
          <p14:tracePt t="8162" x="3684588" y="2857500"/>
          <p14:tracePt t="8178" x="3667125" y="2840038"/>
          <p14:tracePt t="8178" x="3659188" y="2824163"/>
          <p14:tracePt t="8194" x="3641725" y="2797175"/>
          <p14:tracePt t="8195" x="3633788" y="2789238"/>
          <p14:tracePt t="8211" x="3616325" y="2771775"/>
          <p14:tracePt t="8212" x="3608388" y="2763838"/>
          <p14:tracePt t="8227" x="3590925" y="2755900"/>
          <p14:tracePt t="8245" x="3582988" y="2746375"/>
          <p14:tracePt t="8245" x="3548063" y="2728913"/>
          <p14:tracePt t="8261" x="3540125" y="2713038"/>
          <p14:tracePt t="8261" x="3514725" y="2703513"/>
          <p14:tracePt t="8277" x="3497263" y="2695575"/>
          <p14:tracePt t="8278" x="3479800" y="2678113"/>
          <p14:tracePt t="8294" x="3454400" y="2678113"/>
          <p14:tracePt t="8311" x="3403600" y="2652713"/>
          <p14:tracePt t="8312" x="3335338" y="2635250"/>
          <p14:tracePt t="8327" x="3300413" y="2627313"/>
          <p14:tracePt t="8328" x="3275013" y="2619375"/>
          <p14:tracePt t="8344" x="3249613" y="2619375"/>
          <p14:tracePt t="8344" x="3224213" y="2619375"/>
          <p14:tracePt t="8360" x="3198813" y="2619375"/>
          <p14:tracePt t="8361" x="3163888" y="2619375"/>
          <p14:tracePt t="8378" x="3138488" y="2619375"/>
          <p14:tracePt t="8394" x="3105150" y="2619375"/>
          <p14:tracePt t="8394" x="3062288" y="2619375"/>
          <p14:tracePt t="8410" x="3044825" y="2627313"/>
          <p14:tracePt t="8411" x="3027363" y="2635250"/>
          <p14:tracePt t="8427" x="3011488" y="2644775"/>
          <p14:tracePt t="8428" x="2994025" y="2644775"/>
          <p14:tracePt t="8445" x="2976563" y="2660650"/>
          <p14:tracePt t="8445" x="2968625" y="2670175"/>
          <p14:tracePt t="8460" x="2959100" y="2678113"/>
          <p14:tracePt t="8461" x="2933700" y="2695575"/>
          <p14:tracePt t="8477" x="2917825" y="2703513"/>
          <p14:tracePt t="8478" x="2908300" y="2720975"/>
          <p14:tracePt t="8494" x="2882900" y="2728913"/>
          <p14:tracePt t="8495" x="2857500" y="2755900"/>
          <p14:tracePt t="8511" x="2840038" y="2771775"/>
          <p14:tracePt t="8512" x="2832100" y="2781300"/>
          <p14:tracePt t="8527" x="2814638" y="2789238"/>
          <p14:tracePt t="8528" x="2797175" y="2806700"/>
          <p14:tracePt t="8544" x="2789238" y="2814638"/>
          <p14:tracePt t="8544" x="2789238" y="2824163"/>
          <p14:tracePt t="8560" x="2771775" y="2832100"/>
          <p14:tracePt t="8578" x="2763838" y="2840038"/>
          <p14:tracePt t="8578" x="2746375" y="2857500"/>
          <p14:tracePt t="8594" x="2746375" y="2865438"/>
          <p14:tracePt t="8610" x="2738438" y="2882900"/>
          <p14:tracePt t="8611" x="2728913" y="2900363"/>
          <p14:tracePt t="8627" x="2720975" y="2900363"/>
          <p14:tracePt t="8628" x="2720975" y="2908300"/>
          <p14:tracePt t="8645" x="2713038" y="2925763"/>
          <p14:tracePt t="8660" x="2703513" y="2925763"/>
          <p14:tracePt t="8661" x="2703513" y="2933700"/>
          <p14:tracePt t="8677" x="2703513" y="2943225"/>
          <p14:tracePt t="8694" x="2695575" y="2951163"/>
          <p14:tracePt t="8718" x="2695575" y="2959100"/>
          <p14:tracePt t="8734" x="2695575" y="2968625"/>
          <p14:tracePt t="8758" x="2695575" y="2976563"/>
          <p14:tracePt t="8774" x="2695575" y="2986088"/>
          <p14:tracePt t="8782" x="2695575" y="2994025"/>
          <p14:tracePt t="8794" x="2695575" y="3001963"/>
          <p14:tracePt t="8810" x="2695575" y="3011488"/>
          <p14:tracePt t="8827" x="2695575" y="3019425"/>
          <p14:tracePt t="8828" x="2695575" y="3027363"/>
          <p14:tracePt t="8844" x="2713038" y="3027363"/>
          <p14:tracePt t="8845" x="2720975" y="3036888"/>
          <p14:tracePt t="8845" x="0" y="0"/>
        </p14:tracePtLst>
        <p14:tracePtLst>
          <p14:tracePt t="13223" x="1228725" y="1927225"/>
          <p14:tracePt t="13244" x="1228725" y="1919288"/>
          <p14:tracePt t="13245" x="1228725" y="1911350"/>
          <p14:tracePt t="13259" x="1219200" y="1893888"/>
          <p14:tracePt t="13276" x="1219200" y="1876425"/>
          <p14:tracePt t="13276" x="1203325" y="1868488"/>
          <p14:tracePt t="13293" x="1203325" y="1858963"/>
          <p14:tracePt t="13294" x="1193800" y="1851025"/>
          <p14:tracePt t="13309" x="1193800" y="1843088"/>
          <p14:tracePt t="13310" x="1176338" y="1833563"/>
          <p14:tracePt t="13326" x="1168400" y="1816100"/>
          <p14:tracePt t="13326" x="1150938" y="1800225"/>
          <p14:tracePt t="13342" x="1143000" y="1800225"/>
          <p14:tracePt t="13343" x="1135063" y="1782763"/>
          <p14:tracePt t="13360" x="1117600" y="1782763"/>
          <p14:tracePt t="13360" x="1109663" y="1765300"/>
          <p14:tracePt t="13376" x="1100138" y="1765300"/>
          <p14:tracePt t="13376" x="1092200" y="1757363"/>
          <p14:tracePt t="13392" x="1082675" y="1747838"/>
          <p14:tracePt t="13409" x="1074738" y="1739900"/>
          <p14:tracePt t="13410" x="1066800" y="1739900"/>
          <p14:tracePt t="13427" x="1057275" y="1739900"/>
          <p14:tracePt t="13427" x="1049338" y="1731963"/>
          <p14:tracePt t="13442" x="1041400" y="1731963"/>
          <p14:tracePt t="13459" x="1031875" y="1731963"/>
          <p14:tracePt t="13479" x="1023938" y="1731963"/>
          <p14:tracePt t="13494" x="1014413" y="1722438"/>
          <p14:tracePt t="13509" x="1006475" y="1722438"/>
          <p14:tracePt t="13526" x="989013" y="1722438"/>
          <p14:tracePt t="13542" x="981075" y="1722438"/>
          <p14:tracePt t="13543" x="955675" y="1722438"/>
          <p14:tracePt t="13560" x="946150" y="1722438"/>
          <p14:tracePt t="13560" x="938213" y="1722438"/>
          <p14:tracePt t="13576" x="930275" y="1722438"/>
          <p14:tracePt t="13576" x="920750" y="1722438"/>
          <p14:tracePt t="13592" x="912813" y="1722438"/>
          <p14:tracePt t="13593" x="904875" y="1722438"/>
          <p14:tracePt t="13609" x="895350" y="1722438"/>
          <p14:tracePt t="13610" x="887413" y="1722438"/>
          <p14:tracePt t="13647" x="877888" y="1722438"/>
          <p14:tracePt t="13647" x="862013" y="1722438"/>
          <p14:tracePt t="13659" x="852488" y="1722438"/>
          <p14:tracePt t="13676" x="852488" y="1731963"/>
          <p14:tracePt t="13693" x="844550" y="1731963"/>
          <p14:tracePt t="13693" x="819150" y="1757363"/>
          <p14:tracePt t="13709" x="819150" y="1774825"/>
          <p14:tracePt t="13710" x="801688" y="1800225"/>
          <p14:tracePt t="13726" x="784225" y="1816100"/>
          <p14:tracePt t="13726" x="758825" y="1851025"/>
          <p14:tracePt t="13742" x="750888" y="1851025"/>
          <p14:tracePt t="13743" x="741363" y="1868488"/>
          <p14:tracePt t="13760" x="733425" y="1868488"/>
          <p14:tracePt t="13776" x="733425" y="1876425"/>
          <p14:tracePt t="13792" x="733425" y="1893888"/>
          <p14:tracePt t="13809" x="733425" y="1911350"/>
          <p14:tracePt t="13826" x="733425" y="1944688"/>
          <p14:tracePt t="13827" x="733425" y="1995488"/>
          <p14:tracePt t="13842" x="733425" y="2030413"/>
          <p14:tracePt t="13843" x="741363" y="2055813"/>
          <p14:tracePt t="13859" x="758825" y="2089150"/>
          <p14:tracePt t="13860" x="776288" y="2116138"/>
          <p14:tracePt t="13876" x="784225" y="2132013"/>
          <p14:tracePt t="13876" x="809625" y="2166938"/>
          <p14:tracePt t="13893" x="819150" y="2192338"/>
          <p14:tracePt t="13893" x="844550" y="2209800"/>
          <p14:tracePt t="13909" x="852488" y="2225675"/>
          <p14:tracePt t="13910" x="869950" y="2243138"/>
          <p14:tracePt t="13925" x="877888" y="2252663"/>
          <p14:tracePt t="13926" x="912813" y="2268538"/>
          <p14:tracePt t="13943" x="920750" y="2268538"/>
          <p14:tracePt t="13960" x="930275" y="2268538"/>
          <p14:tracePt t="13960" x="973138" y="2286000"/>
          <p14:tracePt t="13975" x="998538" y="2286000"/>
          <p14:tracePt t="13976" x="1023938" y="2293938"/>
          <p14:tracePt t="13992" x="1066800" y="2303463"/>
          <p14:tracePt t="13993" x="1092200" y="2303463"/>
          <p14:tracePt t="14009" x="1125538" y="2303463"/>
          <p14:tracePt t="14026" x="1160463" y="2311400"/>
          <p14:tracePt t="14027" x="1203325" y="2311400"/>
          <p14:tracePt t="14042" x="1219200" y="2311400"/>
          <p14:tracePt t="14059" x="1236663" y="2311400"/>
          <p14:tracePt t="14059" x="1271588" y="2303463"/>
          <p14:tracePt t="14076" x="1296988" y="2278063"/>
          <p14:tracePt t="14076" x="1322388" y="2243138"/>
          <p14:tracePt t="14093" x="1339850" y="2217738"/>
          <p14:tracePt t="14093" x="1339850" y="2174875"/>
          <p14:tracePt t="14109" x="1339850" y="2149475"/>
          <p14:tracePt t="14110" x="1339850" y="2124075"/>
          <p14:tracePt t="14126" x="1339850" y="2098675"/>
          <p14:tracePt t="14127" x="0" y="0"/>
        </p14:tracePtLst>
        <p14:tracePtLst>
          <p14:tracePt t="14799" x="3095625" y="3148013"/>
          <p14:tracePt t="14806" x="3095625" y="3138488"/>
          <p14:tracePt t="14814" x="3087688" y="3138488"/>
          <p14:tracePt t="14825" x="3079750" y="3122613"/>
          <p14:tracePt t="14842" x="3062288" y="3113088"/>
          <p14:tracePt t="14842" x="3054350" y="3105150"/>
          <p14:tracePt t="14859" x="3036888" y="3087688"/>
          <p14:tracePt t="14859" x="3011488" y="3062288"/>
          <p14:tracePt t="14876" x="2976563" y="3054350"/>
          <p14:tracePt t="14876" x="2959100" y="3036888"/>
          <p14:tracePt t="14892" x="2933700" y="3027363"/>
          <p14:tracePt t="14893" x="2925763" y="3027363"/>
          <p14:tracePt t="14909" x="2900363" y="3019425"/>
          <p14:tracePt t="14909" x="2874963" y="3011488"/>
          <p14:tracePt t="14925" x="2840038" y="3001963"/>
          <p14:tracePt t="14926" x="2824163" y="3001963"/>
          <p14:tracePt t="14943" x="2781300" y="2994025"/>
          <p14:tracePt t="14943" x="2720975" y="2994025"/>
          <p14:tracePt t="14959" x="2703513" y="2994025"/>
          <p14:tracePt t="14959" x="2670175" y="2994025"/>
          <p14:tracePt t="14975" x="2635250" y="2986088"/>
          <p14:tracePt t="14976" x="2609850" y="2986088"/>
          <p14:tracePt t="14992" x="2584450" y="2986088"/>
          <p14:tracePt t="14992" x="2566988" y="2986088"/>
          <p14:tracePt t="15009" x="2551113" y="2986088"/>
          <p14:tracePt t="15025" x="2524125" y="2986088"/>
          <p14:tracePt t="15026" x="2482850" y="2986088"/>
          <p14:tracePt t="15042" x="2473325" y="2986088"/>
          <p14:tracePt t="15058" x="2455863" y="2986088"/>
          <p14:tracePt t="15059" x="2422525" y="2986088"/>
          <p14:tracePt t="15076" x="2405063" y="2986088"/>
          <p14:tracePt t="15092" x="2379663" y="2994025"/>
          <p14:tracePt t="15092" x="2346325" y="3001963"/>
          <p14:tracePt t="15109" x="2336800" y="3011488"/>
          <p14:tracePt t="15109" x="2328863" y="3019425"/>
          <p14:tracePt t="15126" x="2293938" y="3054350"/>
          <p14:tracePt t="15143" x="2278063" y="3070225"/>
          <p14:tracePt t="15143" x="2268538" y="3087688"/>
          <p14:tracePt t="15159" x="2252663" y="3095625"/>
          <p14:tracePt t="15159" x="2252663" y="3113088"/>
          <p14:tracePt t="15175" x="2235200" y="3122613"/>
          <p14:tracePt t="15176" x="2225675" y="3138488"/>
          <p14:tracePt t="15192" x="2209800" y="3155950"/>
          <p14:tracePt t="15192" x="2209800" y="3163888"/>
          <p14:tracePt t="15209" x="2192338" y="3181350"/>
          <p14:tracePt t="15210" x="2184400" y="3198813"/>
          <p14:tracePt t="15225" x="2184400" y="3206750"/>
          <p14:tracePt t="15226" x="2184400" y="3232150"/>
          <p14:tracePt t="15242" x="2184400" y="3241675"/>
          <p14:tracePt t="15259" x="2184400" y="3259138"/>
          <p14:tracePt t="15276" x="2184400" y="3267075"/>
          <p14:tracePt t="15277" x="2184400" y="3275013"/>
          <p14:tracePt t="15292" x="2184400" y="3284538"/>
          <p14:tracePt t="15308" x="2184400" y="3300413"/>
          <p14:tracePt t="15309" x="2184400" y="3309938"/>
          <p14:tracePt t="15325" x="2192338" y="3317875"/>
          <p14:tracePt t="15326" x="2200275" y="3327400"/>
          <p14:tracePt t="15343" x="2209800" y="3343275"/>
          <p14:tracePt t="15343" x="2235200" y="3368675"/>
          <p14:tracePt t="15358" x="2268538" y="3386138"/>
          <p14:tracePt t="15359" x="2286000" y="3386138"/>
          <p14:tracePt t="15375" x="2303463" y="3403600"/>
          <p14:tracePt t="15376" x="2346325" y="3421063"/>
          <p14:tracePt t="15392" x="2379663" y="3429000"/>
          <p14:tracePt t="15392" x="2397125" y="3429000"/>
          <p14:tracePt t="15409" x="2430463" y="3436938"/>
          <p14:tracePt t="15410" x="2473325" y="3446463"/>
          <p14:tracePt t="15425" x="2524125" y="3454400"/>
          <p14:tracePt t="15426" x="2566988" y="3462338"/>
          <p14:tracePt t="15442" x="2619375" y="3462338"/>
          <p14:tracePt t="15442" x="2660650" y="3462338"/>
          <p14:tracePt t="15458" x="2703513" y="3462338"/>
          <p14:tracePt t="15459" x="2738438" y="3462338"/>
          <p14:tracePt t="15476" x="2771775" y="3462338"/>
          <p14:tracePt t="15476" x="2806700" y="3462338"/>
          <p14:tracePt t="15492" x="2849563" y="3462338"/>
          <p14:tracePt t="15492" x="2882900" y="3462338"/>
          <p14:tracePt t="15508" x="2917825" y="3462338"/>
          <p14:tracePt t="15509" x="2959100" y="3462338"/>
          <p14:tracePt t="15525" x="2976563" y="3462338"/>
          <p14:tracePt t="15542" x="2994025" y="3462338"/>
          <p14:tracePt t="15543" x="3062288" y="3454400"/>
          <p14:tracePt t="15558" x="3087688" y="3446463"/>
          <p14:tracePt t="15575" x="3105150" y="3436938"/>
          <p14:tracePt t="15576" x="3113088" y="3436938"/>
          <p14:tracePt t="15592" x="3122613" y="3429000"/>
          <p14:tracePt t="15592" x="3130550" y="3429000"/>
          <p14:tracePt t="15609" x="3138488" y="3421063"/>
          <p14:tracePt t="15625" x="3138488" y="3411538"/>
          <p14:tracePt t="15626" x="3155950" y="3403600"/>
          <p14:tracePt t="15642" x="3155950" y="3395663"/>
          <p14:tracePt t="15642" x="3173413" y="3386138"/>
          <p14:tracePt t="15658" x="3181350" y="3360738"/>
          <p14:tracePt t="15659" x="3190875" y="3343275"/>
          <p14:tracePt t="15676" x="3206750" y="3327400"/>
          <p14:tracePt t="15676" x="3216275" y="3300413"/>
          <p14:tracePt t="15692" x="3232150" y="3275013"/>
          <p14:tracePt t="15692" x="3241675" y="3259138"/>
          <p14:tracePt t="15708" x="3241675" y="3241675"/>
          <p14:tracePt t="15709" x="3249613" y="3224213"/>
          <p14:tracePt t="15725" x="3259138" y="3216275"/>
          <p14:tracePt t="15726" x="3259138" y="3206750"/>
          <p14:tracePt t="15743" x="3259138" y="3190875"/>
          <p14:tracePt t="15758" x="3259138" y="3163888"/>
          <p14:tracePt t="15759" x="3259138" y="3138488"/>
          <p14:tracePt t="15775" x="3259138" y="3130550"/>
          <p14:tracePt t="15792" x="3249613" y="3122613"/>
          <p14:tracePt t="15793" x="3241675" y="3122613"/>
          <p14:tracePt t="15809" x="3216275" y="3113088"/>
          <p14:tracePt t="15810" x="3206750" y="3105150"/>
          <p14:tracePt t="15825" x="3181350" y="3095625"/>
          <p14:tracePt t="15826" x="3163888" y="3095625"/>
          <p14:tracePt t="15826" x="0" y="0"/>
        </p14:tracePtLst>
        <p14:tracePtLst>
          <p14:tracePt t="18439" x="1970088" y="3719513"/>
          <p14:tracePt t="18486" x="1979613" y="3719513"/>
          <p14:tracePt t="18502" x="1987550" y="3719513"/>
          <p14:tracePt t="18518" x="1995488" y="3719513"/>
          <p14:tracePt t="18534" x="2012950" y="3719513"/>
          <p14:tracePt t="18542" x="2020888" y="3719513"/>
          <p14:tracePt t="18550" x="2030413" y="3719513"/>
          <p14:tracePt t="18558" x="2047875" y="3719513"/>
          <p14:tracePt t="18574" x="2073275" y="3719513"/>
          <p14:tracePt t="18592" x="2098675" y="3719513"/>
          <p14:tracePt t="18592" x="2157413" y="3727450"/>
          <p14:tracePt t="18607" x="2174875" y="3727450"/>
          <p14:tracePt t="18608" x="2209800" y="3727450"/>
          <p14:tracePt t="18625" x="2286000" y="3727450"/>
          <p14:tracePt t="18641" x="2319338" y="3727450"/>
          <p14:tracePt t="18658" x="2362200" y="3727450"/>
          <p14:tracePt t="18659" x="2447925" y="3727450"/>
          <p14:tracePt t="18674" x="2498725" y="3735388"/>
          <p14:tracePt t="18691" x="2533650" y="3735388"/>
          <p14:tracePt t="18691" x="2566988" y="3735388"/>
          <p14:tracePt t="18708" x="2584450" y="3735388"/>
          <p14:tracePt t="18725" x="2592388" y="3735388"/>
          <p14:tracePt t="18725" x="2619375" y="3735388"/>
          <p14:tracePt t="18741" x="2627313" y="3735388"/>
          <p14:tracePt t="18741" x="2635250" y="3735388"/>
          <p14:tracePt t="18757" x="2652713" y="3735388"/>
          <p14:tracePt t="18758" x="2660650" y="3735388"/>
          <p14:tracePt t="18774" x="2670175" y="3735388"/>
          <p14:tracePt t="18775" x="2695575" y="3735388"/>
          <p14:tracePt t="18792" x="2703513" y="3735388"/>
          <p14:tracePt t="18808" x="2713038" y="3735388"/>
          <p14:tracePt t="18824" x="2728913" y="3735388"/>
          <p14:tracePt t="18825" x="2755900" y="3735388"/>
          <p14:tracePt t="18841" x="2763838" y="3735388"/>
          <p14:tracePt t="18841" x="2781300" y="3735388"/>
          <p14:tracePt t="18858" x="2797175" y="3735388"/>
          <p14:tracePt t="18874" x="2806700" y="3735388"/>
          <p14:tracePt t="18875" x="2824163" y="3735388"/>
          <p14:tracePt t="18891" x="2840038" y="3735388"/>
          <p14:tracePt t="18891" x="2849563" y="3735388"/>
          <p14:tracePt t="18908" x="2857500" y="3735388"/>
          <p14:tracePt t="18908" x="2865438" y="3735388"/>
          <p14:tracePt t="18925" x="2874963" y="3735388"/>
          <p14:tracePt t="18925" x="2874963" y="3727450"/>
          <p14:tracePt t="18941" x="2882900" y="3727450"/>
          <p14:tracePt t="18941" x="2890838" y="3727450"/>
          <p14:tracePt t="18957" x="2900363" y="3727450"/>
          <p14:tracePt t="18958" x="2917825" y="3727450"/>
          <p14:tracePt t="18974" x="2925763" y="3719513"/>
          <p14:tracePt t="18975" x="2951163" y="3709988"/>
          <p14:tracePt t="18992" x="2959100" y="3709988"/>
          <p14:tracePt t="18992" x="2976563" y="3709988"/>
          <p14:tracePt t="19024" x="2986088" y="3709988"/>
          <p14:tracePt t="19134" x="2986088" y="3702050"/>
          <p14:tracePt t="19166" x="2994025" y="3702050"/>
          <p14:tracePt t="19230" x="3001963" y="3702050"/>
          <p14:tracePt t="19254" x="3011488" y="3702050"/>
          <p14:tracePt t="19390" x="3001963" y="3702050"/>
          <p14:tracePt t="19398" x="2994025" y="3702050"/>
          <p14:tracePt t="19407" x="2968625" y="3702050"/>
          <p14:tracePt t="19424" x="2951163" y="3694113"/>
          <p14:tracePt t="19424" x="2917825" y="3694113"/>
          <p14:tracePt t="19441" x="2890838" y="3694113"/>
          <p14:tracePt t="19458" x="2849563" y="3694113"/>
          <p14:tracePt t="19459" x="2771775" y="3694113"/>
          <p14:tracePt t="19474" x="2738438" y="3694113"/>
          <p14:tracePt t="19474" x="2728913" y="3694113"/>
          <p14:tracePt t="19491" x="2703513" y="3694113"/>
          <p14:tracePt t="19507" x="2678113" y="3694113"/>
          <p14:tracePt t="19508" x="2670175" y="3694113"/>
          <p14:tracePt t="19525" x="2652713" y="3694113"/>
          <p14:tracePt t="19541" x="2644775" y="3694113"/>
          <p14:tracePt t="19541" x="2635250" y="3694113"/>
          <p14:tracePt t="19557" x="2619375" y="3694113"/>
          <p14:tracePt t="19574" x="2601913" y="3694113"/>
          <p14:tracePt t="19574" x="2524125" y="3684588"/>
          <p14:tracePt t="19591" x="2508250" y="3684588"/>
          <p14:tracePt t="19592" x="2482850" y="3676650"/>
          <p14:tracePt t="19607" x="2465388" y="3676650"/>
          <p14:tracePt t="19608" x="2439988" y="3676650"/>
          <p14:tracePt t="19624" x="2430463" y="3676650"/>
          <p14:tracePt t="19641" x="2422525" y="3676650"/>
          <p14:tracePt t="19658" x="2414588" y="3676650"/>
          <p14:tracePt t="19658" x="2405063" y="3676650"/>
          <p14:tracePt t="19674" x="2397125" y="3676650"/>
          <p14:tracePt t="19691" x="2387600" y="3676650"/>
          <p14:tracePt t="19691" x="2379663" y="3676650"/>
          <p14:tracePt t="19707" x="2371725" y="3676650"/>
          <p14:tracePt t="19725" x="2362200" y="3676650"/>
          <p14:tracePt t="19725" x="2354263" y="3676650"/>
          <p14:tracePt t="19741" x="2346325" y="3676650"/>
          <p14:tracePt t="19741" x="2336800" y="3676650"/>
          <p14:tracePt t="19757" x="2328863" y="3676650"/>
          <p14:tracePt t="19774" x="2319338" y="3676650"/>
          <p14:tracePt t="19775" x="2311400" y="3676650"/>
          <p14:tracePt t="19791" x="2303463" y="3676650"/>
          <p14:tracePt t="19807" x="2293938" y="3676650"/>
          <p14:tracePt t="19808" x="2293938" y="3684588"/>
          <p14:tracePt t="19974" x="2328863" y="3684588"/>
          <p14:tracePt t="19982" x="2354263" y="3694113"/>
          <p14:tracePt t="19991" x="2379663" y="3694113"/>
          <p14:tracePt t="20007" x="2422525" y="3702050"/>
          <p14:tracePt t="20007" x="2447925" y="3702050"/>
          <p14:tracePt t="20024" x="2473325" y="3709988"/>
          <p14:tracePt t="20024" x="2498725" y="3709988"/>
          <p14:tracePt t="20041" x="2516188" y="3709988"/>
          <p14:tracePt t="20041" x="2541588" y="3709988"/>
          <p14:tracePt t="20058" x="2551113" y="3709988"/>
          <p14:tracePt t="20058" x="2576513" y="3719513"/>
          <p14:tracePt t="20074" x="2584450" y="3719513"/>
          <p14:tracePt t="20074" x="2609850" y="3719513"/>
          <p14:tracePt t="20090" x="2619375" y="3719513"/>
          <p14:tracePt t="20091" x="2627313" y="3719513"/>
          <p14:tracePt t="20107" x="2644775" y="3719513"/>
          <p14:tracePt t="20108" x="2660650" y="3719513"/>
          <p14:tracePt t="20125" x="2678113" y="3719513"/>
          <p14:tracePt t="20141" x="2695575" y="3719513"/>
          <p14:tracePt t="20157" x="2713038" y="3719513"/>
          <p14:tracePt t="20174" x="2728913" y="3719513"/>
          <p14:tracePt t="20174" x="2771775" y="3719513"/>
          <p14:tracePt t="20191" x="2797175" y="3719513"/>
          <p14:tracePt t="20192" x="2824163" y="3719513"/>
          <p14:tracePt t="20207" x="2840038" y="3719513"/>
          <p14:tracePt t="20207" x="2849563" y="3719513"/>
          <p14:tracePt t="20224" x="2865438" y="3719513"/>
          <p14:tracePt t="20224" x="2882900" y="3719513"/>
          <p14:tracePt t="20240" x="2890838" y="3727450"/>
          <p14:tracePt t="20241" x="2900363" y="3727450"/>
          <p14:tracePt t="20258" x="2908300" y="3727450"/>
          <p14:tracePt t="20274" x="2917825" y="3727450"/>
          <p14:tracePt t="20290" x="2925763" y="3727450"/>
          <p14:tracePt t="20307" x="2933700" y="3727450"/>
          <p14:tracePt t="20324" x="2943225" y="3719513"/>
          <p14:tracePt t="20325" x="2959100" y="3709988"/>
          <p14:tracePt t="20325" x="0" y="0"/>
        </p14:tracePtLst>
        <p14:tracePtLst>
          <p14:tracePt t="30102" x="973138" y="2073275"/>
          <p14:tracePt t="30118" x="981075" y="2073275"/>
          <p14:tracePt t="30126" x="989013" y="2073275"/>
          <p14:tracePt t="30154" x="998538" y="2063750"/>
          <p14:tracePt t="30155" x="1023938" y="2063750"/>
          <p14:tracePt t="30179" x="1031875" y="2063750"/>
          <p14:tracePt t="30179" x="1074738" y="2063750"/>
          <p14:tracePt t="30188" x="1100138" y="2063750"/>
          <p14:tracePt t="30218" x="1109663" y="2063750"/>
          <p14:tracePt t="30219" x="1168400" y="2063750"/>
          <p14:tracePt t="30249" x="1193800" y="2063750"/>
          <p14:tracePt t="30249" x="1271588" y="2063750"/>
          <p14:tracePt t="30254" x="1296988" y="2063750"/>
          <p14:tracePt t="30278" x="1322388" y="2063750"/>
          <p14:tracePt t="30288" x="1365250" y="2063750"/>
          <p14:tracePt t="30288" x="1390650" y="2063750"/>
          <p14:tracePt t="30319" x="1416050" y="2063750"/>
          <p14:tracePt t="30321" x="1492250" y="2073275"/>
          <p14:tracePt t="30348" x="1517650" y="2073275"/>
          <p14:tracePt t="30349" x="1552575" y="2081213"/>
          <p14:tracePt t="30354" x="1577975" y="2081213"/>
          <p14:tracePt t="30378" x="1585913" y="2081213"/>
          <p14:tracePt t="30379" x="1603375" y="2081213"/>
          <p14:tracePt t="30388" x="1612900" y="2081213"/>
          <p14:tracePt t="30418" x="1620838" y="2081213"/>
          <p14:tracePt t="30418" x="1654175" y="2081213"/>
          <p14:tracePt t="30422" x="1681163" y="2081213"/>
          <p14:tracePt t="30448" x="1697038" y="2081213"/>
          <p14:tracePt t="30449" x="1731963" y="2089150"/>
          <p14:tracePt t="30455" x="1747838" y="2089150"/>
          <p14:tracePt t="30478" x="1765300" y="2098675"/>
          <p14:tracePt t="30478" x="1790700" y="2098675"/>
          <p14:tracePt t="30488" x="1808163" y="2106613"/>
          <p14:tracePt t="30518" x="1816100" y="2106613"/>
          <p14:tracePt t="30562" x="1825625" y="2106613"/>
          <p14:tracePt t="30586" x="1833563" y="2106613"/>
          <p14:tracePt t="30690" x="0" y="0"/>
        </p14:tracePtLst>
        <p14:tracePtLst>
          <p14:tracePt t="31590" x="741363" y="1851025"/>
          <p14:tracePt t="31614" x="741363" y="1843088"/>
          <p14:tracePt t="31638" x="741363" y="1833563"/>
          <p14:tracePt t="31646" x="741363" y="1825625"/>
          <p14:tracePt t="31671" x="741363" y="1816100"/>
          <p14:tracePt t="31693" x="741363" y="1782763"/>
          <p14:tracePt t="31693" x="733425" y="1706563"/>
          <p14:tracePt t="31704" x="733425" y="1681163"/>
          <p14:tracePt t="31704" x="733425" y="1654175"/>
          <p14:tracePt t="31733" x="725488" y="1638300"/>
          <p14:tracePt t="31733" x="725488" y="1612900"/>
          <p14:tracePt t="31738" x="725488" y="1585913"/>
          <p14:tracePt t="31763" x="715963" y="1560513"/>
          <p14:tracePt t="31764" x="715963" y="1517650"/>
          <p14:tracePt t="31770" x="708025" y="1501775"/>
          <p14:tracePt t="31793" x="708025" y="1476375"/>
          <p14:tracePt t="31804" x="700088" y="1408113"/>
          <p14:tracePt t="31805" x="700088" y="1390650"/>
          <p14:tracePt t="31833" x="700088" y="1373188"/>
          <p14:tracePt t="31837" x="700088" y="1304925"/>
          <p14:tracePt t="31863" x="700088" y="1287463"/>
          <p14:tracePt t="31871" x="700088" y="1236663"/>
          <p14:tracePt t="31871" x="690563" y="1211263"/>
          <p14:tracePt t="31893" x="690563" y="1203325"/>
          <p14:tracePt t="31904" x="690563" y="1176338"/>
          <p14:tracePt t="31904" x="682625" y="1150938"/>
          <p14:tracePt t="31935" x="682625" y="1143000"/>
          <p14:tracePt t="31936" x="682625" y="1082675"/>
          <p14:tracePt t="31965" x="682625" y="1066800"/>
          <p14:tracePt t="31970" x="673100" y="1014413"/>
          <p14:tracePt t="31995" x="673100" y="989013"/>
          <p14:tracePt t="31996" x="673100" y="955675"/>
          <p14:tracePt t="32004" x="673100" y="938213"/>
          <p14:tracePt t="32025" x="673100" y="930275"/>
          <p14:tracePt t="32026" x="673100" y="895350"/>
          <p14:tracePt t="32037" x="673100" y="887413"/>
          <p14:tracePt t="32065" x="673100" y="869950"/>
          <p14:tracePt t="32066" x="665163" y="819150"/>
          <p14:tracePt t="32072" x="665163" y="809625"/>
          <p14:tracePt t="32095" x="665163" y="793750"/>
          <p14:tracePt t="32104" x="665163" y="768350"/>
          <p14:tracePt t="32104" x="665163" y="750888"/>
          <p14:tracePt t="32161" x="665163" y="725488"/>
          <p14:tracePt t="32170" x="665163" y="700088"/>
          <p14:tracePt t="32191" x="665163" y="682625"/>
          <p14:tracePt t="32204" x="665163" y="673100"/>
          <p14:tracePt t="32204" x="665163" y="665163"/>
          <p14:tracePt t="32231" x="665163" y="657225"/>
          <p14:tracePt t="32334" x="0" y="0"/>
        </p14:tracePtLst>
        <p14:tracePtLst>
          <p14:tracePt t="35126" x="2678113" y="3548063"/>
          <p14:tracePt t="35150" x="2678113" y="3540125"/>
          <p14:tracePt t="35158" x="2678113" y="3530600"/>
          <p14:tracePt t="35182" x="2678113" y="3522663"/>
          <p14:tracePt t="35203" x="2678113" y="3514725"/>
          <p14:tracePt t="35204" x="2678113" y="3505200"/>
          <p14:tracePt t="35227" x="2678113" y="3497263"/>
          <p14:tracePt t="35227" x="2678113" y="3489325"/>
          <p14:tracePt t="35236" x="2670175" y="3479800"/>
          <p14:tracePt t="35257" x="2660650" y="3479800"/>
          <p14:tracePt t="35258" x="2652713" y="3462338"/>
          <p14:tracePt t="35270" x="2652713" y="3454400"/>
          <p14:tracePt t="35271" x="2635250" y="3436938"/>
          <p14:tracePt t="35297" x="2627313" y="3429000"/>
          <p14:tracePt t="35298" x="2601913" y="3403600"/>
          <p14:tracePt t="35303" x="2601913" y="3395663"/>
          <p14:tracePt t="35327" x="2592388" y="3395663"/>
          <p14:tracePt t="35328" x="2576513" y="3378200"/>
          <p14:tracePt t="35367" x="2566988" y="3368675"/>
          <p14:tracePt t="35368" x="2551113" y="3360738"/>
          <p14:tracePt t="35397" x="2551113" y="3352800"/>
          <p14:tracePt t="35403" x="2533650" y="3343275"/>
          <p14:tracePt t="35427" x="2524125" y="3335338"/>
          <p14:tracePt t="35428" x="2516188" y="3335338"/>
          <p14:tracePt t="35457" x="2508250" y="3327400"/>
          <p14:tracePt t="35458" x="2482850" y="3317875"/>
          <p14:tracePt t="35470" x="2473325" y="3309938"/>
          <p14:tracePt t="35470" x="2455863" y="3300413"/>
          <p14:tracePt t="35497" x="2447925" y="3300413"/>
          <p14:tracePt t="35497" x="2414588" y="3300413"/>
          <p14:tracePt t="35502" x="2397125" y="3300413"/>
          <p14:tracePt t="35527" x="2387600" y="3292475"/>
          <p14:tracePt t="35527" x="2362200" y="3292475"/>
          <p14:tracePt t="35536" x="2354263" y="3292475"/>
          <p14:tracePt t="35567" x="2336800" y="3292475"/>
          <p14:tracePt t="35568" x="2328863" y="3292475"/>
          <p14:tracePt t="35597" x="2319338" y="3292475"/>
          <p14:tracePt t="35603" x="2303463" y="3300413"/>
          <p14:tracePt t="35627" x="2293938" y="3309938"/>
          <p14:tracePt t="35636" x="2278063" y="3317875"/>
          <p14:tracePt t="35657" x="2278063" y="3327400"/>
          <p14:tracePt t="35657" x="2260600" y="3335338"/>
          <p14:tracePt t="35670" x="2252663" y="3343275"/>
          <p14:tracePt t="35670" x="2252663" y="3352800"/>
          <p14:tracePt t="35697" x="2243138" y="3360738"/>
          <p14:tracePt t="35698" x="2235200" y="3378200"/>
          <p14:tracePt t="35702" x="2225675" y="3378200"/>
          <p14:tracePt t="35727" x="2225675" y="3386138"/>
          <p14:tracePt t="35737" x="2225675" y="3403600"/>
          <p14:tracePt t="35737" x="2217738" y="3411538"/>
          <p14:tracePt t="35767" x="2217738" y="3421063"/>
          <p14:tracePt t="35769" x="2209800" y="3436938"/>
          <p14:tracePt t="35797" x="2209800" y="3446463"/>
          <p14:tracePt t="35803" x="2209800" y="3471863"/>
          <p14:tracePt t="35827" x="2209800" y="3479800"/>
          <p14:tracePt t="35836" x="2209800" y="3489325"/>
          <p14:tracePt t="35836" x="2209800" y="3497263"/>
          <p14:tracePt t="35857" x="2209800" y="3505200"/>
          <p14:tracePt t="35858" x="2209800" y="3514725"/>
          <p14:tracePt t="35870" x="2217738" y="3522663"/>
          <p14:tracePt t="35870" x="2225675" y="3522663"/>
          <p14:tracePt t="35897" x="2225675" y="3540125"/>
          <p14:tracePt t="35898" x="2225675" y="3548063"/>
          <p14:tracePt t="35902" x="2225675" y="3557588"/>
          <p14:tracePt t="35930" x="2235200" y="3565525"/>
          <p14:tracePt t="35937" x="2235200" y="3573463"/>
          <p14:tracePt t="35960" x="2243138" y="3573463"/>
          <p14:tracePt t="35961" x="2252663" y="3590925"/>
          <p14:tracePt t="35969" x="2260600" y="3598863"/>
          <p14:tracePt t="35990" x="2268538" y="3608388"/>
          <p14:tracePt t="35991" x="2278063" y="3616325"/>
          <p14:tracePt t="36003" x="2286000" y="3625850"/>
          <p14:tracePt t="36030" x="2293938" y="3633788"/>
          <p14:tracePt t="36030" x="2319338" y="3641725"/>
          <p14:tracePt t="36060" x="2336800" y="3651250"/>
          <p14:tracePt t="36061" x="2362200" y="3667125"/>
          <p14:tracePt t="36070" x="2379663" y="3667125"/>
          <p14:tracePt t="36102" x="2387600" y="3676650"/>
          <p14:tracePt t="36103" x="2422525" y="3684588"/>
          <p14:tracePt t="36132" x="2430463" y="3684588"/>
          <p14:tracePt t="36137" x="2455863" y="3684588"/>
          <p14:tracePt t="36162" x="2473325" y="3684588"/>
          <p14:tracePt t="36163" x="2482850" y="3684588"/>
          <p14:tracePt t="36169" x="2490788" y="3694113"/>
          <p14:tracePt t="36192" x="2498725" y="3694113"/>
          <p14:tracePt t="36193" x="2508250" y="3694113"/>
          <p14:tracePt t="36202" x="2516188" y="3694113"/>
          <p14:tracePt t="36233" x="2533650" y="3702050"/>
          <p14:tracePt t="36233" x="2559050" y="3709988"/>
          <p14:tracePt t="36262" x="2566988" y="3709988"/>
          <p14:tracePt t="36263" x="2601913" y="3719513"/>
          <p14:tracePt t="36292" x="2619375" y="3719513"/>
          <p14:tracePt t="36292" x="2627313" y="3727450"/>
          <p14:tracePt t="36303" x="2644775" y="3727450"/>
          <p14:tracePt t="36304" x="2660650" y="3727450"/>
          <p14:tracePt t="36332" x="2678113" y="3735388"/>
          <p14:tracePt t="36333" x="2720975" y="3735388"/>
          <p14:tracePt t="36336" x="2746375" y="3735388"/>
          <p14:tracePt t="36362" x="2755900" y="3735388"/>
          <p14:tracePt t="36362" x="2771775" y="3744913"/>
          <p14:tracePt t="36370" x="2781300" y="3744913"/>
          <p14:tracePt t="36392" x="2789238" y="3744913"/>
          <p14:tracePt t="36402" x="2797175" y="3744913"/>
          <p14:tracePt t="36432" x="2814638" y="3744913"/>
          <p14:tracePt t="36436" x="2840038" y="3744913"/>
          <p14:tracePt t="36462" x="2849563" y="3744913"/>
          <p14:tracePt t="36469" x="2874963" y="3744913"/>
          <p14:tracePt t="36492" x="2882900" y="3744913"/>
          <p14:tracePt t="36503" x="2900363" y="3735388"/>
          <p14:tracePt t="36503" x="2917825" y="3735388"/>
          <p14:tracePt t="36532" x="2933700" y="3735388"/>
          <p14:tracePt t="36532" x="2959100" y="3719513"/>
          <p14:tracePt t="36535" x="2976563" y="3719513"/>
          <p14:tracePt t="36562" x="3001963" y="3709988"/>
          <p14:tracePt t="36563" x="3019425" y="3709988"/>
          <p14:tracePt t="36570" x="3019425" y="3702050"/>
          <p14:tracePt t="36592" x="3027363" y="3694113"/>
          <p14:tracePt t="36606" x="3036888" y="3684588"/>
          <p14:tracePt t="36632" x="3044825" y="3676650"/>
          <p14:tracePt t="36638" x="3044825" y="3667125"/>
          <p14:tracePt t="36662" x="3054350" y="3659188"/>
          <p14:tracePt t="36663" x="3062288" y="3651250"/>
          <p14:tracePt t="36692" x="3070225" y="3641725"/>
          <p14:tracePt t="36693" x="3070225" y="3633788"/>
          <p14:tracePt t="36703" x="3079750" y="3625850"/>
          <p14:tracePt t="36732" x="3079750" y="3616325"/>
          <p14:tracePt t="36735" x="3079750" y="3598863"/>
          <p14:tracePt t="36736" x="3087688" y="3598863"/>
          <p14:tracePt t="36762" x="3087688" y="3582988"/>
          <p14:tracePt t="36770" x="3087688" y="3565525"/>
          <p14:tracePt t="36770" x="3087688" y="3557588"/>
          <p14:tracePt t="36792" x="3087688" y="3540125"/>
          <p14:tracePt t="36802" x="3087688" y="3514725"/>
          <p14:tracePt t="36832" x="3087688" y="3497263"/>
          <p14:tracePt t="36836" x="3070225" y="3471863"/>
          <p14:tracePt t="36863" x="3062288" y="3462338"/>
          <p14:tracePt t="36864" x="3027363" y="3421063"/>
          <p14:tracePt t="36893" x="3019425" y="3403600"/>
          <p14:tracePt t="36894" x="2943225" y="3343275"/>
          <p14:tracePt t="36903" x="2882900" y="3309938"/>
          <p14:tracePt t="36935" x="2849563" y="3284538"/>
          <p14:tracePt t="36935" x="2746375" y="3232150"/>
          <p14:tracePt t="36942" x="2728913" y="3224213"/>
          <p14:tracePt t="36965" x="2713038" y="3206750"/>
          <p14:tracePt t="36970" x="2670175" y="3198813"/>
          <p14:tracePt t="36995" x="2652713" y="3190875"/>
          <p14:tracePt t="36995" x="2609850" y="3173413"/>
          <p14:tracePt t="37002" x="2584450" y="3173413"/>
          <p14:tracePt t="37025" x="2566988" y="3163888"/>
          <p14:tracePt t="37025" x="2533650" y="3155950"/>
          <p14:tracePt t="37036" x="2508250" y="3155950"/>
          <p14:tracePt t="37065" x="2490788" y="3155950"/>
          <p14:tracePt t="37065" x="2422525" y="3155950"/>
          <p14:tracePt t="37095" x="2414588" y="3155950"/>
          <p14:tracePt t="37096" x="2303463" y="3148013"/>
          <p14:tracePt t="37096" x="0" y="0"/>
        </p14:tracePtLst>
        <p14:tracePtLst>
          <p14:tracePt t="43991" x="1843088" y="708025"/>
          <p14:tracePt t="44118" x="0" y="0"/>
        </p14:tracePtLst>
        <p14:tracePtLst>
          <p14:tracePt t="44274" x="1851025" y="708025"/>
          <p14:tracePt t="44382" x="0" y="0"/>
        </p14:tracePtLst>
        <p14:tracePtLst>
          <p14:tracePt t="44742" x="1858963" y="708025"/>
          <p14:tracePt t="44830" x="0" y="0"/>
        </p14:tracePtLst>
        <p14:tracePtLst>
          <p14:tracePt t="45606" x="938213" y="1851025"/>
          <p14:tracePt t="45718" x="0" y="0"/>
        </p14:tracePtLst>
        <p14:tracePtLst>
          <p14:tracePt t="45942" x="920750" y="1843088"/>
          <p14:tracePt t="46070" x="0" y="0"/>
        </p14:tracePtLst>
        <p14:tracePtLst>
          <p14:tracePt t="46294" x="920750" y="1843088"/>
          <p14:tracePt t="46418" x="0" y="0"/>
        </p14:tracePtLst>
        <p14:tracePtLst>
          <p14:tracePt t="48870" x="1066800" y="657225"/>
          <p14:tracePt t="48902" x="1066800" y="639763"/>
          <p14:tracePt t="48918" x="1057275" y="631825"/>
          <p14:tracePt t="48934" x="1049338" y="614363"/>
          <p14:tracePt t="48961" x="1041400" y="614363"/>
          <p14:tracePt t="48961" x="1014413" y="588963"/>
          <p14:tracePt t="48990" x="998538" y="579438"/>
          <p14:tracePt t="48990" x="946150" y="554038"/>
          <p14:tracePt t="48999" x="930275" y="538163"/>
          <p14:tracePt t="49020" x="904875" y="538163"/>
          <p14:tracePt t="49033" x="887413" y="538163"/>
          <p14:tracePt t="49033" x="836613" y="528638"/>
          <p14:tracePt t="49060" x="809625" y="520700"/>
          <p14:tracePt t="49060" x="768350" y="520700"/>
          <p14:tracePt t="49065" x="750888" y="520700"/>
          <p14:tracePt t="49090" x="741363" y="520700"/>
          <p14:tracePt t="49099" x="690563" y="528638"/>
          <p14:tracePt t="49100" x="682625" y="528638"/>
          <p14:tracePt t="49122" x="682625" y="538163"/>
          <p14:tracePt t="49132" x="673100" y="546100"/>
          <p14:tracePt t="49163" x="665163" y="563563"/>
          <p14:tracePt t="49166" x="665163" y="571500"/>
          <p14:tracePt t="49192" x="657225" y="571500"/>
          <p14:tracePt t="49193" x="657225" y="579438"/>
          <p14:tracePt t="49199" x="657225" y="588963"/>
          <p14:tracePt t="49222" x="647700" y="596900"/>
          <p14:tracePt t="49222" x="631825" y="622300"/>
          <p14:tracePt t="49233" x="622300" y="639763"/>
          <p14:tracePt t="49262" x="622300" y="665163"/>
          <p14:tracePt t="49262" x="604838" y="715963"/>
          <p14:tracePt t="49292" x="604838" y="733425"/>
          <p14:tracePt t="49293" x="604838" y="750888"/>
          <p14:tracePt t="49299" x="604838" y="768350"/>
          <p14:tracePt t="49322" x="622300" y="776288"/>
          <p14:tracePt t="49322" x="647700" y="801688"/>
          <p14:tracePt t="49333" x="657225" y="819150"/>
          <p14:tracePt t="49362" x="665163" y="819150"/>
          <p14:tracePt t="49363" x="682625" y="827088"/>
          <p14:tracePt t="49366" x="700088" y="836613"/>
          <p14:tracePt t="49392" x="708025" y="836613"/>
          <p14:tracePt t="49398" x="741363" y="852488"/>
          <p14:tracePt t="49399" x="758825" y="852488"/>
          <p14:tracePt t="49422" x="784225" y="852488"/>
          <p14:tracePt t="49422" x="827088" y="869950"/>
          <p14:tracePt t="49433" x="852488" y="869950"/>
          <p14:tracePt t="49462" x="877888" y="877888"/>
          <p14:tracePt t="49463" x="904875" y="877888"/>
          <p14:tracePt t="49492" x="912813" y="877888"/>
          <p14:tracePt t="49492" x="920750" y="877888"/>
          <p14:tracePt t="49522" x="930275" y="877888"/>
          <p14:tracePt t="49523" x="930275" y="869950"/>
          <p14:tracePt t="49562" x="938213" y="862013"/>
          <p14:tracePt t="49562" x="946150" y="852488"/>
          <p14:tracePt t="49592" x="955675" y="844550"/>
          <p14:tracePt t="49593" x="963613" y="836613"/>
          <p14:tracePt t="49598" x="963613" y="827088"/>
          <p14:tracePt t="49622" x="973138" y="827088"/>
          <p14:tracePt t="49623" x="981075" y="809625"/>
          <p14:tracePt t="49662" x="989013" y="809625"/>
          <p14:tracePt t="49662" x="989013" y="801688"/>
          <p14:tracePt t="49692" x="998538" y="801688"/>
          <p14:tracePt t="49699" x="1006475" y="793750"/>
          <p14:tracePt t="49722" x="1014413" y="784225"/>
          <p14:tracePt t="49734" x="1023938" y="784225"/>
          <p14:tracePt t="49762" x="1023938" y="776288"/>
          <p14:tracePt t="49763" x="1041400" y="776288"/>
          <p14:tracePt t="49766" x="1049338" y="768350"/>
          <p14:tracePt t="49792" x="1057275" y="758825"/>
          <p14:tracePt t="49793" x="1066800" y="758825"/>
          <p14:tracePt t="49822" x="1074738" y="758825"/>
          <p14:tracePt t="49823" x="1082675" y="758825"/>
          <p14:tracePt t="49833" x="1092200" y="750888"/>
          <p14:tracePt t="49862" x="1100138" y="750888"/>
          <p14:tracePt t="49865" x="1143000" y="725488"/>
          <p14:tracePt t="49866" x="0" y="0"/>
        </p14:tracePtLst>
        <p14:tracePtLst>
          <p14:tracePt t="50502" x="1833563" y="715963"/>
          <p14:tracePt t="50654" x="1843088" y="715963"/>
          <p14:tracePt t="50662" x="1858963" y="715963"/>
          <p14:tracePt t="50670" x="1868488" y="708025"/>
          <p14:tracePt t="50698" x="1876425" y="708025"/>
          <p14:tracePt t="50698" x="1893888" y="708025"/>
          <p14:tracePt t="50729" x="1901825" y="708025"/>
          <p14:tracePt t="50742" x="1901825" y="700088"/>
          <p14:tracePt t="50974" x="1911350" y="700088"/>
          <p14:tracePt t="50974" x="0" y="0"/>
        </p14:tracePtLst>
        <p14:tracePtLst>
          <p14:tracePt t="51894" x="998538" y="1927225"/>
          <p14:tracePt t="51902" x="998538" y="1919288"/>
          <p14:tracePt t="51910" x="998538" y="1911350"/>
          <p14:tracePt t="51931" x="998538" y="1901825"/>
          <p14:tracePt t="51955" x="998538" y="1876425"/>
          <p14:tracePt t="51955" x="998538" y="1843088"/>
          <p14:tracePt t="51965" x="998538" y="1825625"/>
          <p14:tracePt t="51966" x="998538" y="1816100"/>
          <p14:tracePt t="51981" x="998538" y="1808163"/>
          <p14:tracePt t="51998" x="989013" y="1790700"/>
          <p14:tracePt t="52015" x="973138" y="1782763"/>
          <p14:tracePt t="52032" x="963613" y="1774825"/>
          <p14:tracePt t="52055" x="955675" y="1774825"/>
          <p14:tracePt t="52065" x="946150" y="1765300"/>
          <p14:tracePt t="52065" x="946150" y="1757363"/>
          <p14:tracePt t="52095" x="938213" y="1757363"/>
          <p14:tracePt t="52099" x="920750" y="1757363"/>
          <p14:tracePt t="52116" x="912813" y="1757363"/>
          <p14:tracePt t="52132" x="895350" y="1757363"/>
          <p14:tracePt t="52148" x="887413" y="1765300"/>
          <p14:tracePt t="52165" x="877888" y="1765300"/>
          <p14:tracePt t="52166" x="862013" y="1782763"/>
          <p14:tracePt t="52181" x="852488" y="1790700"/>
          <p14:tracePt t="52182" x="852488" y="1808163"/>
          <p14:tracePt t="52198" x="836613" y="1833563"/>
          <p14:tracePt t="52198" x="819150" y="1858963"/>
          <p14:tracePt t="52214" x="809625" y="1876425"/>
          <p14:tracePt t="52215" x="801688" y="1893888"/>
          <p14:tracePt t="52232" x="793750" y="1911350"/>
          <p14:tracePt t="52232" x="793750" y="1927225"/>
          <p14:tracePt t="52248" x="784225" y="1936750"/>
          <p14:tracePt t="52248" x="776288" y="1952625"/>
          <p14:tracePt t="52264" x="776288" y="1970088"/>
          <p14:tracePt t="52281" x="776288" y="1987550"/>
          <p14:tracePt t="52299" x="776288" y="1995488"/>
          <p14:tracePt t="52299" x="776288" y="2005013"/>
          <p14:tracePt t="52314" x="784225" y="2005013"/>
          <p14:tracePt t="52315" x="784225" y="2012950"/>
          <p14:tracePt t="52331" x="793750" y="2012950"/>
          <p14:tracePt t="52348" x="801688" y="2012950"/>
          <p14:tracePt t="52365" x="809625" y="2012950"/>
          <p14:tracePt t="52366" x="836613" y="2012950"/>
          <p14:tracePt t="52381" x="862013" y="2012950"/>
          <p14:tracePt t="52382" x="895350" y="2012950"/>
          <p14:tracePt t="52398" x="920750" y="2012950"/>
          <p14:tracePt t="52398" x="973138" y="1995488"/>
          <p14:tracePt t="52414" x="998538" y="1979613"/>
          <p14:tracePt t="52415" x="1014413" y="1962150"/>
          <p14:tracePt t="52432" x="1023938" y="1952625"/>
          <p14:tracePt t="52432" x="1031875" y="1944688"/>
          <p14:tracePt t="52433" x="0" y="0"/>
        </p14:tracePtLst>
        <p14:tracePtLst>
          <p14:tracePt t="53191" x="895350" y="1858963"/>
          <p14:tracePt t="53590" x="0" y="0"/>
        </p14:tracePtLst>
        <p14:tracePtLst>
          <p14:tracePt t="55086" x="3641725" y="3702050"/>
          <p14:tracePt t="55102" x="3633788" y="3684588"/>
          <p14:tracePt t="55110" x="3633788" y="3676650"/>
          <p14:tracePt t="55118" x="3633788" y="3667125"/>
          <p14:tracePt t="55130" x="3633788" y="3651250"/>
          <p14:tracePt t="55147" x="3633788" y="3633788"/>
          <p14:tracePt t="55147" x="3633788" y="3625850"/>
          <p14:tracePt t="55164" x="3633788" y="3616325"/>
          <p14:tracePt t="55165" x="3633788" y="3608388"/>
          <p14:tracePt t="55180" x="3633788" y="3598863"/>
          <p14:tracePt t="55197" x="3633788" y="3590925"/>
          <p14:tracePt t="55214" x="3625850" y="3573463"/>
          <p14:tracePt t="55214" x="3616325" y="3565525"/>
          <p14:tracePt t="55231" x="3608388" y="3557588"/>
          <p14:tracePt t="55231" x="3608388" y="3548063"/>
          <p14:tracePt t="55247" x="3608388" y="3540125"/>
          <p14:tracePt t="55264" x="3598863" y="3530600"/>
          <p14:tracePt t="55264" x="3598863" y="3522663"/>
          <p14:tracePt t="55280" x="3590925" y="3514725"/>
          <p14:tracePt t="55281" x="3590925" y="3505200"/>
          <p14:tracePt t="55298" x="3582988" y="3497263"/>
          <p14:tracePt t="55298" x="3582988" y="3489325"/>
          <p14:tracePt t="55314" x="3573463" y="3489325"/>
          <p14:tracePt t="55330" x="3573463" y="3479800"/>
          <p14:tracePt t="55331" x="3565525" y="3479800"/>
          <p14:tracePt t="55347" x="3565525" y="3471863"/>
          <p14:tracePt t="55364" x="3565525" y="3462338"/>
          <p14:tracePt t="55380" x="3557588" y="3454400"/>
          <p14:tracePt t="55381" x="3557588" y="3446463"/>
          <p14:tracePt t="55397" x="3540125" y="3436938"/>
          <p14:tracePt t="55398" x="3530600" y="3421063"/>
          <p14:tracePt t="55414" x="3522663" y="3411538"/>
          <p14:tracePt t="55431" x="3505200" y="3403600"/>
          <p14:tracePt t="55431" x="3505200" y="3395663"/>
          <p14:tracePt t="55447" x="3497263" y="3395663"/>
          <p14:tracePt t="55448" x="3489325" y="3386138"/>
          <p14:tracePt t="55464" x="3479800" y="3378200"/>
          <p14:tracePt t="55464" x="3471863" y="3378200"/>
          <p14:tracePt t="55480" x="3462338" y="3378200"/>
          <p14:tracePt t="55481" x="3446463" y="3378200"/>
          <p14:tracePt t="55498" x="3429000" y="3378200"/>
          <p14:tracePt t="55498" x="3411538" y="3368675"/>
          <p14:tracePt t="55514" x="3403600" y="3368675"/>
          <p14:tracePt t="55514" x="3386138" y="3368675"/>
          <p14:tracePt t="55530" x="3368675" y="3368675"/>
          <p14:tracePt t="55547" x="3352800" y="3368675"/>
          <p14:tracePt t="55547" x="3317875" y="3368675"/>
          <p14:tracePt t="55564" x="3300413" y="3368675"/>
          <p14:tracePt t="55580" x="3284538" y="3368675"/>
          <p14:tracePt t="55581" x="3241675" y="3378200"/>
          <p14:tracePt t="55597" x="3224213" y="3386138"/>
          <p14:tracePt t="55614" x="3198813" y="3395663"/>
          <p14:tracePt t="55614" x="3181350" y="3411538"/>
          <p14:tracePt t="55631" x="3163888" y="3421063"/>
          <p14:tracePt t="55631" x="3155950" y="3421063"/>
          <p14:tracePt t="55647" x="3138488" y="3429000"/>
          <p14:tracePt t="55648" x="3138488" y="3436938"/>
          <p14:tracePt t="55664" x="3130550" y="3436938"/>
          <p14:tracePt t="55664" x="3130550" y="3446463"/>
          <p14:tracePt t="55680" x="3122613" y="3446463"/>
          <p14:tracePt t="55698" x="3113088" y="3462338"/>
          <p14:tracePt t="55698" x="3095625" y="3479800"/>
          <p14:tracePt t="55714" x="3087688" y="3505200"/>
          <p14:tracePt t="55714" x="3087688" y="3514725"/>
          <p14:tracePt t="55730" x="3079750" y="3530600"/>
          <p14:tracePt t="55731" x="3079750" y="3548063"/>
          <p14:tracePt t="55747" x="3079750" y="3565525"/>
          <p14:tracePt t="55764" x="3079750" y="3582988"/>
          <p14:tracePt t="55765" x="3079750" y="3625850"/>
          <p14:tracePt t="55780" x="3079750" y="3641725"/>
          <p14:tracePt t="55797" x="3087688" y="3667125"/>
          <p14:tracePt t="55797" x="3113088" y="3702050"/>
          <p14:tracePt t="55814" x="3138488" y="3719513"/>
          <p14:tracePt t="55814" x="3173413" y="3744913"/>
          <p14:tracePt t="55831" x="3190875" y="3752850"/>
          <p14:tracePt t="55831" x="3206750" y="3762375"/>
          <p14:tracePt t="55847" x="3216275" y="3762375"/>
          <p14:tracePt t="55847" x="3241675" y="3770313"/>
          <p14:tracePt t="55863" x="3249613" y="3770313"/>
          <p14:tracePt t="55864" x="3259138" y="3770313"/>
          <p14:tracePt t="55880" x="3275013" y="3770313"/>
          <p14:tracePt t="55880" x="3292475" y="3770313"/>
          <p14:tracePt t="55897" x="3309938" y="3770313"/>
          <p14:tracePt t="55914" x="3317875" y="3770313"/>
          <p14:tracePt t="55914" x="3360738" y="3770313"/>
          <p14:tracePt t="55931" x="3395663" y="3770313"/>
          <p14:tracePt t="55931" x="3411538" y="3762375"/>
          <p14:tracePt t="55947" x="3421063" y="3762375"/>
          <p14:tracePt t="55948" x="3436938" y="3762375"/>
          <p14:tracePt t="55964" x="3446463" y="3762375"/>
          <p14:tracePt t="55965" x="3454400" y="3752850"/>
          <p14:tracePt t="55980" x="3471863" y="3752850"/>
          <p14:tracePt t="55981" x="3479800" y="3744913"/>
          <p14:tracePt t="55997" x="3497263" y="3735388"/>
          <p14:tracePt t="55997" x="3505200" y="3735388"/>
          <p14:tracePt t="56013" x="3514725" y="3735388"/>
          <p14:tracePt t="56014" x="3540125" y="3719513"/>
          <p14:tracePt t="56031" x="3548063" y="3719513"/>
          <p14:tracePt t="56031" x="3557588" y="3709988"/>
          <p14:tracePt t="56047" x="3565525" y="3702050"/>
          <p14:tracePt t="56048" x="3573463" y="3694113"/>
          <p14:tracePt t="56063" x="3582988" y="3694113"/>
          <p14:tracePt t="56064" x="3590925" y="3694113"/>
          <p14:tracePt t="56080" x="3590925" y="3684588"/>
          <p14:tracePt t="56081" x="3598863" y="3684588"/>
          <p14:tracePt t="56098" x="3608388" y="3684588"/>
          <p14:tracePt t="56113" x="3608388" y="3676650"/>
          <p14:tracePt t="56114" x="3616325" y="3667125"/>
          <p14:tracePt t="56130" x="3616325" y="3651250"/>
          <p14:tracePt t="56147" x="3625850" y="3641725"/>
          <p14:tracePt t="56147" x="3625850" y="3633788"/>
          <p14:tracePt t="56164" x="3625850" y="3616325"/>
          <p14:tracePt t="56165" x="3633788" y="3608388"/>
          <p14:tracePt t="56180" x="3633788" y="3598863"/>
          <p14:tracePt t="56181" x="3633788" y="3590925"/>
          <p14:tracePt t="56197" x="3641725" y="3590925"/>
          <p14:tracePt t="56213" x="3641725" y="3582988"/>
          <p14:tracePt t="56231" x="3641725" y="3557588"/>
          <p14:tracePt t="56247" x="3641725" y="3530600"/>
          <p14:tracePt t="56247" x="3633788" y="3489325"/>
          <p14:tracePt t="56264" x="3616325" y="3462338"/>
          <p14:tracePt t="56281" x="3616325" y="3446463"/>
          <p14:tracePt t="56297" x="3608388" y="3429000"/>
          <p14:tracePt t="56298" x="3590925" y="3421063"/>
          <p14:tracePt t="56313" x="3590925" y="3411538"/>
          <p14:tracePt t="56314" x="3582988" y="3403600"/>
          <p14:tracePt t="56330" x="3573463" y="3386138"/>
          <p14:tracePt t="56331" x="3573463" y="3378200"/>
          <p14:tracePt t="56347" x="3557588" y="3360738"/>
          <p14:tracePt t="56347" x="3548063" y="3352800"/>
          <p14:tracePt t="56364" x="3522663" y="3335338"/>
          <p14:tracePt t="56364" x="3505200" y="3317875"/>
          <p14:tracePt t="56380" x="3489325" y="3300413"/>
          <p14:tracePt t="56381" x="3471863" y="3292475"/>
          <p14:tracePt t="56397" x="3436938" y="3284538"/>
          <p14:tracePt t="56397" x="3421063" y="3275013"/>
          <p14:tracePt t="56413" x="3403600" y="3267075"/>
          <p14:tracePt t="56414" x="3368675" y="3259138"/>
          <p14:tracePt t="56431" x="3360738" y="3249613"/>
          <p14:tracePt t="56431" x="3343275" y="3249613"/>
          <p14:tracePt t="56447" x="3327400" y="3249613"/>
          <p14:tracePt t="56447" x="3309938" y="3249613"/>
          <p14:tracePt t="56463" x="3292475" y="3249613"/>
          <p14:tracePt t="56480" x="3267075" y="3249613"/>
          <p14:tracePt t="56480" x="3232150" y="3249613"/>
          <p14:tracePt t="56497" x="3206750" y="3249613"/>
          <p14:tracePt t="56513" x="3155950" y="3249613"/>
          <p14:tracePt t="56514" x="3122613" y="3249613"/>
          <p14:tracePt t="56530" x="3087688" y="3249613"/>
          <p14:tracePt t="56547" x="3062288" y="3259138"/>
          <p14:tracePt t="56547" x="3019425" y="3267075"/>
          <p14:tracePt t="56564" x="3011488" y="3275013"/>
          <p14:tracePt t="56565" x="3001963" y="3284538"/>
          <p14:tracePt t="56580" x="2994025" y="3284538"/>
          <p14:tracePt t="56581" x="2986088" y="3292475"/>
          <p14:tracePt t="56597" x="2976563" y="3300413"/>
          <p14:tracePt t="56613" x="2976563" y="3309938"/>
          <p14:tracePt t="56614" x="2968625" y="3317875"/>
          <p14:tracePt t="56631" x="2968625" y="3327400"/>
          <p14:tracePt t="56631" x="2959100" y="3352800"/>
          <p14:tracePt t="56647" x="2959100" y="3378200"/>
          <p14:tracePt t="56647" x="2959100" y="3395663"/>
          <p14:tracePt t="56663" x="2959100" y="3411538"/>
          <p14:tracePt t="56664" x="2959100" y="3429000"/>
          <p14:tracePt t="56680" x="2959100" y="3454400"/>
          <p14:tracePt t="56697" x="2959100" y="3479800"/>
          <p14:tracePt t="56698" x="2976563" y="3514725"/>
          <p14:tracePt t="56713" x="2994025" y="3530600"/>
          <p14:tracePt t="56714" x="3001963" y="3548063"/>
          <p14:tracePt t="56730" x="3011488" y="3557588"/>
          <p14:tracePt t="56730" x="3019425" y="3565525"/>
          <p14:tracePt t="56747" x="3019425" y="3573463"/>
          <p14:tracePt t="56764" x="3027363" y="3573463"/>
          <p14:tracePt t="56780" x="3036888" y="3573463"/>
          <p14:tracePt t="56780" x="3044825" y="3573463"/>
          <p14:tracePt t="56781" x="0" y="0"/>
        </p14:tracePtLst>
        <p14:tracePtLst>
          <p14:tracePt t="58614" x="2030413" y="1944688"/>
          <p14:tracePt t="58622" x="2030413" y="1936750"/>
          <p14:tracePt t="58630" x="2030413" y="1927225"/>
          <p14:tracePt t="58646" x="2030413" y="1919288"/>
          <p14:tracePt t="58663" x="2030413" y="1911350"/>
          <p14:tracePt t="58679" x="2030413" y="1901825"/>
          <p14:tracePt t="58697" x="2020888" y="1901825"/>
          <p14:tracePt t="58697" x="2012950" y="1893888"/>
          <p14:tracePt t="58713" x="2005013" y="1884363"/>
          <p14:tracePt t="58713" x="1995488" y="1876425"/>
          <p14:tracePt t="58729" x="1995488" y="1868488"/>
          <p14:tracePt t="58730" x="1987550" y="1868488"/>
          <p14:tracePt t="58746" x="1979613" y="1858963"/>
          <p14:tracePt t="58747" x="1970088" y="1851025"/>
          <p14:tracePt t="58763" x="1962150" y="1851025"/>
          <p14:tracePt t="58764" x="1952625" y="1851025"/>
          <p14:tracePt t="58779" x="1936750" y="1851025"/>
          <p14:tracePt t="58780" x="1927225" y="1843088"/>
          <p14:tracePt t="58796" x="1919288" y="1843088"/>
          <p14:tracePt t="58813" x="1911350" y="1843088"/>
          <p14:tracePt t="58830" x="1901825" y="1843088"/>
          <p14:tracePt t="58846" x="1893888" y="1843088"/>
          <p14:tracePt t="58863" x="1884363" y="1843088"/>
          <p14:tracePt t="58879" x="1876425" y="1843088"/>
          <p14:tracePt t="58880" x="1868488" y="1843088"/>
          <p14:tracePt t="58897" x="1858963" y="1843088"/>
          <p14:tracePt t="58913" x="1851025" y="1843088"/>
          <p14:tracePt t="58929" x="1843088" y="1843088"/>
          <p14:tracePt t="58946" x="1833563" y="1858963"/>
          <p14:tracePt t="58947" x="1825625" y="1858963"/>
          <p14:tracePt t="58964" x="1816100" y="1868488"/>
          <p14:tracePt t="58964" x="1808163" y="1876425"/>
          <p14:tracePt t="58979" x="1808163" y="1884363"/>
          <p14:tracePt t="58980" x="1800225" y="1893888"/>
          <p14:tracePt t="58996" x="1800225" y="1901825"/>
          <p14:tracePt t="58997" x="1800225" y="1911350"/>
          <p14:tracePt t="59013" x="1800225" y="1919288"/>
          <p14:tracePt t="59030" x="1800225" y="1936750"/>
          <p14:tracePt t="59046" x="1800225" y="1962150"/>
          <p14:tracePt t="59063" x="1800225" y="1987550"/>
          <p14:tracePt t="59063" x="1808163" y="2020888"/>
          <p14:tracePt t="59079" x="1808163" y="2038350"/>
          <p14:tracePt t="59080" x="1816100" y="2047875"/>
          <p14:tracePt t="59097" x="1833563" y="2063750"/>
          <p14:tracePt t="59097" x="1851025" y="2081213"/>
          <p14:tracePt t="59113" x="1868488" y="2098675"/>
          <p14:tracePt t="59113" x="1876425" y="2116138"/>
          <p14:tracePt t="59130" x="1911350" y="2132013"/>
          <p14:tracePt t="59146" x="1927225" y="2141538"/>
          <p14:tracePt t="59163" x="1936750" y="2141538"/>
          <p14:tracePt t="59179" x="1944688" y="2141538"/>
          <p14:tracePt t="59196" x="1952625" y="2141538"/>
          <p14:tracePt t="59213" x="1962150" y="2141538"/>
          <p14:tracePt t="59213" x="1970088" y="2132013"/>
          <p14:tracePt t="59230" x="1987550" y="2124075"/>
          <p14:tracePt t="59231" x="2005013" y="2106613"/>
          <p14:tracePt t="59246" x="2012950" y="2098675"/>
          <p14:tracePt t="59262" x="2020888" y="2089150"/>
          <p14:tracePt t="59279" x="2030413" y="2081213"/>
          <p14:tracePt t="59297" x="2030413" y="2063750"/>
          <p14:tracePt t="59312" x="2030413" y="2055813"/>
          <p14:tracePt t="59329" x="2030413" y="2047875"/>
          <p14:tracePt t="59330" x="2038350" y="2030413"/>
          <p14:tracePt t="59346" x="2038350" y="2020888"/>
          <p14:tracePt t="59363" x="2038350" y="2012950"/>
          <p14:tracePt t="59379" x="2038350" y="2005013"/>
          <p14:tracePt t="59396" x="2038350" y="1995488"/>
          <p14:tracePt t="59396" x="2038350" y="1979613"/>
          <p14:tracePt t="59412" x="2038350" y="1970088"/>
          <p14:tracePt t="59430" x="2047875" y="1970088"/>
          <p14:tracePt t="59446" x="2047875" y="1962150"/>
          <p14:tracePt t="59462" x="2047875" y="1952625"/>
          <p14:tracePt t="59463" x="2047875" y="1944688"/>
          <p14:tracePt t="59479" x="2047875" y="1936750"/>
          <p14:tracePt t="59497" x="2038350" y="1936750"/>
          <p14:tracePt t="59512" x="2012950" y="1936750"/>
          <p14:tracePt t="59513" x="0" y="0"/>
        </p14:tracePtLst>
        <p14:tracePtLst>
          <p14:tracePt t="59926" x="1203325" y="1911350"/>
          <p14:tracePt t="59950" x="1203325" y="1901825"/>
          <p14:tracePt t="59990" x="1203325" y="1893888"/>
          <p14:tracePt t="59998" x="1203325" y="1884363"/>
          <p14:tracePt t="60005" x="1193800" y="1884363"/>
          <p14:tracePt t="60014" x="1193800" y="1876425"/>
          <p14:tracePt t="60029" x="1185863" y="1876425"/>
          <p14:tracePt t="60047" x="1176338" y="1868488"/>
          <p14:tracePt t="60071" x="1168400" y="1858963"/>
          <p14:tracePt t="60072" x="1125538" y="1843088"/>
          <p14:tracePt t="60096" x="1117600" y="1843088"/>
          <p14:tracePt t="60096" x="1100138" y="1825625"/>
          <p14:tracePt t="60112" x="1092200" y="1825625"/>
          <p14:tracePt t="60113" x="1066800" y="1825625"/>
          <p14:tracePt t="60129" x="1066800" y="1816100"/>
          <p14:tracePt t="60129" x="1049338" y="1816100"/>
          <p14:tracePt t="60146" x="1041400" y="1816100"/>
          <p14:tracePt t="60147" x="1031875" y="1808163"/>
          <p14:tracePt t="60162" x="1023938" y="1808163"/>
          <p14:tracePt t="60163" x="1014413" y="1808163"/>
          <p14:tracePt t="60179" x="1006475" y="1808163"/>
          <p14:tracePt t="60196" x="998538" y="1808163"/>
          <p14:tracePt t="60213" x="981075" y="1808163"/>
          <p14:tracePt t="60214" x="938213" y="1808163"/>
          <p14:tracePt t="60246" x="904875" y="1808163"/>
          <p14:tracePt t="60246" x="887413" y="1808163"/>
          <p14:tracePt t="60262" x="877888" y="1808163"/>
          <p14:tracePt t="60263" x="869950" y="1808163"/>
          <p14:tracePt t="60280" x="862013" y="1808163"/>
          <p14:tracePt t="60318" x="852488" y="1808163"/>
          <p14:tracePt t="60334" x="852488" y="1816100"/>
          <p14:tracePt t="60342" x="844550" y="1816100"/>
          <p14:tracePt t="60354" x="844550" y="1825625"/>
          <p14:tracePt t="60370" x="844550" y="1833563"/>
          <p14:tracePt t="60379" x="836613" y="1833563"/>
          <p14:tracePt t="60395" x="836613" y="1851025"/>
          <p14:tracePt t="60413" x="836613" y="1858963"/>
          <p14:tracePt t="60429" x="827088" y="1901825"/>
          <p14:tracePt t="60429" x="827088" y="1919288"/>
          <p14:tracePt t="60445" x="827088" y="1936750"/>
          <p14:tracePt t="60462" x="827088" y="1970088"/>
          <p14:tracePt t="60462" x="827088" y="1995488"/>
          <p14:tracePt t="60480" x="827088" y="2012950"/>
          <p14:tracePt t="60480" x="827088" y="2038350"/>
          <p14:tracePt t="60495" x="844550" y="2055813"/>
          <p14:tracePt t="60496" x="862013" y="2073275"/>
          <p14:tracePt t="60512" x="862013" y="2089150"/>
          <p14:tracePt t="60513" x="877888" y="2098675"/>
          <p14:tracePt t="60529" x="877888" y="2106613"/>
          <p14:tracePt t="60529" x="887413" y="2106613"/>
          <p14:tracePt t="60546" x="887413" y="2116138"/>
          <p14:tracePt t="60547" x="895350" y="2116138"/>
          <p14:tracePt t="60562" x="895350" y="2124075"/>
          <p14:tracePt t="60579" x="904875" y="2124075"/>
          <p14:tracePt t="60595" x="912813" y="2132013"/>
          <p14:tracePt t="60596" x="920750" y="2132013"/>
          <p14:tracePt t="60613" x="930275" y="2141538"/>
          <p14:tracePt t="60613" x="946150" y="2149475"/>
          <p14:tracePt t="60629" x="955675" y="2149475"/>
          <p14:tracePt t="60629" x="973138" y="2157413"/>
          <p14:tracePt t="60645" x="981075" y="2157413"/>
          <p14:tracePt t="60646" x="1006475" y="2166938"/>
          <p14:tracePt t="60662" x="1031875" y="2166938"/>
          <p14:tracePt t="60663" x="1057275" y="2166938"/>
          <p14:tracePt t="60679" x="1082675" y="2166938"/>
          <p14:tracePt t="60695" x="1125538" y="2157413"/>
          <p14:tracePt t="60696" x="1185863" y="2124075"/>
          <p14:tracePt t="60712" x="1211263" y="2116138"/>
          <p14:tracePt t="60713" x="1244600" y="2106613"/>
          <p14:tracePt t="60729" x="1254125" y="2106613"/>
          <p14:tracePt t="60730" x="0" y="0"/>
        </p14:tracePtLst>
        <p14:tracePtLst>
          <p14:tracePt t="61414" x="4238625" y="3436938"/>
          <p14:tracePt t="61477" x="4238625" y="3429000"/>
          <p14:tracePt t="61493" x="4238625" y="3421063"/>
          <p14:tracePt t="61509" x="4238625" y="3411538"/>
          <p14:tracePt t="61517" x="4238625" y="3403600"/>
          <p14:tracePt t="61528" x="4238625" y="3395663"/>
          <p14:tracePt t="61545" x="4222750" y="3386138"/>
          <p14:tracePt t="61545" x="4222750" y="3378200"/>
          <p14:tracePt t="61563" x="4213225" y="3368675"/>
          <p14:tracePt t="61563" x="4205288" y="3360738"/>
          <p14:tracePt t="61578" x="4197350" y="3352800"/>
          <p14:tracePt t="61579" x="4187825" y="3343275"/>
          <p14:tracePt t="61595" x="4179888" y="3335338"/>
          <p14:tracePt t="61596" x="4170363" y="3327400"/>
          <p14:tracePt t="61612" x="4144963" y="3317875"/>
          <p14:tracePt t="61612" x="4137025" y="3309938"/>
          <p14:tracePt t="61629" x="4119563" y="3300413"/>
          <p14:tracePt t="61630" x="4086225" y="3292475"/>
          <p14:tracePt t="61645" x="4068763" y="3284538"/>
          <p14:tracePt t="61646" x="4051300" y="3284538"/>
          <p14:tracePt t="61662" x="4043363" y="3284538"/>
          <p14:tracePt t="61662" x="4025900" y="3284538"/>
          <p14:tracePt t="61678" x="4017963" y="3284538"/>
          <p14:tracePt t="61696" x="4000500" y="3284538"/>
          <p14:tracePt t="61696" x="3992563" y="3284538"/>
          <p14:tracePt t="61712" x="3983038" y="3284538"/>
          <p14:tracePt t="61712" x="3975100" y="3284538"/>
          <p14:tracePt t="61728" x="3957638" y="3284538"/>
          <p14:tracePt t="61729" x="3940175" y="3284538"/>
          <p14:tracePt t="61745" x="3924300" y="3284538"/>
          <p14:tracePt t="61746" x="3906838" y="3284538"/>
          <p14:tracePt t="61762" x="3881438" y="3284538"/>
          <p14:tracePt t="61763" x="3856038" y="3284538"/>
          <p14:tracePt t="61778" x="3838575" y="3284538"/>
          <p14:tracePt t="61779" x="3821113" y="3292475"/>
          <p14:tracePt t="61795" x="3803650" y="3300413"/>
          <p14:tracePt t="61795" x="3787775" y="3300413"/>
          <p14:tracePt t="61812" x="3778250" y="3309938"/>
          <p14:tracePt t="61813" x="3770313" y="3309938"/>
          <p14:tracePt t="61829" x="3762375" y="3317875"/>
          <p14:tracePt t="61830" x="3752850" y="3317875"/>
          <p14:tracePt t="61845" x="3744913" y="3327400"/>
          <p14:tracePt t="61862" x="3735388" y="3335338"/>
          <p14:tracePt t="61862" x="3735388" y="3343275"/>
          <p14:tracePt t="61878" x="3727450" y="3352800"/>
          <p14:tracePt t="61879" x="3719513" y="3360738"/>
          <p14:tracePt t="61896" x="3719513" y="3368675"/>
          <p14:tracePt t="61896" x="3709988" y="3368675"/>
          <p14:tracePt t="61912" x="3702050" y="3378200"/>
          <p14:tracePt t="61913" x="3694113" y="3386138"/>
          <p14:tracePt t="61928" x="3694113" y="3395663"/>
          <p14:tracePt t="61929" x="3684588" y="3403600"/>
          <p14:tracePt t="61945" x="3676650" y="3411538"/>
          <p14:tracePt t="61946" x="3676650" y="3429000"/>
          <p14:tracePt t="61962" x="3659188" y="3436938"/>
          <p14:tracePt t="61963" x="3651250" y="3446463"/>
          <p14:tracePt t="61978" x="3651250" y="3454400"/>
          <p14:tracePt t="61979" x="3651250" y="3462338"/>
          <p14:tracePt t="61995" x="3641725" y="3471863"/>
          <p14:tracePt t="61996" x="3641725" y="3479800"/>
          <p14:tracePt t="62012" x="3641725" y="3489325"/>
          <p14:tracePt t="62029" x="3641725" y="3497263"/>
          <p14:tracePt t="62030" x="3641725" y="3505200"/>
          <p14:tracePt t="62046" x="3641725" y="3514725"/>
          <p14:tracePt t="62046" x="3641725" y="3522663"/>
          <p14:tracePt t="62062" x="3641725" y="3530600"/>
          <p14:tracePt t="62062" x="3641725" y="3557588"/>
          <p14:tracePt t="62078" x="3651250" y="3573463"/>
          <p14:tracePt t="62096" x="3651250" y="3582988"/>
          <p14:tracePt t="62113" x="3659188" y="3590925"/>
          <p14:tracePt t="62129" x="3659188" y="3598863"/>
          <p14:tracePt t="62145" x="3667125" y="3598863"/>
          <p14:tracePt t="62146" x="3676650" y="3608388"/>
          <p14:tracePt t="62163" x="3684588" y="3616325"/>
          <p14:tracePt t="62178" x="3684588" y="3625850"/>
          <p14:tracePt t="62179" x="3694113" y="3633788"/>
          <p14:tracePt t="62195" x="3702050" y="3641725"/>
          <p14:tracePt t="62196" x="3727450" y="3659188"/>
          <p14:tracePt t="62212" x="3735388" y="3667125"/>
          <p14:tracePt t="62212" x="3762375" y="3684588"/>
          <p14:tracePt t="62229" x="3795713" y="3694113"/>
          <p14:tracePt t="62230" x="3830638" y="3709988"/>
          <p14:tracePt t="62245" x="3856038" y="3719513"/>
          <p14:tracePt t="62246" x="3871913" y="3719513"/>
          <p14:tracePt t="62262" x="3881438" y="3727450"/>
          <p14:tracePt t="62262" x="3898900" y="3727450"/>
          <p14:tracePt t="62278" x="3914775" y="3735388"/>
          <p14:tracePt t="62279" x="3932238" y="3735388"/>
          <p14:tracePt t="62296" x="3940175" y="3744913"/>
          <p14:tracePt t="62296" x="3967163" y="3744913"/>
          <p14:tracePt t="62312" x="3975100" y="3744913"/>
          <p14:tracePt t="62328" x="3983038" y="3744913"/>
          <p14:tracePt t="62329" x="4017963" y="3744913"/>
          <p14:tracePt t="62345" x="4033838" y="3744913"/>
          <p14:tracePt t="62362" x="4051300" y="3744913"/>
          <p14:tracePt t="62363" x="4076700" y="3744913"/>
          <p14:tracePt t="62378" x="4086225" y="3744913"/>
          <p14:tracePt t="62395" x="4094163" y="3744913"/>
          <p14:tracePt t="62395" x="4111625" y="3744913"/>
          <p14:tracePt t="62412" x="4129088" y="3735388"/>
          <p14:tracePt t="62412" x="4137025" y="3735388"/>
          <p14:tracePt t="62429" x="4154488" y="3727450"/>
          <p14:tracePt t="62429" x="4179888" y="3709988"/>
          <p14:tracePt t="62445" x="4187825" y="3709988"/>
          <p14:tracePt t="62446" x="4213225" y="3702050"/>
          <p14:tracePt t="62462" x="4230688" y="3694113"/>
          <p14:tracePt t="62462" x="4238625" y="3684588"/>
          <p14:tracePt t="62478" x="4256088" y="3684588"/>
          <p14:tracePt t="62479" x="4265613" y="3676650"/>
          <p14:tracePt t="62496" x="4273550" y="3676650"/>
          <p14:tracePt t="62496" x="4273550" y="3667125"/>
          <p14:tracePt t="62512" x="4281488" y="3667125"/>
          <p14:tracePt t="62512" x="4281488" y="3659188"/>
          <p14:tracePt t="62528" x="4298950" y="3651250"/>
          <p14:tracePt t="62529" x="4298950" y="3641725"/>
          <p14:tracePt t="62545" x="4298950" y="3616325"/>
          <p14:tracePt t="62546" x="4306888" y="3608388"/>
          <p14:tracePt t="62562" x="4316413" y="3590925"/>
          <p14:tracePt t="62563" x="4316413" y="3573463"/>
          <p14:tracePt t="62578" x="4316413" y="3565525"/>
          <p14:tracePt t="62579" x="4316413" y="3557588"/>
          <p14:tracePt t="62595" x="4316413" y="3548063"/>
          <p14:tracePt t="62595" x="4324350" y="3540125"/>
          <p14:tracePt t="62612" x="4324350" y="3530600"/>
          <p14:tracePt t="62629" x="4324350" y="3522663"/>
          <p14:tracePt t="62645" x="4324350" y="3514725"/>
          <p14:tracePt t="62645" x="4324350" y="3505200"/>
          <p14:tracePt t="62662" x="4324350" y="3497263"/>
          <p14:tracePt t="62678" x="4316413" y="3479800"/>
          <p14:tracePt t="62696" x="4306888" y="3471863"/>
          <p14:tracePt t="62696" x="4298950" y="3462338"/>
          <p14:tracePt t="62712" x="4291013" y="3446463"/>
          <p14:tracePt t="62712" x="4281488" y="3436938"/>
          <p14:tracePt t="62728" x="4273550" y="3421063"/>
          <p14:tracePt t="62729" x="4256088" y="3411538"/>
          <p14:tracePt t="62745" x="4248150" y="3403600"/>
          <p14:tracePt t="62745" x="4238625" y="3395663"/>
          <p14:tracePt t="62762" x="4222750" y="3386138"/>
          <p14:tracePt t="62778" x="4213225" y="3386138"/>
          <p14:tracePt t="62779" x="4205288" y="3386138"/>
          <p14:tracePt t="62795" x="4197350" y="3386138"/>
          <p14:tracePt t="62795" x="4187825" y="3386138"/>
          <p14:tracePt t="62812" x="4179888" y="3378200"/>
          <p14:tracePt t="62812" x="4170363" y="3378200"/>
          <p14:tracePt t="62829" x="4154488" y="3368675"/>
          <p14:tracePt t="62830" x="4102100" y="3360738"/>
          <p14:tracePt t="62845" x="4076700" y="3352800"/>
          <p14:tracePt t="62846" x="4051300" y="3343275"/>
          <p14:tracePt t="62862" x="4025900" y="3343275"/>
          <p14:tracePt t="62862" x="4000500" y="3335338"/>
          <p14:tracePt t="62878" x="3975100" y="3335338"/>
          <p14:tracePt t="62878" x="3949700" y="3335338"/>
          <p14:tracePt t="62895" x="3924300" y="3327400"/>
          <p14:tracePt t="62896" x="3914775" y="3327400"/>
          <p14:tracePt t="62911" x="3914775" y="3317875"/>
          <p14:tracePt t="62928" x="3898900" y="3317875"/>
          <p14:tracePt t="62945" x="3881438" y="3317875"/>
          <p14:tracePt t="62945" x="3863975" y="3317875"/>
          <p14:tracePt t="62962" x="3856038" y="3317875"/>
          <p14:tracePt t="62963" x="3846513" y="3317875"/>
          <p14:tracePt t="62978" x="3830638" y="3317875"/>
          <p14:tracePt t="62995" x="3813175" y="3317875"/>
          <p14:tracePt t="62995" x="3778250" y="3317875"/>
          <p14:tracePt t="63011" x="3762375" y="3317875"/>
          <p14:tracePt t="63029" x="3752850" y="3317875"/>
          <p14:tracePt t="63029" x="3709988" y="3327400"/>
          <p14:tracePt t="63045" x="3702050" y="3327400"/>
          <p14:tracePt t="63046" x="3684588" y="3335338"/>
          <p14:tracePt t="63061" x="3676650" y="3352800"/>
          <p14:tracePt t="63062" x="3659188" y="3352800"/>
          <p14:tracePt t="63078" x="3633788" y="3378200"/>
          <p14:tracePt t="63079" x="3625850" y="3378200"/>
          <p14:tracePt t="63096" x="3608388" y="3395663"/>
          <p14:tracePt t="63096" x="3598863" y="3403600"/>
          <p14:tracePt t="63111" x="3582988" y="3411538"/>
          <p14:tracePt t="63112" x="3565525" y="3421063"/>
          <p14:tracePt t="63129" x="3530600" y="3421063"/>
          <p14:tracePt t="63129" x="0" y="0"/>
        </p14:tracePtLst>
        <p14:tracePtLst>
          <p14:tracePt t="63734" x="4418013" y="3702050"/>
          <p14:tracePt t="63741" x="4418013" y="3694113"/>
          <p14:tracePt t="63858" x="4427538" y="3694113"/>
          <p14:tracePt t="63865" x="4443413" y="3694113"/>
          <p14:tracePt t="63873" x="4460875" y="3694113"/>
          <p14:tracePt t="63882" x="4486275" y="3702050"/>
          <p14:tracePt t="63894" x="4521200" y="3709988"/>
          <p14:tracePt t="63911" x="4554538" y="3709988"/>
          <p14:tracePt t="63911" x="4579938" y="3709988"/>
          <p14:tracePt t="63928" x="4614863" y="3709988"/>
          <p14:tracePt t="63929" x="4683125" y="3709988"/>
          <p14:tracePt t="63944" x="4708525" y="3709988"/>
          <p14:tracePt t="63945" x="4725988" y="3709988"/>
          <p14:tracePt t="63961" x="4751388" y="3709988"/>
          <p14:tracePt t="63962" x="4759325" y="3709988"/>
          <p14:tracePt t="63978" x="4768850" y="3709988"/>
          <p14:tracePt t="63995" x="4784725" y="3719513"/>
          <p14:tracePt t="64011" x="4794250" y="3719513"/>
          <p14:tracePt t="64028" x="4810125" y="3719513"/>
          <p14:tracePt t="64028" x="4837113" y="3719513"/>
          <p14:tracePt t="64045" x="4852988" y="3719513"/>
          <p14:tracePt t="64062" x="4905375" y="3719513"/>
          <p14:tracePt t="64062" x="4938713" y="3719513"/>
          <p14:tracePt t="64078" x="4956175" y="3719513"/>
          <p14:tracePt t="64079" x="4964113" y="3719513"/>
          <p14:tracePt t="64094" x="4981575" y="3719513"/>
          <p14:tracePt t="64095" x="4999038" y="3719513"/>
          <p14:tracePt t="64111" x="5006975" y="3719513"/>
          <p14:tracePt t="64112" x="5024438" y="3709988"/>
          <p14:tracePt t="64130" x="5049838" y="3709988"/>
          <p14:tracePt t="64145" x="5067300" y="3709988"/>
          <p14:tracePt t="64146" x="5075238" y="3709988"/>
          <p14:tracePt t="64161" x="5092700" y="3709988"/>
          <p14:tracePt t="64178" x="5100638" y="3709988"/>
          <p14:tracePt t="64178" x="5118100" y="3709988"/>
          <p14:tracePt t="64195" x="5126038" y="3709988"/>
          <p14:tracePt t="64211" x="5135563" y="3709988"/>
          <p14:tracePt t="64228" x="5143500" y="3709988"/>
          <p14:tracePt t="64244" x="5151438" y="3709988"/>
          <p14:tracePt t="64277" x="5160963" y="3709988"/>
          <p14:tracePt t="64302" x="5168900" y="3709988"/>
          <p14:tracePt t="64342" x="0" y="0"/>
        </p14:tracePtLst>
        <p14:tracePtLst>
          <p14:tracePt t="70406" x="2336800" y="4248150"/>
          <p14:tracePt t="70413" x="2346325" y="4248150"/>
          <p14:tracePt t="70421" x="2354263" y="4248150"/>
          <p14:tracePt t="70437" x="2362200" y="4238625"/>
          <p14:tracePt t="70445" x="2362200" y="4230688"/>
          <p14:tracePt t="70459" x="2362200" y="4222750"/>
          <p14:tracePt t="70477" x="2371725" y="4213225"/>
          <p14:tracePt t="70477" x="2379663" y="4197350"/>
          <p14:tracePt t="70493" x="2379663" y="4179888"/>
          <p14:tracePt t="70493" x="2397125" y="4170363"/>
          <p14:tracePt t="70509" x="2405063" y="4154488"/>
          <p14:tracePt t="70510" x="2414588" y="4111625"/>
          <p14:tracePt t="70526" x="2414588" y="4094163"/>
          <p14:tracePt t="70526" x="2414588" y="4076700"/>
          <p14:tracePt t="70543" x="2414588" y="4060825"/>
          <p14:tracePt t="70544" x="2414588" y="4033838"/>
          <p14:tracePt t="70559" x="2414588" y="4008438"/>
          <p14:tracePt t="70560" x="2405063" y="4000500"/>
          <p14:tracePt t="70576" x="2397125" y="3983038"/>
          <p14:tracePt t="70576" x="2387600" y="3957638"/>
          <p14:tracePt t="70593" x="2371725" y="3940175"/>
          <p14:tracePt t="70593" x="2354263" y="3914775"/>
          <p14:tracePt t="70610" x="2336800" y="3898900"/>
          <p14:tracePt t="70610" x="2328863" y="3881438"/>
          <p14:tracePt t="70626" x="2293938" y="3846513"/>
          <p14:tracePt t="70626" x="2278063" y="3838575"/>
          <p14:tracePt t="70642" x="2260600" y="3821113"/>
          <p14:tracePt t="70643" x="2235200" y="3803650"/>
          <p14:tracePt t="70659" x="2209800" y="3795713"/>
          <p14:tracePt t="70660" x="2174875" y="3778250"/>
          <p14:tracePt t="70677" x="2149475" y="3770313"/>
          <p14:tracePt t="70677" x="2073275" y="3727450"/>
          <p14:tracePt t="70693" x="2030413" y="3702050"/>
          <p14:tracePt t="70693" x="1995488" y="3694113"/>
          <p14:tracePt t="70709" x="1952625" y="3676650"/>
          <p14:tracePt t="70710" x="1901825" y="3659188"/>
          <p14:tracePt t="70726" x="1884363" y="3659188"/>
          <p14:tracePt t="70743" x="1858963" y="3659188"/>
          <p14:tracePt t="70759" x="1774825" y="3651250"/>
          <p14:tracePt t="70760" x="1697038" y="3641725"/>
          <p14:tracePt t="70776" x="1654175" y="3641725"/>
          <p14:tracePt t="70776" x="1603375" y="3633788"/>
          <p14:tracePt t="70792" x="1570038" y="3633788"/>
          <p14:tracePt t="70793" x="1527175" y="3633788"/>
          <p14:tracePt t="70810" x="1492250" y="3625850"/>
          <p14:tracePt t="70810" x="1458913" y="3625850"/>
          <p14:tracePt t="70826" x="1408113" y="3625850"/>
          <p14:tracePt t="70842" x="1373188" y="3625850"/>
          <p14:tracePt t="70843" x="1304925" y="3633788"/>
          <p14:tracePt t="70859" x="1279525" y="3633788"/>
          <p14:tracePt t="70860" x="1254125" y="3651250"/>
          <p14:tracePt t="70877" x="1228725" y="3659188"/>
          <p14:tracePt t="70877" x="1193800" y="3667125"/>
          <p14:tracePt t="70892" x="1176338" y="3676650"/>
          <p14:tracePt t="70909" x="1125538" y="3694113"/>
          <p14:tracePt t="70910" x="1074738" y="3702050"/>
          <p14:tracePt t="70926" x="1057275" y="3702050"/>
          <p14:tracePt t="70926" x="1023938" y="3719513"/>
          <p14:tracePt t="70943" x="981075" y="3727450"/>
          <p14:tracePt t="70944" x="955675" y="3735388"/>
          <p14:tracePt t="70959" x="920750" y="3752850"/>
          <p14:tracePt t="70960" x="887413" y="3770313"/>
          <p14:tracePt t="70976" x="877888" y="3770313"/>
          <p14:tracePt t="70976" x="844550" y="3795713"/>
          <p14:tracePt t="70992" x="827088" y="3803650"/>
          <p14:tracePt t="70993" x="819150" y="3821113"/>
          <p14:tracePt t="71010" x="801688" y="3821113"/>
          <p14:tracePt t="71010" x="784225" y="3838575"/>
          <p14:tracePt t="71026" x="768350" y="3846513"/>
          <p14:tracePt t="71026" x="758825" y="3856038"/>
          <p14:tracePt t="71042" x="750888" y="3871913"/>
          <p14:tracePt t="71059" x="741363" y="3881438"/>
          <p14:tracePt t="71077" x="733425" y="3898900"/>
          <p14:tracePt t="71077" x="715963" y="3898900"/>
          <p14:tracePt t="71092" x="715963" y="3914775"/>
          <p14:tracePt t="71093" x="700088" y="3940175"/>
          <p14:tracePt t="71109" x="690563" y="3949700"/>
          <p14:tracePt t="71109" x="682625" y="3992563"/>
          <p14:tracePt t="71127" x="665163" y="4043363"/>
          <p14:tracePt t="71143" x="657225" y="4076700"/>
          <p14:tracePt t="71144" x="647700" y="4111625"/>
          <p14:tracePt t="71159" x="647700" y="4129088"/>
          <p14:tracePt t="71160" x="639763" y="4144963"/>
          <p14:tracePt t="71176" x="639763" y="4170363"/>
          <p14:tracePt t="71176" x="639763" y="4179888"/>
          <p14:tracePt t="71193" x="639763" y="4197350"/>
          <p14:tracePt t="71194" x="639763" y="4213225"/>
          <p14:tracePt t="71210" x="647700" y="4222750"/>
          <p14:tracePt t="71210" x="665163" y="4230688"/>
          <p14:tracePt t="71226" x="673100" y="4256088"/>
          <p14:tracePt t="71226" x="690563" y="4256088"/>
          <p14:tracePt t="71242" x="715963" y="4273550"/>
          <p14:tracePt t="71243" x="741363" y="4281488"/>
          <p14:tracePt t="71259" x="750888" y="4291013"/>
          <p14:tracePt t="71260" x="776288" y="4298950"/>
          <p14:tracePt t="71276" x="801688" y="4306888"/>
          <p14:tracePt t="71277" x="819150" y="4316413"/>
          <p14:tracePt t="71292" x="844550" y="4324350"/>
          <p14:tracePt t="71293" x="887413" y="4333875"/>
          <p14:tracePt t="71309" x="930275" y="4341813"/>
          <p14:tracePt t="71310" x="1006475" y="4349750"/>
          <p14:tracePt t="71326" x="1031875" y="4349750"/>
          <p14:tracePt t="71326" x="1057275" y="4349750"/>
          <p14:tracePt t="71343" x="1125538" y="4349750"/>
          <p14:tracePt t="71344" x="1193800" y="4349750"/>
          <p14:tracePt t="71359" x="1262063" y="4349750"/>
          <p14:tracePt t="71359" x="1322388" y="4349750"/>
          <p14:tracePt t="71376" x="1408113" y="4341813"/>
          <p14:tracePt t="71376" x="1501775" y="4333875"/>
          <p14:tracePt t="71392" x="1585913" y="4324350"/>
          <p14:tracePt t="71393" x="1663700" y="4316413"/>
          <p14:tracePt t="71410" x="1722438" y="4306888"/>
          <p14:tracePt t="71410" x="1800225" y="4298950"/>
          <p14:tracePt t="71426" x="1858963" y="4291013"/>
          <p14:tracePt t="71426" x="1911350" y="4281488"/>
          <p14:tracePt t="71443" x="1944688" y="4273550"/>
          <p14:tracePt t="71444" x="1979613" y="4273550"/>
          <p14:tracePt t="71459" x="2005013" y="4273550"/>
          <p14:tracePt t="71460" x="2030413" y="4265613"/>
          <p14:tracePt t="71476" x="2038350" y="4265613"/>
          <p14:tracePt t="71477" x="2047875" y="4256088"/>
          <p14:tracePt t="71492" x="2055813" y="4256088"/>
          <p14:tracePt t="71523" x="2073275" y="4256088"/>
          <p14:tracePt t="71523" x="2089150" y="4256088"/>
          <p14:tracePt t="71526" x="2098675" y="4256088"/>
          <p14:tracePt t="71553" x="2116138" y="4256088"/>
          <p14:tracePt t="71554" x="2141538" y="4256088"/>
          <p14:tracePt t="71559" x="2157413" y="4248150"/>
          <p14:tracePt t="71576" x="2192338" y="4248150"/>
          <p14:tracePt t="71576" x="2209800" y="4248150"/>
          <p14:tracePt t="71592" x="2235200" y="4248150"/>
          <p14:tracePt t="71593" x="2252663" y="4248150"/>
          <p14:tracePt t="71609" x="2286000" y="4248150"/>
          <p14:tracePt t="71610" x="2303463" y="4248150"/>
          <p14:tracePt t="71626" x="2328863" y="4238625"/>
          <p14:tracePt t="71627" x="2346325" y="4238625"/>
          <p14:tracePt t="71642" x="2371725" y="4230688"/>
          <p14:tracePt t="71643" x="2379663" y="4230688"/>
          <p14:tracePt t="71659" x="2397125" y="4230688"/>
          <p14:tracePt t="71660" x="2414588" y="4230688"/>
          <p14:tracePt t="71676" x="2422525" y="4230688"/>
          <p14:tracePt t="71693" x="2430463" y="4222750"/>
          <p14:tracePt t="71693" x="2439988" y="4222750"/>
          <p14:tracePt t="71749" x="2414588" y="4230688"/>
          <p14:tracePt t="71750" x="0" y="0"/>
        </p14:tracePtLst>
        <p14:tracePtLst>
          <p14:tracePt t="72542" x="4768850" y="4068763"/>
          <p14:tracePt t="72589" x="4768850" y="4060825"/>
          <p14:tracePt t="72597" x="4768850" y="4051300"/>
          <p14:tracePt t="72605" x="4776788" y="4051300"/>
          <p14:tracePt t="72613" x="4776788" y="4043363"/>
          <p14:tracePt t="72626" x="4776788" y="4025900"/>
          <p14:tracePt t="72642" x="4784725" y="4008438"/>
          <p14:tracePt t="72658" x="4784725" y="4000500"/>
          <p14:tracePt t="72659" x="4784725" y="3983038"/>
          <p14:tracePt t="72675" x="4784725" y="3975100"/>
          <p14:tracePt t="72693" x="4784725" y="3957638"/>
          <p14:tracePt t="72693" x="4784725" y="3949700"/>
          <p14:tracePt t="72709" x="4784725" y="3940175"/>
          <p14:tracePt t="72725" x="4784725" y="3914775"/>
          <p14:tracePt t="72742" x="4759325" y="3898900"/>
          <p14:tracePt t="72742" x="4725988" y="3871913"/>
          <p14:tracePt t="72759" x="4716463" y="3856038"/>
          <p14:tracePt t="72760" x="4691063" y="3856038"/>
          <p14:tracePt t="72775" x="4673600" y="3838575"/>
          <p14:tracePt t="72776" x="4648200" y="3821113"/>
          <p14:tracePt t="72792" x="4605338" y="3813175"/>
          <p14:tracePt t="72792" x="4572000" y="3795713"/>
          <p14:tracePt t="72809" x="4529138" y="3787775"/>
          <p14:tracePt t="72809" x="4503738" y="3778250"/>
          <p14:tracePt t="72826" x="4478338" y="3770313"/>
          <p14:tracePt t="72826" x="4435475" y="3762375"/>
          <p14:tracePt t="72842" x="4392613" y="3752850"/>
          <p14:tracePt t="72842" x="4341813" y="3744913"/>
          <p14:tracePt t="72858" x="4281488" y="3735388"/>
          <p14:tracePt t="72859" x="4222750" y="3735388"/>
          <p14:tracePt t="72875" x="4154488" y="3727450"/>
          <p14:tracePt t="72876" x="4076700" y="3727450"/>
          <p14:tracePt t="72893" x="4008438" y="3727450"/>
          <p14:tracePt t="72909" x="3871913" y="3719513"/>
          <p14:tracePt t="72925" x="3719513" y="3719513"/>
          <p14:tracePt t="72942" x="3557588" y="3719513"/>
          <p14:tracePt t="72942" x="3395663" y="3719513"/>
          <p14:tracePt t="72959" x="3300413" y="3719513"/>
          <p14:tracePt t="72960" x="3232150" y="3719513"/>
          <p14:tracePt t="72975" x="3155950" y="3719513"/>
          <p14:tracePt t="72992" x="3087688" y="3719513"/>
          <p14:tracePt t="72992" x="2986088" y="3719513"/>
          <p14:tracePt t="73008" x="2933700" y="3719513"/>
          <p14:tracePt t="73026" x="2900363" y="3719513"/>
          <p14:tracePt t="73026" x="2857500" y="3719513"/>
          <p14:tracePt t="73042" x="2824163" y="3735388"/>
          <p14:tracePt t="73043" x="2797175" y="3752850"/>
          <p14:tracePt t="73059" x="2763838" y="3762375"/>
          <p14:tracePt t="73059" x="2728913" y="3778250"/>
          <p14:tracePt t="73075" x="2713038" y="3787775"/>
          <p14:tracePt t="73076" x="2678113" y="3795713"/>
          <p14:tracePt t="73093" x="2660650" y="3795713"/>
          <p14:tracePt t="73093" x="2627313" y="3813175"/>
          <p14:tracePt t="73108" x="2609850" y="3821113"/>
          <p14:tracePt t="73126" x="2601913" y="3830638"/>
          <p14:tracePt t="73142" x="2584450" y="3830638"/>
          <p14:tracePt t="73143" x="2584450" y="3838575"/>
          <p14:tracePt t="73159" x="2566988" y="3846513"/>
          <p14:tracePt t="73160" x="2566988" y="3856038"/>
          <p14:tracePt t="73175" x="2551113" y="3863975"/>
          <p14:tracePt t="73176" x="2551113" y="3881438"/>
          <p14:tracePt t="73192" x="2541588" y="3881438"/>
          <p14:tracePt t="73208" x="2533650" y="3898900"/>
          <p14:tracePt t="73209" x="2533650" y="3914775"/>
          <p14:tracePt t="73226" x="2533650" y="3924300"/>
          <p14:tracePt t="73242" x="2524125" y="3932238"/>
          <p14:tracePt t="73243" x="2524125" y="3940175"/>
          <p14:tracePt t="73258" x="2524125" y="3957638"/>
          <p14:tracePt t="73275" x="2524125" y="3967163"/>
          <p14:tracePt t="73276" x="2524125" y="3983038"/>
          <p14:tracePt t="73293" x="2524125" y="3992563"/>
          <p14:tracePt t="73293" x="2524125" y="4000500"/>
          <p14:tracePt t="73308" x="2524125" y="4025900"/>
          <p14:tracePt t="73325" x="2524125" y="4033838"/>
          <p14:tracePt t="73342" x="2541588" y="4086225"/>
          <p14:tracePt t="73359" x="2559050" y="4111625"/>
          <p14:tracePt t="73359" x="2566988" y="4137025"/>
          <p14:tracePt t="73375" x="2576513" y="4154488"/>
          <p14:tracePt t="73376" x="2592388" y="4170363"/>
          <p14:tracePt t="73392" x="2601913" y="4179888"/>
          <p14:tracePt t="73408" x="2619375" y="4205288"/>
          <p14:tracePt t="73426" x="2644775" y="4230688"/>
          <p14:tracePt t="73426" x="2670175" y="4248150"/>
          <p14:tracePt t="73442" x="2687638" y="4256088"/>
          <p14:tracePt t="73442" x="2703513" y="4273550"/>
          <p14:tracePt t="73458" x="2720975" y="4273550"/>
          <p14:tracePt t="73459" x="2728913" y="4281488"/>
          <p14:tracePt t="73475" x="2746375" y="4291013"/>
          <p14:tracePt t="73476" x="2763838" y="4298950"/>
          <p14:tracePt t="73493" x="2781300" y="4306888"/>
          <p14:tracePt t="73493" x="2849563" y="4333875"/>
          <p14:tracePt t="73508" x="2890838" y="4333875"/>
          <p14:tracePt t="73525" x="2917825" y="4341813"/>
          <p14:tracePt t="73526" x="2968625" y="4349750"/>
          <p14:tracePt t="73542" x="3011488" y="4359275"/>
          <p14:tracePt t="73542" x="3044825" y="4359275"/>
          <p14:tracePt t="73559" x="3079750" y="4359275"/>
          <p14:tracePt t="73559" x="3138488" y="4367213"/>
          <p14:tracePt t="73575" x="3190875" y="4367213"/>
          <p14:tracePt t="73576" x="3224213" y="4367213"/>
          <p14:tracePt t="73592" x="3259138" y="4367213"/>
          <p14:tracePt t="73592" x="3292475" y="4367213"/>
          <p14:tracePt t="73608" x="3335338" y="4367213"/>
          <p14:tracePt t="73626" x="3368675" y="4367213"/>
          <p14:tracePt t="73626" x="3454400" y="4367213"/>
          <p14:tracePt t="73642" x="3497263" y="4367213"/>
          <p14:tracePt t="73658" x="3548063" y="4367213"/>
          <p14:tracePt t="73659" x="3625850" y="4367213"/>
          <p14:tracePt t="73675" x="3651250" y="4367213"/>
          <p14:tracePt t="73692" x="3676650" y="4367213"/>
          <p14:tracePt t="73693" x="3709988" y="4367213"/>
          <p14:tracePt t="73708" x="3727450" y="4367213"/>
          <p14:tracePt t="73725" x="3752850" y="4367213"/>
          <p14:tracePt t="73725" x="3821113" y="4359275"/>
          <p14:tracePt t="73742" x="3856038" y="4349750"/>
          <p14:tracePt t="73742" x="3889375" y="4341813"/>
          <p14:tracePt t="73759" x="3924300" y="4341813"/>
          <p14:tracePt t="73759" x="3940175" y="4341813"/>
          <p14:tracePt t="73775" x="3967163" y="4333875"/>
          <p14:tracePt t="73776" x="3983038" y="4333875"/>
          <p14:tracePt t="73792" x="4000500" y="4333875"/>
          <p14:tracePt t="73808" x="4025900" y="4333875"/>
          <p14:tracePt t="73809" x="4051300" y="4333875"/>
          <p14:tracePt t="73826" x="4068763" y="4324350"/>
          <p14:tracePt t="73826" x="4094163" y="4324350"/>
          <p14:tracePt t="73842" x="4119563" y="4324350"/>
          <p14:tracePt t="73842" x="4137025" y="4324350"/>
          <p14:tracePt t="73858" x="4162425" y="4324350"/>
          <p14:tracePt t="73875" x="4179888" y="4324350"/>
          <p14:tracePt t="73875" x="4248150" y="4316413"/>
          <p14:tracePt t="73892" x="4265613" y="4306888"/>
          <p14:tracePt t="73893" x="4291013" y="4306888"/>
          <p14:tracePt t="73908" x="4316413" y="4298950"/>
          <p14:tracePt t="73909" x="4349750" y="4298950"/>
          <p14:tracePt t="73925" x="4384675" y="4291013"/>
          <p14:tracePt t="73926" x="4435475" y="4273550"/>
          <p14:tracePt t="73942" x="4452938" y="4265613"/>
          <p14:tracePt t="73942" x="4495800" y="4256088"/>
          <p14:tracePt t="73959" x="4521200" y="4248150"/>
          <p14:tracePt t="73959" x="4538663" y="4238625"/>
          <p14:tracePt t="73975" x="4554538" y="4238625"/>
          <p14:tracePt t="73975" x="4572000" y="4230688"/>
          <p14:tracePt t="73992" x="4579938" y="4222750"/>
          <p14:tracePt t="73992" x="4589463" y="4222750"/>
          <p14:tracePt t="74008" x="4605338" y="4213225"/>
          <p14:tracePt t="74026" x="4614863" y="4213225"/>
          <p14:tracePt t="74042" x="4622800" y="4205288"/>
          <p14:tracePt t="74042" x="4632325" y="4205288"/>
          <p14:tracePt t="74075" x="4640263" y="4205288"/>
          <p14:tracePt t="74076" x="4640263" y="4197350"/>
          <p14:tracePt t="74092" x="4648200" y="4197350"/>
          <p14:tracePt t="74093" x="4657725" y="4197350"/>
          <p14:tracePt t="74108" x="4665663" y="4187825"/>
          <p14:tracePt t="74109" x="4673600" y="4187825"/>
          <p14:tracePt t="74142" x="4691063" y="4179888"/>
          <p14:tracePt t="74142" x="4700588" y="4179888"/>
          <p14:tracePt t="74159" x="4708525" y="4179888"/>
          <p14:tracePt t="74159" x="4708525" y="4170363"/>
          <p14:tracePt t="74175" x="4716463" y="4170363"/>
          <p14:tracePt t="74175" x="4716463" y="4162425"/>
          <p14:tracePt t="74192" x="4725988" y="4162425"/>
          <p14:tracePt t="74192" x="4741863" y="4154488"/>
          <p14:tracePt t="74208" x="4759325" y="4137025"/>
          <p14:tracePt t="74226" x="4759325" y="4129088"/>
          <p14:tracePt t="74226" x="4768850" y="4119563"/>
          <p14:tracePt t="74242" x="4776788" y="4111625"/>
          <p14:tracePt t="74259" x="4776788" y="4102100"/>
          <p14:tracePt t="74260" x="4784725" y="4094163"/>
          <p14:tracePt t="74292" x="4784725" y="4086225"/>
          <p14:tracePt t="74293" x="4794250" y="4076700"/>
          <p14:tracePt t="74308" x="4794250" y="4068763"/>
          <p14:tracePt t="74326" x="4794250" y="4060825"/>
          <p14:tracePt t="74342" x="4794250" y="4051300"/>
          <p14:tracePt t="74359" x="4802188" y="4051300"/>
          <p14:tracePt t="74375" x="4802188" y="4043363"/>
          <p14:tracePt t="74391" x="4810125" y="4043363"/>
          <p14:tracePt t="74392" x="4810125" y="4033838"/>
          <p14:tracePt t="74408" x="4810125" y="4017963"/>
          <p14:tracePt t="74425" x="4810125" y="4008438"/>
          <p14:tracePt t="74441" x="4810125" y="4000500"/>
          <p14:tracePt t="74442" x="4819650" y="3992563"/>
          <p14:tracePt t="74458" x="4819650" y="3983038"/>
          <p14:tracePt t="74459" x="4819650" y="3975100"/>
          <p14:tracePt t="74492" x="4819650" y="3967163"/>
          <p14:tracePt t="74493" x="0" y="0"/>
        </p14:tracePtLst>
        <p14:tracePtLst>
          <p14:tracePt t="83262" x="2225675" y="2089150"/>
          <p14:tracePt t="83269" x="2217738" y="2089150"/>
          <p14:tracePt t="83285" x="2217738" y="2081213"/>
          <p14:tracePt t="83305" x="2217738" y="2073275"/>
          <p14:tracePt t="83322" x="2217738" y="2063750"/>
          <p14:tracePt t="83340" x="2209800" y="2063750"/>
          <p14:tracePt t="83362" x="2200275" y="2047875"/>
          <p14:tracePt t="83363" x="2184400" y="2012950"/>
          <p14:tracePt t="83372" x="2184400" y="2005013"/>
          <p14:tracePt t="83402" x="2174875" y="1987550"/>
          <p14:tracePt t="83403" x="2141538" y="1952625"/>
          <p14:tracePt t="83406" x="2124075" y="1944688"/>
          <p14:tracePt t="83432" x="2116138" y="1936750"/>
          <p14:tracePt t="83433" x="2089150" y="1927225"/>
          <p14:tracePt t="83439" x="2073275" y="1911350"/>
          <p14:tracePt t="83462" x="2055813" y="1901825"/>
          <p14:tracePt t="83473" x="2030413" y="1876425"/>
          <p14:tracePt t="83473" x="2012950" y="1876425"/>
          <p14:tracePt t="83502" x="2012950" y="1868488"/>
          <p14:tracePt t="83503" x="1987550" y="1858963"/>
          <p14:tracePt t="83532" x="1987550" y="1851025"/>
          <p14:tracePt t="83533" x="1944688" y="1851025"/>
          <p14:tracePt t="83562" x="1919288" y="1851025"/>
          <p14:tracePt t="83563" x="1884363" y="1833563"/>
          <p14:tracePt t="83572" x="1868488" y="1833563"/>
          <p14:tracePt t="83602" x="1858963" y="1825625"/>
          <p14:tracePt t="83603" x="1816100" y="1816100"/>
          <p14:tracePt t="83606" x="1800225" y="1808163"/>
          <p14:tracePt t="83632" x="1790700" y="1808163"/>
          <p14:tracePt t="83633" x="1757363" y="1808163"/>
          <p14:tracePt t="83639" x="1731963" y="1808163"/>
          <p14:tracePt t="83662" x="1714500" y="1808163"/>
          <p14:tracePt t="83663" x="1697038" y="1808163"/>
          <p14:tracePt t="83673" x="1681163" y="1808163"/>
          <p14:tracePt t="83718" x="1671638" y="1808163"/>
          <p14:tracePt t="83733" x="1663700" y="1808163"/>
          <p14:tracePt t="83749" x="1663700" y="1825625"/>
          <p14:tracePt t="83772" x="1663700" y="1833563"/>
          <p14:tracePt t="83773" x="1663700" y="1843088"/>
          <p14:tracePt t="83802" x="1654175" y="1858963"/>
          <p14:tracePt t="83803" x="1654175" y="1893888"/>
          <p14:tracePt t="83806" x="1654175" y="1911350"/>
          <p14:tracePt t="83832" x="1654175" y="1919288"/>
          <p14:tracePt t="83833" x="1663700" y="1962150"/>
          <p14:tracePt t="83839" x="1671638" y="1979613"/>
          <p14:tracePt t="83862" x="1681163" y="1987550"/>
          <p14:tracePt t="83863" x="1697038" y="2005013"/>
          <p14:tracePt t="83873" x="1714500" y="2020888"/>
          <p14:tracePt t="83902" x="1722438" y="2020888"/>
          <p14:tracePt t="83903" x="1757363" y="2047875"/>
          <p14:tracePt t="83922" x="1765300" y="2047875"/>
          <p14:tracePt t="83923" x="1790700" y="2055813"/>
          <p14:tracePt t="83955" x="1808163" y="2063750"/>
          <p14:tracePt t="83956" x="1851025" y="2063750"/>
          <p14:tracePt t="83984" x="1868488" y="2063750"/>
          <p14:tracePt t="83988" x="1919288" y="2063750"/>
          <p14:tracePt t="84014" x="1936750" y="2063750"/>
          <p14:tracePt t="84023" x="1970088" y="2063750"/>
          <p14:tracePt t="84023" x="1979613" y="2063750"/>
          <p14:tracePt t="84044" x="1987550" y="2063750"/>
          <p14:tracePt t="84055" x="1995488" y="2063750"/>
          <p14:tracePt t="84084" x="2005013" y="2063750"/>
          <p14:tracePt t="84093" x="2012950" y="2063750"/>
          <p14:tracePt t="84115" x="2020888" y="2063750"/>
          <p14:tracePt t="84126" x="2030413" y="2063750"/>
          <p14:tracePt t="84156" x="2030413" y="2055813"/>
          <p14:tracePt t="84185" x="2038350" y="2047875"/>
          <p14:tracePt t="84186" x="2047875" y="2030413"/>
          <p14:tracePt t="84215" x="2047875" y="2012950"/>
          <p14:tracePt t="84216" x="2055813" y="2005013"/>
          <p14:tracePt t="84223" x="2055813" y="1995488"/>
          <p14:tracePt t="84245" x="2055813" y="1979613"/>
          <p14:tracePt t="84255" x="2055813" y="1970088"/>
          <p14:tracePt t="84285" x="2047875" y="1970088"/>
          <p14:tracePt t="84286" x="1995488" y="1970088"/>
          <p14:tracePt t="84286" x="0" y="0"/>
        </p14:tracePtLst>
        <p14:tracePtLst>
          <p14:tracePt t="85118" x="1552575" y="4784725"/>
          <p14:tracePt t="85125" x="1560513" y="4784725"/>
          <p14:tracePt t="85133" x="1570038" y="4784725"/>
          <p14:tracePt t="85206" x="1577975" y="4784725"/>
          <p14:tracePt t="85221" x="1585913" y="4784725"/>
          <p14:tracePt t="85229" x="1595438" y="4784725"/>
          <p14:tracePt t="85255" x="1603375" y="4784725"/>
          <p14:tracePt t="85255" x="1612900" y="4784725"/>
          <p14:tracePt t="85279" x="1620838" y="4784725"/>
          <p14:tracePt t="85288" x="1663700" y="4784725"/>
          <p14:tracePt t="85289" x="1671638" y="4784725"/>
          <p14:tracePt t="85318" x="1681163" y="4784725"/>
          <p14:tracePt t="85321" x="1714500" y="4784725"/>
          <p14:tracePt t="85349" x="1722438" y="4784725"/>
          <p14:tracePt t="85355" x="1747838" y="4784725"/>
          <p14:tracePt t="85378" x="1765300" y="4794250"/>
          <p14:tracePt t="85388" x="1774825" y="4794250"/>
          <p14:tracePt t="85419" x="1782763" y="4794250"/>
          <p14:tracePt t="85420" x="1816100" y="4794250"/>
          <p14:tracePt t="85421" x="1833563" y="4794250"/>
          <p14:tracePt t="85448" x="1851025" y="4794250"/>
          <p14:tracePt t="85449" x="1876425" y="4794250"/>
          <p14:tracePt t="85455" x="1884363" y="4794250"/>
          <p14:tracePt t="85478" x="1901825" y="4794250"/>
          <p14:tracePt t="85489" x="1919288" y="4802188"/>
          <p14:tracePt t="85489" x="1936750" y="4802188"/>
          <p14:tracePt t="85518" x="1944688" y="4802188"/>
          <p14:tracePt t="85519" x="1979613" y="4802188"/>
          <p14:tracePt t="85548" x="1995488" y="4802188"/>
          <p14:tracePt t="85556" x="2005013" y="4802188"/>
          <p14:tracePt t="85556" x="2012950" y="4802188"/>
          <p14:tracePt t="85578" x="2020888" y="4802188"/>
          <p14:tracePt t="85579" x="2038350" y="4802188"/>
          <p14:tracePt t="85588" x="2047875" y="4802188"/>
          <p14:tracePt t="85618" x="2055813" y="4802188"/>
          <p14:tracePt t="85622" x="2098675" y="4802188"/>
          <p14:tracePt t="85648" x="2116138" y="4802188"/>
          <p14:tracePt t="85655" x="2157413" y="4802188"/>
          <p14:tracePt t="85655" x="2166938" y="4802188"/>
          <p14:tracePt t="85678" x="2184400" y="4802188"/>
          <p14:tracePt t="85679" x="2200275" y="4802188"/>
          <p14:tracePt t="85689" x="2217738" y="4802188"/>
          <p14:tracePt t="85718" x="2235200" y="4802188"/>
          <p14:tracePt t="85721" x="2286000" y="4802188"/>
          <p14:tracePt t="85748" x="2303463" y="4802188"/>
          <p14:tracePt t="85755" x="2346325" y="4802188"/>
          <p14:tracePt t="85778" x="2362200" y="4802188"/>
          <p14:tracePt t="85779" x="2387600" y="4802188"/>
          <p14:tracePt t="85788" x="2414588" y="4802188"/>
          <p14:tracePt t="85819" x="2430463" y="4802188"/>
          <p14:tracePt t="85819" x="2490788" y="4802188"/>
          <p14:tracePt t="85822" x="2516188" y="4802188"/>
          <p14:tracePt t="85848" x="2533650" y="4810125"/>
          <p14:tracePt t="85849" x="2576513" y="4810125"/>
          <p14:tracePt t="85855" x="2601913" y="4810125"/>
          <p14:tracePt t="85878" x="2619375" y="4810125"/>
          <p14:tracePt t="85879" x="2652713" y="4819650"/>
          <p14:tracePt t="85889" x="2670175" y="4819650"/>
          <p14:tracePt t="85918" x="2678113" y="4819650"/>
          <p14:tracePt t="85921" x="2738438" y="4819650"/>
          <p14:tracePt t="85950" x="2755900" y="4819650"/>
          <p14:tracePt t="85956" x="2814638" y="4819650"/>
          <p14:tracePt t="85980" x="2840038" y="4819650"/>
          <p14:tracePt t="85988" x="2900363" y="4819650"/>
          <p14:tracePt t="86010" x="2917825" y="4819650"/>
          <p14:tracePt t="86021" x="2959100" y="4819650"/>
          <p14:tracePt t="86022" x="3019425" y="4819650"/>
          <p14:tracePt t="86051" x="3044825" y="4819650"/>
          <p14:tracePt t="86052" x="3087688" y="4819650"/>
          <p14:tracePt t="86054" x="3105150" y="4819650"/>
          <p14:tracePt t="86080" x="3122613" y="4827588"/>
          <p14:tracePt t="86081" x="3148013" y="4827588"/>
          <p14:tracePt t="86088" x="3163888" y="4827588"/>
          <p14:tracePt t="86112" x="3173413" y="4827588"/>
          <p14:tracePt t="86113" x="3206750" y="4837113"/>
          <p14:tracePt t="86123" x="3224213" y="4837113"/>
          <p14:tracePt t="86152" x="3241675" y="4837113"/>
          <p14:tracePt t="86155" x="3284538" y="4837113"/>
          <p14:tracePt t="86182" x="3292475" y="4837113"/>
          <p14:tracePt t="86183" x="3327400" y="4837113"/>
          <p14:tracePt t="86189" x="3335338" y="4837113"/>
          <p14:tracePt t="86212" x="3343275" y="4837113"/>
          <p14:tracePt t="86221" x="3352800" y="4837113"/>
          <p14:tracePt t="86222" x="3368675" y="4837113"/>
          <p14:tracePt t="86242" x="3386138" y="4837113"/>
          <p14:tracePt t="86255" x="3395663" y="4837113"/>
          <p14:tracePt t="86256" x="3436938" y="4827588"/>
          <p14:tracePt t="86282" x="3471863" y="4827588"/>
          <p14:tracePt t="86283" x="3489325" y="4827588"/>
          <p14:tracePt t="86288" x="3505200" y="4827588"/>
          <p14:tracePt t="86312" x="3514725" y="4827588"/>
          <p14:tracePt t="86322" x="3522663" y="4827588"/>
          <p14:tracePt t="86352" x="3530600" y="4827588"/>
          <p14:tracePt t="86533" x="3540125" y="4827588"/>
          <p14:tracePt t="86534" x="0" y="0"/>
        </p14:tracePtLst>
        <p14:tracePtLst>
          <p14:tracePt t="89278" x="2925763" y="4579938"/>
          <p14:tracePt t="89301" x="2925763" y="4572000"/>
          <p14:tracePt t="89309" x="2925763" y="4564063"/>
          <p14:tracePt t="89333" x="2925763" y="4554538"/>
          <p14:tracePt t="89354" x="2925763" y="4546600"/>
          <p14:tracePt t="89355" x="2925763" y="4538663"/>
          <p14:tracePt t="89376" x="2925763" y="4521200"/>
          <p14:tracePt t="89387" x="2908300" y="4503738"/>
          <p14:tracePt t="89387" x="2890838" y="4495800"/>
          <p14:tracePt t="89416" x="2890838" y="4486275"/>
          <p14:tracePt t="89417" x="2857500" y="4470400"/>
          <p14:tracePt t="89421" x="2840038" y="4460875"/>
          <p14:tracePt t="89446" x="2832100" y="4452938"/>
          <p14:tracePt t="89447" x="2806700" y="4452938"/>
          <p14:tracePt t="89454" x="2806700" y="4443413"/>
          <p14:tracePt t="89476" x="2797175" y="4435475"/>
          <p14:tracePt t="89488" x="2789238" y="4435475"/>
          <p14:tracePt t="89516" x="2781300" y="4435475"/>
          <p14:tracePt t="89525" x="2771775" y="4435475"/>
          <p14:tracePt t="89546" x="2763838" y="4435475"/>
          <p14:tracePt t="89557" x="2746375" y="4435475"/>
          <p14:tracePt t="89586" x="2728913" y="4435475"/>
          <p14:tracePt t="89587" x="2720975" y="4435475"/>
          <p14:tracePt t="89589" x="2703513" y="4443413"/>
          <p14:tracePt t="89616" x="2695575" y="4443413"/>
          <p14:tracePt t="89617" x="2652713" y="4452938"/>
          <p14:tracePt t="89621" x="2644775" y="4452938"/>
          <p14:tracePt t="89646" x="2627313" y="4460875"/>
          <p14:tracePt t="89647" x="2609850" y="4470400"/>
          <p14:tracePt t="89654" x="2601913" y="4470400"/>
          <p14:tracePt t="89676" x="2592388" y="4470400"/>
          <p14:tracePt t="89688" x="2584450" y="4478338"/>
          <p14:tracePt t="89688" x="2584450" y="4486275"/>
          <p14:tracePt t="89716" x="2576513" y="4495800"/>
          <p14:tracePt t="89717" x="2566988" y="4521200"/>
          <p14:tracePt t="89720" x="2559050" y="4538663"/>
          <p14:tracePt t="89746" x="2551113" y="4546600"/>
          <p14:tracePt t="89754" x="2551113" y="4572000"/>
          <p14:tracePt t="89776" x="2551113" y="4579938"/>
          <p14:tracePt t="89777" x="2533650" y="4605338"/>
          <p14:tracePt t="89787" x="2533650" y="4614863"/>
          <p14:tracePt t="89816" x="2533650" y="4622800"/>
          <p14:tracePt t="89817" x="2533650" y="4648200"/>
          <p14:tracePt t="89821" x="2533650" y="4665663"/>
          <p14:tracePt t="89846" x="2533650" y="4673600"/>
          <p14:tracePt t="89853" x="2533650" y="4691063"/>
          <p14:tracePt t="89876" x="2533650" y="4708525"/>
          <p14:tracePt t="89888" x="2533650" y="4716463"/>
          <p14:tracePt t="89888" x="2541588" y="4716463"/>
          <p14:tracePt t="89916" x="2551113" y="4725988"/>
          <p14:tracePt t="89920" x="2576513" y="4741863"/>
          <p14:tracePt t="89950" x="2584450" y="4751388"/>
          <p14:tracePt t="89951" x="2627313" y="4784725"/>
          <p14:tracePt t="89980" x="2635250" y="4784725"/>
          <p14:tracePt t="89987" x="2670175" y="4802188"/>
          <p14:tracePt t="90010" x="2678113" y="4802188"/>
          <p14:tracePt t="90011" x="2687638" y="4802188"/>
          <p14:tracePt t="90022" x="2703513" y="4802188"/>
          <p14:tracePt t="90050" x="2713038" y="4802188"/>
          <p14:tracePt t="90051" x="2755900" y="4794250"/>
          <p14:tracePt t="90053" x="2771775" y="4784725"/>
          <p14:tracePt t="90080" x="2789238" y="4759325"/>
          <p14:tracePt t="90081" x="2806700" y="4741863"/>
          <p14:tracePt t="90087" x="2814638" y="4725988"/>
          <p14:tracePt t="90113" x="2832100" y="4716463"/>
          <p14:tracePt t="90114" x="2840038" y="4700588"/>
          <p14:tracePt t="90165" x="0" y="0"/>
        </p14:tracePtLst>
        <p14:tracePtLst>
          <p14:tracePt t="90669" x="3087688" y="4827588"/>
          <p14:tracePt t="90813" x="3087688" y="4819650"/>
          <p14:tracePt t="90821" x="3095625" y="4819650"/>
          <p14:tracePt t="90837" x="3113088" y="4819650"/>
          <p14:tracePt t="90853" x="3122613" y="4819650"/>
          <p14:tracePt t="90854" x="3130550" y="4819650"/>
          <p14:tracePt t="90879" x="3155950" y="4819650"/>
          <p14:tracePt t="90887" x="3181350" y="4810125"/>
          <p14:tracePt t="90888" x="3190875" y="4810125"/>
          <p14:tracePt t="90909" x="3206750" y="4810125"/>
          <p14:tracePt t="90920" x="3224213" y="4810125"/>
          <p14:tracePt t="90920" x="3232150" y="4810125"/>
          <p14:tracePt t="90951" x="3241675" y="4810125"/>
          <p14:tracePt t="90954" x="3249613" y="4810125"/>
          <p14:tracePt t="90981" x="3259138" y="4802188"/>
          <p14:tracePt t="90989" x="3267075" y="4802188"/>
          <p14:tracePt t="91011" x="3275013" y="4802188"/>
          <p14:tracePt t="91021" x="3284538" y="4802188"/>
          <p14:tracePt t="91051" x="3292475" y="4802188"/>
          <p14:tracePt t="91052" x="3300413" y="4802188"/>
          <p14:tracePt t="91053" x="3309938" y="4802188"/>
          <p14:tracePt t="91081" x="3317875" y="4802188"/>
          <p14:tracePt t="91082" x="3327400" y="4794250"/>
          <p14:tracePt t="91113" x="3335338" y="4794250"/>
          <p14:tracePt t="91120" x="3343275" y="4784725"/>
          <p14:tracePt t="91144" x="3360738" y="4784725"/>
          <p14:tracePt t="91154" x="3368675" y="4784725"/>
          <p14:tracePt t="91183" x="3378200" y="4784725"/>
          <p14:tracePt t="91184" x="3386138" y="4784725"/>
          <p14:tracePt t="91213" x="3395663" y="4784725"/>
          <p14:tracePt t="91221" x="3403600" y="4784725"/>
          <p14:tracePt t="91243" x="3411538" y="4784725"/>
          <p14:tracePt t="91253" x="3421063" y="4784725"/>
          <p14:tracePt t="91283" x="3429000" y="4784725"/>
          <p14:tracePt t="91284" x="3436938" y="4784725"/>
          <p14:tracePt t="91287" x="3454400" y="4784725"/>
          <p14:tracePt t="91313" x="3462338" y="4784725"/>
          <p14:tracePt t="91325" x="3471863" y="4784725"/>
          <p14:tracePt t="91357" x="3479800" y="4794250"/>
          <p14:tracePt t="91383" x="3489325" y="4794250"/>
          <p14:tracePt t="91384" x="3497263" y="4794250"/>
          <p14:tracePt t="91414" x="3505200" y="4802188"/>
          <p14:tracePt t="91493" x="0" y="0"/>
        </p14:tracePtLst>
      </p14:laserTraceLst>
    </p:ext>
    <p:ext uri="{E180D4A7-C9FB-4DFB-919C-405C955672EB}">
      <p14:showEvtLst xmlns:p14="http://schemas.microsoft.com/office/powerpoint/2010/main">
        <p14:playEvt time="1483" objId="4"/>
        <p14:triggerEvt type="onClick" time="1483" objId="4"/>
        <p14:stopEvt time="99595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3568" y="476672"/>
            <a:ext cx="3656965" cy="16687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8558" y="2564904"/>
            <a:ext cx="72678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Az 5 – 10 s között:</a:t>
            </a:r>
          </a:p>
          <a:p>
            <a:r>
              <a:rPr lang="hu-HU" dirty="0">
                <a:solidFill>
                  <a:srgbClr val="FF0000"/>
                </a:solidFill>
              </a:rPr>
              <a:t>mivel ez a szakasz az 5 </a:t>
            </a:r>
            <a:r>
              <a:rPr lang="hu-HU" dirty="0" err="1">
                <a:solidFill>
                  <a:srgbClr val="FF0000"/>
                </a:solidFill>
              </a:rPr>
              <a:t>s-nál</a:t>
            </a:r>
            <a:r>
              <a:rPr lang="hu-HU" dirty="0">
                <a:solidFill>
                  <a:srgbClr val="FF0000"/>
                </a:solidFill>
              </a:rPr>
              <a:t> kezdődik,  ezért ezen a szakaszon </a:t>
            </a:r>
          </a:p>
          <a:p>
            <a:r>
              <a:rPr lang="hu-HU" dirty="0">
                <a:solidFill>
                  <a:srgbClr val="FF0000"/>
                </a:solidFill>
              </a:rPr>
              <a:t>t</a:t>
            </a:r>
            <a:r>
              <a:rPr lang="hu-HU" baseline="-25000" dirty="0">
                <a:solidFill>
                  <a:srgbClr val="FF0000"/>
                </a:solidFill>
              </a:rPr>
              <a:t>2</a:t>
            </a:r>
            <a:r>
              <a:rPr lang="hu-HU" dirty="0">
                <a:solidFill>
                  <a:srgbClr val="FF0000"/>
                </a:solidFill>
              </a:rPr>
              <a:t> = t – 5 s;</a:t>
            </a:r>
          </a:p>
          <a:p>
            <a:r>
              <a:rPr lang="hu-HU" dirty="0">
                <a:solidFill>
                  <a:srgbClr val="FF0000"/>
                </a:solidFill>
              </a:rPr>
              <a:t>a kiinduló koordináta x</a:t>
            </a:r>
            <a:r>
              <a:rPr lang="hu-HU" baseline="-25000" dirty="0">
                <a:solidFill>
                  <a:srgbClr val="FF0000"/>
                </a:solidFill>
              </a:rPr>
              <a:t>02</a:t>
            </a:r>
            <a:r>
              <a:rPr lang="hu-HU" dirty="0">
                <a:solidFill>
                  <a:srgbClr val="FF0000"/>
                </a:solidFill>
              </a:rPr>
              <a:t> = x</a:t>
            </a:r>
            <a:r>
              <a:rPr lang="hu-HU" baseline="-25000" dirty="0">
                <a:solidFill>
                  <a:srgbClr val="FF0000"/>
                </a:solidFill>
              </a:rPr>
              <a:t>1</a:t>
            </a:r>
            <a:r>
              <a:rPr lang="hu-HU" dirty="0">
                <a:solidFill>
                  <a:srgbClr val="FF0000"/>
                </a:solidFill>
              </a:rPr>
              <a:t>(5) = 15 m;</a:t>
            </a:r>
          </a:p>
          <a:p>
            <a:r>
              <a:rPr lang="hu-HU" dirty="0">
                <a:solidFill>
                  <a:srgbClr val="FF0000"/>
                </a:solidFill>
              </a:rPr>
              <a:t>a (kezdő)sebesség v</a:t>
            </a:r>
            <a:r>
              <a:rPr lang="hu-HU" baseline="-25000" dirty="0">
                <a:solidFill>
                  <a:srgbClr val="FF0000"/>
                </a:solidFill>
              </a:rPr>
              <a:t>02</a:t>
            </a:r>
            <a:r>
              <a:rPr lang="hu-HU" dirty="0">
                <a:solidFill>
                  <a:srgbClr val="FF0000"/>
                </a:solidFill>
              </a:rPr>
              <a:t> = v</a:t>
            </a:r>
            <a:r>
              <a:rPr lang="hu-HU" baseline="-25000" dirty="0">
                <a:solidFill>
                  <a:srgbClr val="FF0000"/>
                </a:solidFill>
              </a:rPr>
              <a:t>1</a:t>
            </a:r>
            <a:r>
              <a:rPr lang="hu-HU" dirty="0">
                <a:solidFill>
                  <a:srgbClr val="FF0000"/>
                </a:solidFill>
              </a:rPr>
              <a:t>(5) = 6 m/s;</a:t>
            </a:r>
          </a:p>
          <a:p>
            <a:r>
              <a:rPr lang="hu-HU" dirty="0">
                <a:solidFill>
                  <a:srgbClr val="FF0000"/>
                </a:solidFill>
              </a:rPr>
              <a:t>a gyorsulás zérus.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v</a:t>
            </a:r>
            <a:r>
              <a:rPr lang="hu-HU" baseline="-25000" dirty="0">
                <a:solidFill>
                  <a:srgbClr val="FF0000"/>
                </a:solidFill>
              </a:rPr>
              <a:t>2</a:t>
            </a:r>
            <a:r>
              <a:rPr lang="hu-HU" dirty="0">
                <a:solidFill>
                  <a:srgbClr val="FF0000"/>
                </a:solidFill>
              </a:rPr>
              <a:t>(t) = 6 m/s    és    x</a:t>
            </a:r>
            <a:r>
              <a:rPr lang="hu-HU" baseline="-25000" dirty="0">
                <a:solidFill>
                  <a:srgbClr val="FF0000"/>
                </a:solidFill>
              </a:rPr>
              <a:t>2</a:t>
            </a:r>
            <a:r>
              <a:rPr lang="hu-HU" dirty="0">
                <a:solidFill>
                  <a:srgbClr val="FF0000"/>
                </a:solidFill>
              </a:rPr>
              <a:t>(t) = 15 + 6</a:t>
            </a:r>
            <a:r>
              <a:rPr lang="hu-HU" dirty="0">
                <a:solidFill>
                  <a:srgbClr val="FF0000"/>
                </a:solidFill>
                <a:latin typeface="Calibri"/>
              </a:rPr>
              <a:t>∙</a:t>
            </a:r>
            <a:r>
              <a:rPr lang="hu-HU" dirty="0">
                <a:solidFill>
                  <a:srgbClr val="FF0000"/>
                </a:solidFill>
              </a:rPr>
              <a:t>(t–5).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10 </a:t>
            </a:r>
            <a:r>
              <a:rPr lang="hu-HU" dirty="0" err="1">
                <a:solidFill>
                  <a:srgbClr val="FF0000"/>
                </a:solidFill>
              </a:rPr>
              <a:t>s-ban</a:t>
            </a:r>
            <a:r>
              <a:rPr lang="hu-HU" dirty="0">
                <a:solidFill>
                  <a:srgbClr val="FF0000"/>
                </a:solidFill>
              </a:rPr>
              <a:t>   x</a:t>
            </a:r>
            <a:r>
              <a:rPr lang="hu-HU" baseline="-25000" dirty="0">
                <a:solidFill>
                  <a:srgbClr val="FF0000"/>
                </a:solidFill>
              </a:rPr>
              <a:t>2</a:t>
            </a:r>
            <a:r>
              <a:rPr lang="hu-HU" dirty="0">
                <a:solidFill>
                  <a:srgbClr val="FF0000"/>
                </a:solidFill>
              </a:rPr>
              <a:t>(10) = 15 + 6</a:t>
            </a:r>
            <a:r>
              <a:rPr lang="hu-HU" dirty="0">
                <a:solidFill>
                  <a:srgbClr val="FF0000"/>
                </a:solidFill>
                <a:latin typeface="Calibri"/>
              </a:rPr>
              <a:t>∙</a:t>
            </a:r>
            <a:r>
              <a:rPr lang="hu-HU" dirty="0">
                <a:solidFill>
                  <a:srgbClr val="FF0000"/>
                </a:solidFill>
              </a:rPr>
              <a:t>5 = 45 m.</a:t>
            </a:r>
          </a:p>
        </p:txBody>
      </p:sp>
      <p:pic>
        <p:nvPicPr>
          <p:cNvPr id="4" name="bevfiz_1A_3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1575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9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34"/>
    </mc:Choice>
    <mc:Fallback>
      <p:transition spd="slow" advTm="7353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827" x="4187825" y="3940175"/>
          <p14:tracePt t="7835" x="4197350" y="3932238"/>
          <p14:tracePt t="7851" x="4197350" y="3924300"/>
          <p14:tracePt t="7875" x="4197350" y="3906838"/>
          <p14:tracePt t="7899" x="4197350" y="3898900"/>
          <p14:tracePt t="7915" x="4197350" y="3889375"/>
          <p14:tracePt t="7923" x="4197350" y="3881438"/>
          <p14:tracePt t="7939" x="4197350" y="3871913"/>
          <p14:tracePt t="7947" x="4197350" y="3863975"/>
          <p14:tracePt t="7955" x="4197350" y="3856038"/>
          <p14:tracePt t="7969" x="4197350" y="3838575"/>
          <p14:tracePt t="7984" x="4179888" y="3838575"/>
          <p14:tracePt t="7984" x="4170363" y="3821113"/>
          <p14:tracePt t="8001" x="4154488" y="3813175"/>
          <p14:tracePt t="8001" x="4144963" y="3795713"/>
          <p14:tracePt t="8017" x="4129088" y="3787775"/>
          <p14:tracePt t="8018" x="4119563" y="3778250"/>
          <p14:tracePt t="8034" x="4102100" y="3770313"/>
          <p14:tracePt t="8035" x="4086225" y="3762375"/>
          <p14:tracePt t="8052" x="4068763" y="3752850"/>
          <p14:tracePt t="8052" x="4051300" y="3744913"/>
          <p14:tracePt t="8067" x="4025900" y="3735388"/>
          <p14:tracePt t="8068" x="4008438" y="3727450"/>
          <p14:tracePt t="8084" x="3992563" y="3719513"/>
          <p14:tracePt t="8084" x="3967163" y="3719513"/>
          <p14:tracePt t="8101" x="3940175" y="3709988"/>
          <p14:tracePt t="8101" x="3914775" y="3709988"/>
          <p14:tracePt t="8118" x="3889375" y="3702050"/>
          <p14:tracePt t="8119" x="3830638" y="3694113"/>
          <p14:tracePt t="8134" x="3803650" y="3684588"/>
          <p14:tracePt t="8135" x="3778250" y="3684588"/>
          <p14:tracePt t="8151" x="3752850" y="3684588"/>
          <p14:tracePt t="8167" x="3702050" y="3684588"/>
          <p14:tracePt t="8168" x="3651250" y="3684588"/>
          <p14:tracePt t="8185" x="3616325" y="3684588"/>
          <p14:tracePt t="8201" x="3565525" y="3684588"/>
          <p14:tracePt t="8201" x="3514725" y="3684588"/>
          <p14:tracePt t="8217" x="3479800" y="3684588"/>
          <p14:tracePt t="8234" x="3429000" y="3684588"/>
          <p14:tracePt t="8235" x="3352800" y="3676650"/>
          <p14:tracePt t="8251" x="3317875" y="3676650"/>
          <p14:tracePt t="8252" x="3267075" y="3676650"/>
          <p14:tracePt t="8267" x="3241675" y="3676650"/>
          <p14:tracePt t="8268" x="3224213" y="3676650"/>
          <p14:tracePt t="8284" x="3198813" y="3676650"/>
          <p14:tracePt t="8301" x="3173413" y="3676650"/>
          <p14:tracePt t="8301" x="3148013" y="3676650"/>
          <p14:tracePt t="8318" x="3122613" y="3676650"/>
          <p14:tracePt t="8318" x="3054350" y="3667125"/>
          <p14:tracePt t="8334" x="3027363" y="3667125"/>
          <p14:tracePt t="8351" x="3001963" y="3667125"/>
          <p14:tracePt t="8351" x="2959100" y="3667125"/>
          <p14:tracePt t="8367" x="2943225" y="3667125"/>
          <p14:tracePt t="8368" x="2925763" y="3667125"/>
          <p14:tracePt t="8385" x="2908300" y="3667125"/>
          <p14:tracePt t="8385" x="2890838" y="3667125"/>
          <p14:tracePt t="8401" x="2874963" y="3667125"/>
          <p14:tracePt t="8417" x="2849563" y="3667125"/>
          <p14:tracePt t="8418" x="2771775" y="3676650"/>
          <p14:tracePt t="8434" x="2738438" y="3676650"/>
          <p14:tracePt t="8451" x="2687638" y="3684588"/>
          <p14:tracePt t="8452" x="2635250" y="3684588"/>
          <p14:tracePt t="8467" x="2619375" y="3684588"/>
          <p14:tracePt t="8468" x="2592388" y="3694113"/>
          <p14:tracePt t="8484" x="2584450" y="3694113"/>
          <p14:tracePt t="8485" x="2566988" y="3694113"/>
          <p14:tracePt t="8501" x="2551113" y="3702050"/>
          <p14:tracePt t="8501" x="2533650" y="3702050"/>
          <p14:tracePt t="8518" x="2524125" y="3709988"/>
          <p14:tracePt t="8518" x="2508250" y="3709988"/>
          <p14:tracePt t="8534" x="2498725" y="3709988"/>
          <p14:tracePt t="8535" x="2490788" y="3709988"/>
          <p14:tracePt t="8551" x="2490788" y="3719513"/>
          <p14:tracePt t="8567" x="2482850" y="3719513"/>
          <p14:tracePt t="8568" x="2482850" y="3727450"/>
          <p14:tracePt t="8585" x="2473325" y="3727450"/>
          <p14:tracePt t="8585" x="2473325" y="3735388"/>
          <p14:tracePt t="8601" x="2465388" y="3752850"/>
          <p14:tracePt t="8617" x="2455863" y="3770313"/>
          <p14:tracePt t="8634" x="2447925" y="3778250"/>
          <p14:tracePt t="8651" x="2447925" y="3787775"/>
          <p14:tracePt t="8652" x="2439988" y="3803650"/>
          <p14:tracePt t="8667" x="2439988" y="3821113"/>
          <p14:tracePt t="8668" x="2439988" y="3830638"/>
          <p14:tracePt t="8684" x="2439988" y="3846513"/>
          <p14:tracePt t="8701" x="2439988" y="3863975"/>
          <p14:tracePt t="8718" x="2439988" y="3871913"/>
          <p14:tracePt t="8718" x="2439988" y="3898900"/>
          <p14:tracePt t="8734" x="2447925" y="3906838"/>
          <p14:tracePt t="8734" x="2447925" y="3924300"/>
          <p14:tracePt t="8751" x="2455863" y="3924300"/>
          <p14:tracePt t="8751" x="2465388" y="3949700"/>
          <p14:tracePt t="8767" x="2482850" y="3957638"/>
          <p14:tracePt t="8767" x="2482850" y="3967163"/>
          <p14:tracePt t="8784" x="2490788" y="3975100"/>
          <p14:tracePt t="8785" x="2498725" y="3983038"/>
          <p14:tracePt t="8800" x="2516188" y="4000500"/>
          <p14:tracePt t="8817" x="2524125" y="4008438"/>
          <p14:tracePt t="8834" x="2541588" y="4017963"/>
          <p14:tracePt t="8834" x="2551113" y="4025900"/>
          <p14:tracePt t="8851" x="2566988" y="4033838"/>
          <p14:tracePt t="8852" x="2609850" y="4051300"/>
          <p14:tracePt t="8867" x="2627313" y="4060825"/>
          <p14:tracePt t="8867" x="2670175" y="4076700"/>
          <p14:tracePt t="8884" x="2695575" y="4094163"/>
          <p14:tracePt t="8885" x="2738438" y="4102100"/>
          <p14:tracePt t="8900" x="2746375" y="4111625"/>
          <p14:tracePt t="8901" x="2781300" y="4129088"/>
          <p14:tracePt t="8918" x="2806700" y="4129088"/>
          <p14:tracePt t="8918" x="2832100" y="4137025"/>
          <p14:tracePt t="8934" x="2857500" y="4144963"/>
          <p14:tracePt t="8935" x="2890838" y="4154488"/>
          <p14:tracePt t="8952" x="2994025" y="4162425"/>
          <p14:tracePt t="8967" x="3027363" y="4170363"/>
          <p14:tracePt t="8968" x="3054350" y="4170363"/>
          <p14:tracePt t="8985" x="3095625" y="4170363"/>
          <p14:tracePt t="8985" x="3148013" y="4170363"/>
          <p14:tracePt t="9001" x="3181350" y="4170363"/>
          <p14:tracePt t="9017" x="3216275" y="4170363"/>
          <p14:tracePt t="9018" x="3300413" y="4170363"/>
          <p14:tracePt t="9034" x="3360738" y="4170363"/>
          <p14:tracePt t="9051" x="3411538" y="4170363"/>
          <p14:tracePt t="9052" x="3582988" y="4170363"/>
          <p14:tracePt t="9067" x="3641725" y="4162425"/>
          <p14:tracePt t="9068" x="3684588" y="4162425"/>
          <p14:tracePt t="9084" x="3719513" y="4154488"/>
          <p14:tracePt t="9100" x="3752850" y="4154488"/>
          <p14:tracePt t="9101" x="3778250" y="4144963"/>
          <p14:tracePt t="9118" x="3795713" y="4137025"/>
          <p14:tracePt t="9118" x="3813175" y="4137025"/>
          <p14:tracePt t="9134" x="3830638" y="4137025"/>
          <p14:tracePt t="9134" x="3846513" y="4137025"/>
          <p14:tracePt t="9151" x="3863975" y="4129088"/>
          <p14:tracePt t="9167" x="3889375" y="4111625"/>
          <p14:tracePt t="9167" x="3940175" y="4102100"/>
          <p14:tracePt t="9185" x="3957638" y="4094163"/>
          <p14:tracePt t="9185" x="3975100" y="4094163"/>
          <p14:tracePt t="9200" x="4000500" y="4086225"/>
          <p14:tracePt t="9201" x="4033838" y="4086225"/>
          <p14:tracePt t="9217" x="4051300" y="4086225"/>
          <p14:tracePt t="9234" x="4068763" y="4076700"/>
          <p14:tracePt t="9234" x="4102100" y="4068763"/>
          <p14:tracePt t="9251" x="4129088" y="4068763"/>
          <p14:tracePt t="9252" x="4144963" y="4060825"/>
          <p14:tracePt t="9267" x="4154488" y="4060825"/>
          <p14:tracePt t="9268" x="4162425" y="4060825"/>
          <p14:tracePt t="9284" x="4170363" y="4051300"/>
          <p14:tracePt t="9284" x="4187825" y="4043363"/>
          <p14:tracePt t="9300" x="4205288" y="4043363"/>
          <p14:tracePt t="9301" x="4222750" y="4033838"/>
          <p14:tracePt t="9318" x="4248150" y="4025900"/>
          <p14:tracePt t="9318" x="4273550" y="4017963"/>
          <p14:tracePt t="9334" x="4291013" y="4017963"/>
          <p14:tracePt t="9334" x="4306888" y="4008438"/>
          <p14:tracePt t="9350" x="4316413" y="4008438"/>
          <p14:tracePt t="9351" x="4324350" y="4000500"/>
          <p14:tracePt t="9367" x="4333875" y="4000500"/>
          <p14:tracePt t="9368" x="4341813" y="4000500"/>
          <p14:tracePt t="9385" x="4349750" y="3992563"/>
          <p14:tracePt t="9385" x="4349750" y="3983038"/>
          <p14:tracePt t="9400" x="4359275" y="3983038"/>
          <p14:tracePt t="9419" x="4359275" y="3975100"/>
          <p14:tracePt t="9434" x="4359275" y="3967163"/>
          <p14:tracePt t="9451" x="4359275" y="3957638"/>
          <p14:tracePt t="9467" x="4359275" y="3949700"/>
          <p14:tracePt t="9484" x="4359275" y="3940175"/>
          <p14:tracePt t="9484" x="4359275" y="3932238"/>
          <p14:tracePt t="9518" x="4359275" y="3924300"/>
          <p14:tracePt t="9534" x="4359275" y="3914775"/>
          <p14:tracePt t="9550" x="4359275" y="3906838"/>
          <p14:tracePt t="9551" x="4341813" y="3898900"/>
          <p14:tracePt t="9567" x="4341813" y="3889375"/>
          <p14:tracePt t="9568" x="4324350" y="3871913"/>
          <p14:tracePt t="9584" x="4316413" y="3871913"/>
          <p14:tracePt t="9585" x="4298950" y="3856038"/>
          <p14:tracePt t="9600" x="4281488" y="3846513"/>
          <p14:tracePt t="9601" x="4273550" y="3838575"/>
          <p14:tracePt t="9617" x="4256088" y="3830638"/>
          <p14:tracePt t="9618" x="4248150" y="3830638"/>
          <p14:tracePt t="9634" x="4230688" y="3821113"/>
          <p14:tracePt t="9634" x="4213225" y="3821113"/>
          <p14:tracePt t="9651" x="4205288" y="3813175"/>
          <p14:tracePt t="9652" x="4187825" y="3803650"/>
          <p14:tracePt t="9667" x="4162425" y="3803650"/>
          <p14:tracePt t="9668" x="4154488" y="3803650"/>
          <p14:tracePt t="9684" x="4144963" y="3795713"/>
          <p14:tracePt t="9684" x="4129088" y="3787775"/>
          <p14:tracePt t="9700" x="4111625" y="3787775"/>
          <p14:tracePt t="9701" x="4086225" y="3778250"/>
          <p14:tracePt t="9718" x="4076700" y="3778250"/>
          <p14:tracePt t="9718" x="4076700" y="3770313"/>
          <p14:tracePt t="9734" x="4060825" y="3770313"/>
          <p14:tracePt t="9734" x="4051300" y="3762375"/>
          <p14:tracePt t="9750" x="4043363" y="3762375"/>
          <p14:tracePt t="9803" x="4033838" y="3762375"/>
          <p14:tracePt t="9851" x="4033838" y="3752850"/>
          <p14:tracePt t="9871" x="4025900" y="3752850"/>
          <p14:tracePt t="9879" x="4017963" y="3752850"/>
          <p14:tracePt t="9887" x="4008438" y="3744913"/>
          <p14:tracePt t="9900" x="4000500" y="3744913"/>
          <p14:tracePt t="9917" x="3983038" y="3735388"/>
          <p14:tracePt t="9933" x="3975100" y="3735388"/>
          <p14:tracePt t="9934" x="3940175" y="3727450"/>
          <p14:tracePt t="9952" x="3898900" y="3719513"/>
          <p14:tracePt t="9967" x="3871913" y="3709988"/>
          <p14:tracePt t="9967" x="3830638" y="3709988"/>
          <p14:tracePt t="9983" x="3813175" y="3694113"/>
          <p14:tracePt t="9984" x="3787775" y="3684588"/>
          <p14:tracePt t="10001" x="3735388" y="3667125"/>
          <p14:tracePt t="10018" x="3625850" y="3651250"/>
          <p14:tracePt t="10018" x="3395663" y="3625850"/>
          <p14:tracePt t="10018" x="0" y="0"/>
        </p14:tracePtLst>
        <p14:tracePtLst>
          <p14:tracePt t="11708" x="1851025" y="715963"/>
          <p14:tracePt t="11827" x="1858963" y="715963"/>
          <p14:tracePt t="11835" x="1868488" y="715963"/>
          <p14:tracePt t="11843" x="1884363" y="715963"/>
          <p14:tracePt t="11851" x="1893888" y="715963"/>
          <p14:tracePt t="11866" x="1901825" y="715963"/>
          <p14:tracePt t="11867" x="1919288" y="715963"/>
          <p14:tracePt t="11883" x="1936750" y="715963"/>
          <p14:tracePt t="11883" x="1944688" y="715963"/>
          <p14:tracePt t="11900" x="1962150" y="715963"/>
          <p14:tracePt t="11901" x="1979613" y="715963"/>
          <p14:tracePt t="11916" x="1987550" y="715963"/>
          <p14:tracePt t="11917" x="1995488" y="715963"/>
          <p14:tracePt t="11934" x="2020888" y="715963"/>
          <p14:tracePt t="11950" x="2030413" y="715963"/>
          <p14:tracePt t="11950" x="2038350" y="715963"/>
          <p14:tracePt t="11967" x="2047875" y="715963"/>
          <p14:tracePt t="11983" x="2055813" y="715963"/>
          <p14:tracePt t="11984" x="2089150" y="715963"/>
          <p14:tracePt t="12000" x="2098675" y="715963"/>
          <p14:tracePt t="12016" x="2124075" y="715963"/>
          <p14:tracePt t="12017" x="2166938" y="715963"/>
          <p14:tracePt t="12034" x="2192338" y="715963"/>
          <p14:tracePt t="12050" x="2235200" y="715963"/>
          <p14:tracePt t="12050" x="2260600" y="715963"/>
          <p14:tracePt t="12066" x="2268538" y="715963"/>
          <p14:tracePt t="12083" x="2286000" y="715963"/>
          <p14:tracePt t="12084" x="2311400" y="715963"/>
          <p14:tracePt t="12100" x="2319338" y="715963"/>
          <p14:tracePt t="12101" x="2328863" y="715963"/>
          <p14:tracePt t="12116" x="2336800" y="715963"/>
          <p14:tracePt t="12117" x="2354263" y="715963"/>
          <p14:tracePt t="12133" x="2371725" y="715963"/>
          <p14:tracePt t="12134" x="2379663" y="715963"/>
          <p14:tracePt t="12149" x="2397125" y="715963"/>
          <p14:tracePt t="12167" x="2405063" y="715963"/>
          <p14:tracePt t="12168" x="2430463" y="715963"/>
          <p14:tracePt t="12183" x="2439988" y="708025"/>
          <p14:tracePt t="12184" x="2447925" y="708025"/>
          <p14:tracePt t="12200" x="2455863" y="708025"/>
          <p14:tracePt t="12216" x="2473325" y="708025"/>
          <p14:tracePt t="12234" x="2490788" y="708025"/>
          <p14:tracePt t="12234" x="2524125" y="700088"/>
          <p14:tracePt t="12250" x="2551113" y="700088"/>
          <p14:tracePt t="12250" x="2566988" y="700088"/>
          <p14:tracePt t="12266" x="2584450" y="700088"/>
          <p14:tracePt t="12267" x="2592388" y="700088"/>
          <p14:tracePt t="12283" x="2601913" y="700088"/>
          <p14:tracePt t="12300" x="2609850" y="700088"/>
          <p14:tracePt t="12323" x="2619375" y="700088"/>
          <p14:tracePt t="12339" x="2627313" y="700088"/>
          <p14:tracePt t="12371" x="2635250" y="700088"/>
          <p14:tracePt t="12427" x="2644775" y="700088"/>
          <p14:tracePt t="12435" x="2652713" y="700088"/>
          <p14:tracePt t="12451" x="2660650" y="700088"/>
          <p14:tracePt t="12467" x="2670175" y="700088"/>
          <p14:tracePt t="12483" x="2678113" y="700088"/>
          <p14:tracePt t="12535" x="2687638" y="700088"/>
          <p14:tracePt t="12571" x="2695575" y="700088"/>
          <p14:tracePt t="12587" x="2703513" y="700088"/>
          <p14:tracePt t="12603" x="2713038" y="700088"/>
          <p14:tracePt t="12619" x="2720975" y="700088"/>
          <p14:tracePt t="12643" x="2728913" y="700088"/>
          <p14:tracePt t="12659" x="2738438" y="700088"/>
          <p14:tracePt t="12667" x="2746375" y="700088"/>
          <p14:tracePt t="12691" x="2755900" y="700088"/>
          <p14:tracePt t="12819" x="0" y="0"/>
        </p14:tracePtLst>
        <p14:tracePtLst>
          <p14:tracePt t="16659" x="4554538" y="3651250"/>
          <p14:tracePt t="16675" x="4554538" y="3641725"/>
          <p14:tracePt t="16699" x="4564063" y="3641725"/>
          <p14:tracePt t="16723" x="4564063" y="3633788"/>
          <p14:tracePt t="16747" x="4564063" y="3616325"/>
          <p14:tracePt t="16755" x="4554538" y="3598863"/>
          <p14:tracePt t="16765" x="4554538" y="3590925"/>
          <p14:tracePt t="16781" x="4538663" y="3573463"/>
          <p14:tracePt t="16782" x="4529138" y="3557588"/>
          <p14:tracePt t="16798" x="4511675" y="3548063"/>
          <p14:tracePt t="16798" x="4503738" y="3540125"/>
          <p14:tracePt t="16816" x="4486275" y="3522663"/>
          <p14:tracePt t="16816" x="4470400" y="3514725"/>
          <p14:tracePt t="16831" x="4460875" y="3497263"/>
          <p14:tracePt t="16832" x="4443413" y="3489325"/>
          <p14:tracePt t="16848" x="4427538" y="3471863"/>
          <p14:tracePt t="16849" x="4410075" y="3471863"/>
          <p14:tracePt t="16865" x="4402138" y="3454400"/>
          <p14:tracePt t="16865" x="4392613" y="3454400"/>
          <p14:tracePt t="16883" x="4367213" y="3446463"/>
          <p14:tracePt t="16883" x="4341813" y="3421063"/>
          <p14:tracePt t="16898" x="4324350" y="3421063"/>
          <p14:tracePt t="16899" x="4298950" y="3411538"/>
          <p14:tracePt t="16915" x="4281488" y="3403600"/>
          <p14:tracePt t="16915" x="4256088" y="3395663"/>
          <p14:tracePt t="16932" x="4205288" y="3386138"/>
          <p14:tracePt t="16949" x="4162425" y="3386138"/>
          <p14:tracePt t="16949" x="4137025" y="3378200"/>
          <p14:tracePt t="16965" x="4111625" y="3368675"/>
          <p14:tracePt t="16965" x="4051300" y="3352800"/>
          <p14:tracePt t="16982" x="4017963" y="3352800"/>
          <p14:tracePt t="16982" x="3983038" y="3352800"/>
          <p14:tracePt t="16998" x="3949700" y="3352800"/>
          <p14:tracePt t="17016" x="3924300" y="3343275"/>
          <p14:tracePt t="17016" x="3863975" y="3343275"/>
          <p14:tracePt t="17031" x="3838575" y="3343275"/>
          <p14:tracePt t="17032" x="3803650" y="3343275"/>
          <p14:tracePt t="17048" x="3762375" y="3335338"/>
          <p14:tracePt t="17049" x="3719513" y="3335338"/>
          <p14:tracePt t="17065" x="3676650" y="3335338"/>
          <p14:tracePt t="17065" x="3625850" y="3335338"/>
          <p14:tracePt t="17082" x="3582988" y="3335338"/>
          <p14:tracePt t="17098" x="3565525" y="3335338"/>
          <p14:tracePt t="17098" x="3505200" y="3335338"/>
          <p14:tracePt t="17115" x="3489325" y="3335338"/>
          <p14:tracePt t="17132" x="3454400" y="3335338"/>
          <p14:tracePt t="17132" x="3403600" y="3335338"/>
          <p14:tracePt t="17149" x="3378200" y="3335338"/>
          <p14:tracePt t="17165" x="3327400" y="3335338"/>
          <p14:tracePt t="17165" x="3259138" y="3335338"/>
          <p14:tracePt t="17181" x="3241675" y="3335338"/>
          <p14:tracePt t="17198" x="3206750" y="3343275"/>
          <p14:tracePt t="17216" x="3087688" y="3360738"/>
          <p14:tracePt t="17216" x="3027363" y="3368675"/>
          <p14:tracePt t="17231" x="2986088" y="3378200"/>
          <p14:tracePt t="17232" x="2951163" y="3395663"/>
          <p14:tracePt t="17248" x="2925763" y="3395663"/>
          <p14:tracePt t="17249" x="2900363" y="3403600"/>
          <p14:tracePt t="17265" x="2882900" y="3403600"/>
          <p14:tracePt t="17265" x="2874963" y="3411538"/>
          <p14:tracePt t="17282" x="2857500" y="3421063"/>
          <p14:tracePt t="17283" x="2832100" y="3436938"/>
          <p14:tracePt t="17301" x="2824163" y="3446463"/>
          <p14:tracePt t="17302" x="2814638" y="3446463"/>
          <p14:tracePt t="17315" x="2806700" y="3462338"/>
          <p14:tracePt t="17331" x="2797175" y="3471863"/>
          <p14:tracePt t="17332" x="2789238" y="3479800"/>
          <p14:tracePt t="17349" x="2789238" y="3489325"/>
          <p14:tracePt t="17365" x="2781300" y="3497263"/>
          <p14:tracePt t="17365" x="2781300" y="3514725"/>
          <p14:tracePt t="17381" x="2771775" y="3514725"/>
          <p14:tracePt t="17382" x="2771775" y="3530600"/>
          <p14:tracePt t="17398" x="2771775" y="3540125"/>
          <p14:tracePt t="17399" x="2771775" y="3557588"/>
          <p14:tracePt t="17415" x="2771775" y="3573463"/>
          <p14:tracePt t="17416" x="2771775" y="3582988"/>
          <p14:tracePt t="17431" x="2771775" y="3590925"/>
          <p14:tracePt t="17432" x="2771775" y="3608388"/>
          <p14:tracePt t="17448" x="2771775" y="3633788"/>
          <p14:tracePt t="17465" x="2781300" y="3651250"/>
          <p14:tracePt t="17465" x="2789238" y="3676650"/>
          <p14:tracePt t="17482" x="2797175" y="3684588"/>
          <p14:tracePt t="17483" x="2824163" y="3702050"/>
          <p14:tracePt t="17498" x="2832100" y="3709988"/>
          <p14:tracePt t="17499" x="2849563" y="3719513"/>
          <p14:tracePt t="17515" x="2865438" y="3727450"/>
          <p14:tracePt t="17515" x="2874963" y="3727450"/>
          <p14:tracePt t="17531" x="2917825" y="3735388"/>
          <p14:tracePt t="17532" x="2933700" y="3735388"/>
          <p14:tracePt t="17549" x="2959100" y="3744913"/>
          <p14:tracePt t="17549" x="2994025" y="3744913"/>
          <p14:tracePt t="17565" x="3027363" y="3744913"/>
          <p14:tracePt t="17565" x="3070225" y="3752850"/>
          <p14:tracePt t="17581" x="3087688" y="3752850"/>
          <p14:tracePt t="17598" x="3113088" y="3752850"/>
          <p14:tracePt t="17598" x="3138488" y="3752850"/>
          <p14:tracePt t="17615" x="3181350" y="3762375"/>
          <p14:tracePt t="17616" x="3259138" y="3762375"/>
          <p14:tracePt t="17631" x="3292475" y="3762375"/>
          <p14:tracePt t="17648" x="3343275" y="3762375"/>
          <p14:tracePt t="17648" x="3421063" y="3762375"/>
          <p14:tracePt t="17665" x="3471863" y="3762375"/>
          <p14:tracePt t="17665" x="3522663" y="3762375"/>
          <p14:tracePt t="17682" x="3540125" y="3762375"/>
          <p14:tracePt t="17682" x="3582988" y="3762375"/>
          <p14:tracePt t="17698" x="3625850" y="3762375"/>
          <p14:tracePt t="17699" x="3667125" y="3762375"/>
          <p14:tracePt t="17715" x="3694113" y="3762375"/>
          <p14:tracePt t="17731" x="3719513" y="3762375"/>
          <p14:tracePt t="17749" x="3813175" y="3762375"/>
          <p14:tracePt t="17749" x="3871913" y="3762375"/>
          <p14:tracePt t="17765" x="3906838" y="3762375"/>
          <p14:tracePt t="17765" x="3957638" y="3752850"/>
          <p14:tracePt t="17781" x="4000500" y="3752850"/>
          <p14:tracePt t="17782" x="4051300" y="3752850"/>
          <p14:tracePt t="17798" x="4068763" y="3752850"/>
          <p14:tracePt t="17799" x="4102100" y="3752850"/>
          <p14:tracePt t="17824" x="4137025" y="3744913"/>
          <p14:tracePt t="17824" x="4187825" y="3744913"/>
          <p14:tracePt t="17848" x="4205288" y="3744913"/>
          <p14:tracePt t="17864" x="4238625" y="3735388"/>
          <p14:tracePt t="17865" x="4273550" y="3727450"/>
          <p14:tracePt t="17881" x="4291013" y="3727450"/>
          <p14:tracePt t="17882" x="4298950" y="3727450"/>
          <p14:tracePt t="17899" x="4316413" y="3719513"/>
          <p14:tracePt t="17899" x="4333875" y="3719513"/>
          <p14:tracePt t="17914" x="4349750" y="3709988"/>
          <p14:tracePt t="17915" x="4375150" y="3702050"/>
          <p14:tracePt t="17931" x="4392613" y="3702050"/>
          <p14:tracePt t="17932" x="4402138" y="3702050"/>
          <p14:tracePt t="17949" x="4460875" y="3667125"/>
          <p14:tracePt t="17965" x="4486275" y="3667125"/>
          <p14:tracePt t="17966" x="4503738" y="3659188"/>
          <p14:tracePt t="17981" x="4529138" y="3651250"/>
          <p14:tracePt t="17981" x="4572000" y="3641725"/>
          <p14:tracePt t="17998" x="4579938" y="3633788"/>
          <p14:tracePt t="18015" x="4589463" y="3633788"/>
          <p14:tracePt t="18015" x="4597400" y="3625850"/>
          <p14:tracePt t="18032" x="4605338" y="3625850"/>
          <p14:tracePt t="18032" x="4605338" y="3616325"/>
          <p14:tracePt t="18048" x="4605338" y="3608388"/>
          <p14:tracePt t="18064" x="4614863" y="3608388"/>
          <p14:tracePt t="18081" x="4614863" y="3598863"/>
          <p14:tracePt t="18099" x="4614863" y="3590925"/>
          <p14:tracePt t="18099" x="4622800" y="3590925"/>
          <p14:tracePt t="18114" x="4622800" y="3582988"/>
          <p14:tracePt t="18131" x="4632325" y="3573463"/>
          <p14:tracePt t="18148" x="4632325" y="3565525"/>
          <p14:tracePt t="18165" x="4632325" y="3557588"/>
          <p14:tracePt t="18166" x="4632325" y="3548063"/>
          <p14:tracePt t="18181" x="4632325" y="3540125"/>
          <p14:tracePt t="18198" x="4632325" y="3522663"/>
          <p14:tracePt t="18198" x="4632325" y="3514725"/>
          <p14:tracePt t="18214" x="4632325" y="3505200"/>
          <p14:tracePt t="18215" x="4632325" y="3497263"/>
          <p14:tracePt t="18232" x="4632325" y="3489325"/>
          <p14:tracePt t="18248" x="4622800" y="3479800"/>
          <p14:tracePt t="18265" x="4622800" y="3471863"/>
          <p14:tracePt t="18265" x="4614863" y="3471863"/>
          <p14:tracePt t="18281" x="4614863" y="3462338"/>
          <p14:tracePt t="18299" x="4605338" y="3462338"/>
          <p14:tracePt t="18314" x="4597400" y="3462338"/>
          <p14:tracePt t="18331" x="4589463" y="3462338"/>
          <p14:tracePt t="18348" x="4579938" y="3462338"/>
          <p14:tracePt t="18348" x="4564063" y="3462338"/>
          <p14:tracePt t="18365" x="4546600" y="3462338"/>
          <p14:tracePt t="18366" x="4503738" y="3462338"/>
          <p14:tracePt t="18381" x="4460875" y="3489325"/>
          <p14:tracePt t="18382" x="0" y="0"/>
        </p14:tracePtLst>
        <p14:tracePtLst>
          <p14:tracePt t="21699" x="4572000" y="3651250"/>
          <p14:tracePt t="21723" x="4572000" y="3641725"/>
          <p14:tracePt t="21731" x="4572000" y="3633788"/>
          <p14:tracePt t="21747" x="4572000" y="3616325"/>
          <p14:tracePt t="21755" x="4572000" y="3598863"/>
          <p14:tracePt t="21763" x="4572000" y="3573463"/>
          <p14:tracePt t="21781" x="4554538" y="3565525"/>
          <p14:tracePt t="21781" x="4554538" y="3548063"/>
          <p14:tracePt t="21797" x="4538663" y="3540125"/>
          <p14:tracePt t="21797" x="4521200" y="3514725"/>
          <p14:tracePt t="21813" x="4503738" y="3505200"/>
          <p14:tracePt t="21814" x="4486275" y="3489325"/>
          <p14:tracePt t="21830" x="4470400" y="3479800"/>
          <p14:tracePt t="21831" x="4452938" y="3471863"/>
          <p14:tracePt t="21848" x="4435475" y="3454400"/>
          <p14:tracePt t="21848" x="4392613" y="3436938"/>
          <p14:tracePt t="21863" x="4367213" y="3411538"/>
          <p14:tracePt t="21864" x="4349750" y="3403600"/>
          <p14:tracePt t="21880" x="4316413" y="3386138"/>
          <p14:tracePt t="21881" x="4291013" y="3368675"/>
          <p14:tracePt t="21897" x="4265613" y="3368675"/>
          <p14:tracePt t="21897" x="4222750" y="3352800"/>
          <p14:tracePt t="21914" x="4187825" y="3343275"/>
          <p14:tracePt t="21915" x="4170363" y="3343275"/>
          <p14:tracePt t="21947" x="4102100" y="3335338"/>
          <p14:tracePt t="21947" x="4043363" y="3335338"/>
          <p14:tracePt t="21963" x="4025900" y="3335338"/>
          <p14:tracePt t="21981" x="3983038" y="3335338"/>
          <p14:tracePt t="21982" x="3881438" y="3335338"/>
          <p14:tracePt t="21997" x="3846513" y="3335338"/>
          <p14:tracePt t="22013" x="3803650" y="3335338"/>
          <p14:tracePt t="22014" x="3744913" y="3335338"/>
          <p14:tracePt t="22030" x="3709988" y="3335338"/>
          <p14:tracePt t="22031" x="3667125" y="3335338"/>
          <p14:tracePt t="22048" x="3616325" y="3335338"/>
          <p14:tracePt t="22048" x="3565525" y="3335338"/>
          <p14:tracePt t="22063" x="3530600" y="3335338"/>
          <p14:tracePt t="22064" x="3497263" y="3335338"/>
          <p14:tracePt t="22080" x="3479800" y="3335338"/>
          <p14:tracePt t="22081" x="3454400" y="3335338"/>
          <p14:tracePt t="22097" x="3429000" y="3335338"/>
          <p14:tracePt t="22097" x="3395663" y="3343275"/>
          <p14:tracePt t="22114" x="3368675" y="3343275"/>
          <p14:tracePt t="22115" x="3343275" y="3352800"/>
          <p14:tracePt t="22130" x="3335338" y="3352800"/>
          <p14:tracePt t="22131" x="3309938" y="3352800"/>
          <p14:tracePt t="22147" x="3267075" y="3360738"/>
          <p14:tracePt t="22147" x="3232150" y="3360738"/>
          <p14:tracePt t="22163" x="3206750" y="3360738"/>
          <p14:tracePt t="22164" x="3173413" y="3368675"/>
          <p14:tracePt t="22181" x="3155950" y="3378200"/>
          <p14:tracePt t="22181" x="3130550" y="3386138"/>
          <p14:tracePt t="22197" x="3113088" y="3386138"/>
          <p14:tracePt t="22197" x="3105150" y="3386138"/>
          <p14:tracePt t="22214" x="3087688" y="3395663"/>
          <p14:tracePt t="22215" x="3070225" y="3403600"/>
          <p14:tracePt t="22230" x="3054350" y="3403600"/>
          <p14:tracePt t="22247" x="3036888" y="3403600"/>
          <p14:tracePt t="22248" x="3011488" y="3411538"/>
          <p14:tracePt t="22263" x="2986088" y="3411538"/>
          <p14:tracePt t="22264" x="2968625" y="3421063"/>
          <p14:tracePt t="22280" x="2951163" y="3421063"/>
          <p14:tracePt t="22280" x="2933700" y="3429000"/>
          <p14:tracePt t="22297" x="2917825" y="3429000"/>
          <p14:tracePt t="22297" x="2900363" y="3429000"/>
          <p14:tracePt t="22314" x="2882900" y="3436938"/>
          <p14:tracePt t="22315" x="2857500" y="3446463"/>
          <p14:tracePt t="22330" x="2849563" y="3446463"/>
          <p14:tracePt t="22331" x="2832100" y="3462338"/>
          <p14:tracePt t="22347" x="2824163" y="3462338"/>
          <p14:tracePt t="22363" x="2814638" y="3471863"/>
          <p14:tracePt t="22364" x="2789238" y="3489325"/>
          <p14:tracePt t="22381" x="2771775" y="3497263"/>
          <p14:tracePt t="22381" x="2763838" y="3505200"/>
          <p14:tracePt t="22397" x="2755900" y="3514725"/>
          <p14:tracePt t="22397" x="2746375" y="3522663"/>
          <p14:tracePt t="22413" x="2738438" y="3530600"/>
          <p14:tracePt t="22414" x="2738438" y="3540125"/>
          <p14:tracePt t="22430" x="2728913" y="3548063"/>
          <p14:tracePt t="22431" x="2728913" y="3557588"/>
          <p14:tracePt t="22447" x="2728913" y="3565525"/>
          <p14:tracePt t="22463" x="2728913" y="3573463"/>
          <p14:tracePt t="22464" x="2728913" y="3598863"/>
          <p14:tracePt t="22480" x="2728913" y="3608388"/>
          <p14:tracePt t="22497" x="2728913" y="3616325"/>
          <p14:tracePt t="22497" x="2728913" y="3641725"/>
          <p14:tracePt t="22514" x="2738438" y="3651250"/>
          <p14:tracePt t="22515" x="2746375" y="3659188"/>
          <p14:tracePt t="22530" x="2755900" y="3667125"/>
          <p14:tracePt t="22547" x="2763838" y="3676650"/>
          <p14:tracePt t="22547" x="2771775" y="3694113"/>
          <p14:tracePt t="22563" x="2789238" y="3702050"/>
          <p14:tracePt t="22564" x="2806700" y="3719513"/>
          <p14:tracePt t="22581" x="2832100" y="3735388"/>
          <p14:tracePt t="22581" x="2857500" y="3752850"/>
          <p14:tracePt t="22597" x="2874963" y="3752850"/>
          <p14:tracePt t="22597" x="2890838" y="3762375"/>
          <p14:tracePt t="22613" x="2925763" y="3770313"/>
          <p14:tracePt t="22614" x="2951163" y="3778250"/>
          <p14:tracePt t="22630" x="2976563" y="3778250"/>
          <p14:tracePt t="22631" x="3044825" y="3787775"/>
          <p14:tracePt t="22647" x="3070225" y="3787775"/>
          <p14:tracePt t="22648" x="3095625" y="3787775"/>
          <p14:tracePt t="22663" x="3130550" y="3787775"/>
          <p14:tracePt t="22664" x="3155950" y="3787775"/>
          <p14:tracePt t="22680" x="3190875" y="3787775"/>
          <p14:tracePt t="22680" x="3206750" y="3787775"/>
          <p14:tracePt t="22696" x="3224213" y="3787775"/>
          <p14:tracePt t="22697" x="3249613" y="3787775"/>
          <p14:tracePt t="22714" x="3275013" y="3778250"/>
          <p14:tracePt t="22730" x="3300413" y="3778250"/>
          <p14:tracePt t="22730" x="3352800" y="3770313"/>
          <p14:tracePt t="22746" x="3360738" y="3770313"/>
          <p14:tracePt t="22763" x="3386138" y="3762375"/>
          <p14:tracePt t="22764" x="3429000" y="3752850"/>
          <p14:tracePt t="22781" x="3454400" y="3752850"/>
          <p14:tracePt t="22781" x="3471863" y="3744913"/>
          <p14:tracePt t="22796" x="3497263" y="3744913"/>
          <p14:tracePt t="22797" x="3522663" y="3735388"/>
          <p14:tracePt t="22813" x="3565525" y="3735388"/>
          <p14:tracePt t="22830" x="3616325" y="3727450"/>
          <p14:tracePt t="22830" x="3667125" y="3727450"/>
          <p14:tracePt t="22847" x="3694113" y="3719513"/>
          <p14:tracePt t="22848" x="3719513" y="3709988"/>
          <p14:tracePt t="22863" x="3735388" y="3709988"/>
          <p14:tracePt t="22864" x="3744913" y="3709988"/>
          <p14:tracePt t="22880" x="3762375" y="3709988"/>
          <p14:tracePt t="22880" x="3770313" y="3709988"/>
          <p14:tracePt t="22896" x="3778250" y="3709988"/>
          <p14:tracePt t="22914" x="3787775" y="3709988"/>
          <p14:tracePt t="22914" x="3813175" y="3709988"/>
          <p14:tracePt t="22930" x="3821113" y="3709988"/>
          <p14:tracePt t="22931" x="3846513" y="3709988"/>
          <p14:tracePt t="22947" x="3871913" y="3709988"/>
          <p14:tracePt t="22963" x="3889375" y="3709988"/>
          <p14:tracePt t="22963" x="3898900" y="3709988"/>
          <p14:tracePt t="22980" x="3914775" y="3709988"/>
          <p14:tracePt t="22981" x="3932238" y="3709988"/>
          <p14:tracePt t="22997" x="3940175" y="3709988"/>
          <p14:tracePt t="22997" x="3957638" y="3709988"/>
          <p14:tracePt t="23013" x="3975100" y="3709988"/>
          <p14:tracePt t="23014" x="4000500" y="3719513"/>
          <p14:tracePt t="23030" x="4008438" y="3719513"/>
          <p14:tracePt t="23047" x="4025900" y="3719513"/>
          <p14:tracePt t="23048" x="4033838" y="3719513"/>
          <p14:tracePt t="23063" x="4043363" y="3719513"/>
          <p14:tracePt t="23064" x="4060825" y="3719513"/>
          <p14:tracePt t="23080" x="4068763" y="3719513"/>
          <p14:tracePt t="23096" x="4076700" y="3719513"/>
          <p14:tracePt t="23097" x="4119563" y="3719513"/>
          <p14:tracePt t="23114" x="4137025" y="3719513"/>
          <p14:tracePt t="23130" x="4144963" y="3719513"/>
          <p14:tracePt t="23130" x="4187825" y="3719513"/>
          <p14:tracePt t="23146" x="4213225" y="3719513"/>
          <p14:tracePt t="23147" x="4230688" y="3719513"/>
          <p14:tracePt t="23163" x="4238625" y="3719513"/>
          <p14:tracePt t="23164" x="4256088" y="3719513"/>
          <p14:tracePt t="23181" x="4273550" y="3719513"/>
          <p14:tracePt t="23181" x="4281488" y="3719513"/>
          <p14:tracePt t="23196" x="4298950" y="3719513"/>
          <p14:tracePt t="23213" x="4306888" y="3719513"/>
          <p14:tracePt t="23230" x="4324350" y="3719513"/>
          <p14:tracePt t="23231" x="4359275" y="3709988"/>
          <p14:tracePt t="23247" x="4375150" y="3702050"/>
          <p14:tracePt t="23248" x="4384675" y="3694113"/>
          <p14:tracePt t="23263" x="4402138" y="3694113"/>
          <p14:tracePt t="23264" x="4410075" y="3676650"/>
          <p14:tracePt t="23280" x="4418013" y="3667125"/>
          <p14:tracePt t="23280" x="4435475" y="3659188"/>
          <p14:tracePt t="23296" x="4435475" y="3651250"/>
          <p14:tracePt t="23297" x="4443413" y="3641725"/>
          <p14:tracePt t="23314" x="4452938" y="3633788"/>
          <p14:tracePt t="23314" x="4460875" y="3625850"/>
          <p14:tracePt t="23314" x="4470400" y="3616325"/>
          <p14:tracePt t="23330" x="4470400" y="3590925"/>
          <p14:tracePt t="23346" x="4478338" y="3582988"/>
          <p14:tracePt t="23347" x="4495800" y="3548063"/>
          <p14:tracePt t="23363" x="4495800" y="3530600"/>
          <p14:tracePt t="23363" x="4503738" y="3514725"/>
          <p14:tracePt t="23381" x="4503738" y="3497263"/>
          <p14:tracePt t="23396" x="4511675" y="3479800"/>
          <p14:tracePt t="23397" x="4511675" y="3471863"/>
          <p14:tracePt t="23413" x="4511675" y="3462338"/>
          <p14:tracePt t="23430" x="4511675" y="3446463"/>
          <p14:tracePt t="23430" x="4511675" y="3429000"/>
          <p14:tracePt t="23447" x="4503738" y="3411538"/>
          <p14:tracePt t="23448" x="4460875" y="3352800"/>
          <p14:tracePt t="23463" x="4427538" y="3327400"/>
          <p14:tracePt t="23464" x="4410075" y="3317875"/>
          <p14:tracePt t="23480" x="4375150" y="3309938"/>
          <p14:tracePt t="23481" x="0" y="0"/>
        </p14:tracePtLst>
        <p14:tracePtLst>
          <p14:tracePt t="23999" x="3582988" y="4589463"/>
          <p14:tracePt t="24007" x="3582988" y="4579938"/>
          <p14:tracePt t="24023" x="3582988" y="4572000"/>
          <p14:tracePt t="24031" x="3582988" y="4554538"/>
          <p14:tracePt t="24046" x="3573463" y="4554538"/>
          <p14:tracePt t="24063" x="3573463" y="4538663"/>
          <p14:tracePt t="24063" x="3565525" y="4521200"/>
          <p14:tracePt t="24080" x="3548063" y="4503738"/>
          <p14:tracePt t="24096" x="3540125" y="4495800"/>
          <p14:tracePt t="24097" x="3530600" y="4470400"/>
          <p14:tracePt t="24113" x="3522663" y="4460875"/>
          <p14:tracePt t="24113" x="3514725" y="4443413"/>
          <p14:tracePt t="24129" x="3497263" y="4427538"/>
          <p14:tracePt t="24147" x="3489325" y="4410075"/>
          <p14:tracePt t="24147" x="3471863" y="4402138"/>
          <p14:tracePt t="24163" x="3471863" y="4392613"/>
          <p14:tracePt t="24163" x="3454400" y="4384675"/>
          <p14:tracePt t="24179" x="3446463" y="4384675"/>
          <p14:tracePt t="24180" x="3446463" y="4375150"/>
          <p14:tracePt t="24196" x="3436938" y="4375150"/>
          <p14:tracePt t="24214" x="3429000" y="4375150"/>
          <p14:tracePt t="24214" x="3411538" y="4375150"/>
          <p14:tracePt t="24230" x="3395663" y="4367213"/>
          <p14:tracePt t="24231" x="3368675" y="4367213"/>
          <p14:tracePt t="24246" x="3352800" y="4359275"/>
          <p14:tracePt t="24247" x="3317875" y="4359275"/>
          <p14:tracePt t="24263" x="3300413" y="4359275"/>
          <p14:tracePt t="24280" x="3275013" y="4359275"/>
          <p14:tracePt t="24281" x="3249613" y="4359275"/>
          <p14:tracePt t="24296" x="3224213" y="4359275"/>
          <p14:tracePt t="24313" x="3198813" y="4359275"/>
          <p14:tracePt t="24313" x="3173413" y="4359275"/>
          <p14:tracePt t="24329" x="3155950" y="4367213"/>
          <p14:tracePt t="24330" x="3148013" y="4375150"/>
          <p14:tracePt t="24347" x="3138488" y="4375150"/>
          <p14:tracePt t="24347" x="3122613" y="4384675"/>
          <p14:tracePt t="24363" x="3105150" y="4402138"/>
          <p14:tracePt t="24379" x="3095625" y="4410075"/>
          <p14:tracePt t="24396" x="3087688" y="4427538"/>
          <p14:tracePt t="24397" x="3070225" y="4435475"/>
          <p14:tracePt t="24414" x="3062288" y="4443413"/>
          <p14:tracePt t="24414" x="3036888" y="4478338"/>
          <p14:tracePt t="24429" x="3019425" y="4495800"/>
          <p14:tracePt t="24446" x="3011488" y="4503738"/>
          <p14:tracePt t="24463" x="2994025" y="4521200"/>
          <p14:tracePt t="24463" x="2994025" y="4546600"/>
          <p14:tracePt t="24480" x="2994025" y="4554538"/>
          <p14:tracePt t="24481" x="2986088" y="4564063"/>
          <p14:tracePt t="24496" x="2986088" y="4572000"/>
          <p14:tracePt t="24513" x="2986088" y="4579938"/>
          <p14:tracePt t="24529" x="2986088" y="4605338"/>
          <p14:tracePt t="24530" x="2986088" y="4632325"/>
          <p14:tracePt t="24547" x="2994025" y="4648200"/>
          <p14:tracePt t="24547" x="3001963" y="4673600"/>
          <p14:tracePt t="24563" x="3011488" y="4683125"/>
          <p14:tracePt t="24563" x="3011488" y="4700588"/>
          <p14:tracePt t="24579" x="3019425" y="4708525"/>
          <p14:tracePt t="24580" x="3044825" y="4725988"/>
          <p14:tracePt t="24596" x="3054350" y="4741863"/>
          <p14:tracePt t="24597" x="3062288" y="4751388"/>
          <p14:tracePt t="24613" x="3079750" y="4768850"/>
          <p14:tracePt t="24614" x="3105150" y="4794250"/>
          <p14:tracePt t="24629" x="3122613" y="4819650"/>
          <p14:tracePt t="24630" x="3138488" y="4827588"/>
          <p14:tracePt t="24646" x="3148013" y="4845050"/>
          <p14:tracePt t="24646" x="3163888" y="4845050"/>
          <p14:tracePt t="24663" x="3173413" y="4852988"/>
          <p14:tracePt t="24663" x="3181350" y="4862513"/>
          <p14:tracePt t="24680" x="3190875" y="4862513"/>
          <p14:tracePt t="24680" x="3198813" y="4870450"/>
          <p14:tracePt t="24696" x="3206750" y="4870450"/>
          <p14:tracePt t="24713" x="3216275" y="4870450"/>
          <p14:tracePt t="24729" x="3224213" y="4878388"/>
          <p14:tracePt t="24730" x="3232150" y="4878388"/>
          <p14:tracePt t="24747" x="3249613" y="4887913"/>
          <p14:tracePt t="24747" x="3259138" y="4887913"/>
          <p14:tracePt t="24763" x="3267075" y="4887913"/>
          <p14:tracePt t="24763" x="3284538" y="4895850"/>
          <p14:tracePt t="24779" x="3300413" y="4895850"/>
          <p14:tracePt t="24780" x="3309938" y="4895850"/>
          <p14:tracePt t="24796" x="3317875" y="4895850"/>
          <p14:tracePt t="24796" x="3327400" y="4895850"/>
          <p14:tracePt t="24813" x="3335338" y="4895850"/>
          <p14:tracePt t="24829" x="3343275" y="4895850"/>
          <p14:tracePt t="24830" x="3368675" y="4887913"/>
          <p14:tracePt t="24846" x="3386138" y="4878388"/>
          <p14:tracePt t="24847" x="3411538" y="4862513"/>
          <p14:tracePt t="24862" x="3421063" y="4845050"/>
          <p14:tracePt t="24863" x="3436938" y="4837113"/>
          <p14:tracePt t="24880" x="3454400" y="4827588"/>
          <p14:tracePt t="24880" x="3471863" y="4819650"/>
          <p14:tracePt t="24896" x="3489325" y="4810125"/>
          <p14:tracePt t="24897" x="3505200" y="4794250"/>
          <p14:tracePt t="24913" x="3514725" y="4784725"/>
          <p14:tracePt t="24913" x="3540125" y="4776788"/>
          <p14:tracePt t="24929" x="3540125" y="4768850"/>
          <p14:tracePt t="24947" x="3557588" y="4759325"/>
          <p14:tracePt t="24947" x="3565525" y="4751388"/>
          <p14:tracePt t="24963" x="3565525" y="4741863"/>
          <p14:tracePt t="24979" x="3573463" y="4733925"/>
          <p14:tracePt t="24980" x="3573463" y="4725988"/>
          <p14:tracePt t="24996" x="3573463" y="4716463"/>
          <p14:tracePt t="24996" x="3573463" y="4708525"/>
          <p14:tracePt t="25013" x="3582988" y="4691063"/>
          <p14:tracePt t="25014" x="3590925" y="4683125"/>
          <p14:tracePt t="25029" x="3590925" y="4665663"/>
          <p14:tracePt t="25030" x="3590925" y="4657725"/>
          <p14:tracePt t="25046" x="3590925" y="4640263"/>
          <p14:tracePt t="25063" x="3598863" y="4622800"/>
          <p14:tracePt t="25063" x="3598863" y="4597400"/>
          <p14:tracePt t="25080" x="3598863" y="4579938"/>
          <p14:tracePt t="25096" x="3598863" y="4572000"/>
          <p14:tracePt t="25096" x="3590925" y="4554538"/>
          <p14:tracePt t="25113" x="3590925" y="4546600"/>
          <p14:tracePt t="25129" x="3582988" y="4546600"/>
          <p14:tracePt t="25130" x="3557588" y="4521200"/>
          <p14:tracePt t="25147" x="3540125" y="4503738"/>
          <p14:tracePt t="25147" x="3497263" y="4470400"/>
          <p14:tracePt t="25163" x="3479800" y="4470400"/>
          <p14:tracePt t="25163" x="3471863" y="4452938"/>
          <p14:tracePt t="25179" x="3446463" y="4443413"/>
          <p14:tracePt t="25180" x="3446463" y="4435475"/>
          <p14:tracePt t="25196" x="3429000" y="4427538"/>
          <p14:tracePt t="25196" x="3395663" y="4418013"/>
          <p14:tracePt t="25213" x="3378200" y="4418013"/>
          <p14:tracePt t="25214" x="3368675" y="4402138"/>
          <p14:tracePt t="25229" x="3343275" y="4402138"/>
          <p14:tracePt t="25230" x="3327400" y="4402138"/>
          <p14:tracePt t="25246" x="3309938" y="4392613"/>
          <p14:tracePt t="25247" x="3284538" y="4392613"/>
          <p14:tracePt t="25262" x="3267075" y="4392613"/>
          <p14:tracePt t="25280" x="3241675" y="4392613"/>
          <p14:tracePt t="25280" x="3198813" y="4392613"/>
          <p14:tracePt t="25296" x="3190875" y="4392613"/>
          <p14:tracePt t="25312" x="3181350" y="4392613"/>
          <p14:tracePt t="25313" x="3148013" y="4402138"/>
          <p14:tracePt t="25329" x="3138488" y="4410075"/>
          <p14:tracePt t="25329" x="3122613" y="4410075"/>
          <p14:tracePt t="25346" x="3122613" y="4418013"/>
          <p14:tracePt t="25347" x="3095625" y="4435475"/>
          <p14:tracePt t="25362" x="3079750" y="4452938"/>
          <p14:tracePt t="25363" x="3079750" y="4460875"/>
          <p14:tracePt t="25379" x="3062288" y="4470400"/>
          <p14:tracePt t="25380" x="3062288" y="4486275"/>
          <p14:tracePt t="25396" x="3044825" y="4495800"/>
          <p14:tracePt t="25413" x="3036888" y="4511675"/>
          <p14:tracePt t="25414" x="3036888" y="4538663"/>
          <p14:tracePt t="25429" x="3036888" y="4554538"/>
          <p14:tracePt t="25430" x="3027363" y="4579938"/>
          <p14:tracePt t="25446" x="3019425" y="4597400"/>
          <p14:tracePt t="25462" x="3011488" y="4640263"/>
          <p14:tracePt t="25463" x="3011488" y="4691063"/>
          <p14:tracePt t="25480" x="3011488" y="4708525"/>
          <p14:tracePt t="25480" x="3011488" y="4725988"/>
          <p14:tracePt t="25496" x="3011488" y="4751388"/>
          <p14:tracePt t="25497" x="3011488" y="4768850"/>
          <p14:tracePt t="25512" x="3011488" y="4784725"/>
          <p14:tracePt t="25513" x="3011488" y="4794250"/>
          <p14:tracePt t="25529" x="3011488" y="4810125"/>
          <p14:tracePt t="25546" x="3011488" y="4837113"/>
          <p14:tracePt t="25547" x="3019425" y="4852988"/>
          <p14:tracePt t="25562" x="3027363" y="4878388"/>
          <p14:tracePt t="25563" x="3036888" y="4895850"/>
          <p14:tracePt t="25579" x="3044825" y="4895850"/>
          <p14:tracePt t="25580" x="3054350" y="4905375"/>
          <p14:tracePt t="25596" x="3054350" y="4913313"/>
          <p14:tracePt t="25596" x="3070225" y="4921250"/>
          <p14:tracePt t="25613" x="3070225" y="4930775"/>
          <p14:tracePt t="25614" x="3087688" y="4938713"/>
          <p14:tracePt t="25629" x="3095625" y="4946650"/>
          <p14:tracePt t="25630" x="3113088" y="4956175"/>
          <p14:tracePt t="25646" x="3130550" y="4964113"/>
          <p14:tracePt t="25646" x="3138488" y="4973638"/>
          <p14:tracePt t="25662" x="3155950" y="4981575"/>
          <p14:tracePt t="25663" x="3173413" y="4989513"/>
          <p14:tracePt t="25680" x="3181350" y="4989513"/>
          <p14:tracePt t="25680" x="3206750" y="4989513"/>
          <p14:tracePt t="25696" x="3224213" y="4999038"/>
          <p14:tracePt t="25696" x="3241675" y="4999038"/>
          <p14:tracePt t="25712" x="3259138" y="4999038"/>
          <p14:tracePt t="25729" x="3275013" y="4999038"/>
          <p14:tracePt t="25730" x="3309938" y="4999038"/>
          <p14:tracePt t="25747" x="3317875" y="4999038"/>
          <p14:tracePt t="25762" x="3335338" y="4999038"/>
          <p14:tracePt t="25763" x="3386138" y="4989513"/>
          <p14:tracePt t="25779" x="3395663" y="4989513"/>
          <p14:tracePt t="25780" x="3411538" y="4981575"/>
          <p14:tracePt t="25796" x="3429000" y="4973638"/>
          <p14:tracePt t="25813" x="3446463" y="4956175"/>
          <p14:tracePt t="25829" x="3462338" y="4938713"/>
          <p14:tracePt t="25829" x="3471863" y="4938713"/>
          <p14:tracePt t="25846" x="3489325" y="4921250"/>
          <p14:tracePt t="25846" x="3505200" y="4913313"/>
          <p14:tracePt t="25862" x="3514725" y="4887913"/>
          <p14:tracePt t="25863" x="3540125" y="4870450"/>
          <p14:tracePt t="25880" x="3557588" y="4862513"/>
          <p14:tracePt t="25896" x="3557588" y="4852988"/>
          <p14:tracePt t="25912" x="3565525" y="4852988"/>
          <p14:tracePt t="25913" x="3565525" y="4837113"/>
          <p14:tracePt t="25946" x="3565525" y="4827588"/>
          <p14:tracePt t="25947" x="3565525" y="4794250"/>
          <p14:tracePt t="25962" x="3565525" y="4776788"/>
          <p14:tracePt t="25979" x="3565525" y="4768850"/>
          <p14:tracePt t="25980" x="3565525" y="4759325"/>
          <p14:tracePt t="25996" x="3565525" y="4751388"/>
          <p14:tracePt t="25996" x="3565525" y="4741863"/>
          <p14:tracePt t="26013" x="3565525" y="4725988"/>
          <p14:tracePt t="26013" x="3565525" y="4708525"/>
          <p14:tracePt t="26029" x="3565525" y="4700588"/>
          <p14:tracePt t="26030" x="3557588" y="4691063"/>
          <p14:tracePt t="26046" x="3557588" y="4673600"/>
          <p14:tracePt t="26046" x="3548063" y="4657725"/>
          <p14:tracePt t="26062" x="3530600" y="4640263"/>
          <p14:tracePt t="26063" x="3505200" y="4597400"/>
          <p14:tracePt t="26080" x="3497263" y="4579938"/>
          <p14:tracePt t="26080" x="3489325" y="4554538"/>
          <p14:tracePt t="26095" x="3479800" y="4546600"/>
          <p14:tracePt t="26096" x="3462338" y="4529138"/>
          <p14:tracePt t="26112" x="3454400" y="4511675"/>
          <p14:tracePt t="26113" x="3436938" y="4503738"/>
          <p14:tracePt t="26129" x="3421063" y="4478338"/>
          <p14:tracePt t="26130" x="3403600" y="4470400"/>
          <p14:tracePt t="26146" x="3386138" y="4452938"/>
          <p14:tracePt t="26147" x="3352800" y="4427538"/>
          <p14:tracePt t="26162" x="3327400" y="4418013"/>
          <p14:tracePt t="26163" x="3309938" y="4410075"/>
          <p14:tracePt t="26179" x="3292475" y="4402138"/>
          <p14:tracePt t="26179" x="3267075" y="4402138"/>
          <p14:tracePt t="26195" x="3249613" y="4392613"/>
          <p14:tracePt t="26213" x="3232150" y="4384675"/>
          <p14:tracePt t="26213" x="3206750" y="4375150"/>
          <p14:tracePt t="26229" x="3190875" y="4375150"/>
          <p14:tracePt t="26230" x="3181350" y="4375150"/>
          <p14:tracePt t="26246" x="3163888" y="4375150"/>
          <p14:tracePt t="26246" x="3155950" y="4375150"/>
          <p14:tracePt t="26263" x="3148013" y="4375150"/>
          <p14:tracePt t="26280" x="3130550" y="4375150"/>
          <p14:tracePt t="26280" x="3113088" y="4375150"/>
          <p14:tracePt t="26295" x="3095625" y="4375150"/>
          <p14:tracePt t="26296" x="3079750" y="4384675"/>
          <p14:tracePt t="26312" x="3070225" y="4392613"/>
          <p14:tracePt t="26313" x="3054350" y="4392613"/>
          <p14:tracePt t="26329" x="3044825" y="4410075"/>
          <p14:tracePt t="26329" x="3036888" y="4410075"/>
          <p14:tracePt t="26346" x="3027363" y="4427538"/>
          <p14:tracePt t="26347" x="3019425" y="4435475"/>
          <p14:tracePt t="26362" x="3001963" y="4452938"/>
          <p14:tracePt t="26363" x="2994025" y="4478338"/>
          <p14:tracePt t="26379" x="2986088" y="4495800"/>
          <p14:tracePt t="26379" x="2976563" y="4511675"/>
          <p14:tracePt t="26395" x="2976563" y="4538663"/>
          <p14:tracePt t="26396" x="2968625" y="4579938"/>
          <p14:tracePt t="26413" x="2968625" y="4597400"/>
          <p14:tracePt t="26413" x="2968625" y="4622800"/>
          <p14:tracePt t="26429" x="2968625" y="4640263"/>
          <p14:tracePt t="26430" x="2968625" y="4657725"/>
          <p14:tracePt t="26445" x="2968625" y="4683125"/>
          <p14:tracePt t="26462" x="2968625" y="4716463"/>
          <p14:tracePt t="26463" x="2986088" y="4751388"/>
          <p14:tracePt t="26480" x="2986088" y="4759325"/>
          <p14:tracePt t="26480" x="2994025" y="4776788"/>
          <p14:tracePt t="26496" x="3001963" y="4784725"/>
          <p14:tracePt t="26496" x="3001963" y="4794250"/>
          <p14:tracePt t="26512" x="3011488" y="4802188"/>
          <p14:tracePt t="26513" x="3011488" y="4810125"/>
          <p14:tracePt t="26529" x="3019425" y="4819650"/>
          <p14:tracePt t="26529" x="3027363" y="4827588"/>
          <p14:tracePt t="26546" x="3027363" y="4837113"/>
          <p14:tracePt t="26547" x="3036888" y="4852988"/>
          <p14:tracePt t="26562" x="3044825" y="4852988"/>
          <p14:tracePt t="26563" x="3044825" y="4862513"/>
          <p14:tracePt t="26579" x="3054350" y="4870450"/>
          <p14:tracePt t="26580" x="3054350" y="4878388"/>
          <p14:tracePt t="26595" x="3062288" y="4878388"/>
          <p14:tracePt t="26596" x="3070225" y="4878388"/>
          <p14:tracePt t="26613" x="3070225" y="4887913"/>
          <p14:tracePt t="26613" x="3079750" y="4887913"/>
          <p14:tracePt t="26629" x="3087688" y="4887913"/>
          <p14:tracePt t="26629" x="3087688" y="4895850"/>
          <p14:tracePt t="26645" x="3095625" y="4905375"/>
          <p14:tracePt t="26646" x="3113088" y="4905375"/>
          <p14:tracePt t="26662" x="3122613" y="4905375"/>
          <p14:tracePt t="26679" x="3148013" y="4913313"/>
          <p14:tracePt t="26680" x="3163888" y="4913313"/>
          <p14:tracePt t="26695" x="3181350" y="4913313"/>
          <p14:tracePt t="26696" x="3198813" y="4921250"/>
          <p14:tracePt t="26712" x="3216275" y="4921250"/>
          <p14:tracePt t="26713" x="3224213" y="4921250"/>
          <p14:tracePt t="26729" x="3241675" y="4921250"/>
          <p14:tracePt t="26729" x="3259138" y="4921250"/>
          <p14:tracePt t="26746" x="3284538" y="4921250"/>
          <p14:tracePt t="26762" x="3317875" y="4921250"/>
          <p14:tracePt t="26779" x="3343275" y="4921250"/>
          <p14:tracePt t="26795" x="3378200" y="4921250"/>
          <p14:tracePt t="26796" x="3395663" y="4921250"/>
          <p14:tracePt t="26813" x="3411538" y="4913313"/>
          <p14:tracePt t="26813" x="3429000" y="4905375"/>
          <p14:tracePt t="26829" x="3436938" y="4905375"/>
          <p14:tracePt t="26829" x="3454400" y="4905375"/>
          <p14:tracePt t="26845" x="3462338" y="4895850"/>
          <p14:tracePt t="26846" x="3471863" y="4887913"/>
          <p14:tracePt t="26862" x="3479800" y="4887913"/>
          <p14:tracePt t="26879" x="3489325" y="4878388"/>
          <p14:tracePt t="26880" x="3497263" y="4870450"/>
          <p14:tracePt t="26895" x="3505200" y="4870450"/>
          <p14:tracePt t="26896" x="3514725" y="4862513"/>
          <p14:tracePt t="26912" x="3522663" y="4852988"/>
          <p14:tracePt t="26930" x="3530600" y="4837113"/>
          <p14:tracePt t="26946" x="3548063" y="4827588"/>
          <p14:tracePt t="26962" x="3548063" y="4819650"/>
          <p14:tracePt t="26962" x="3548063" y="4810125"/>
          <p14:tracePt t="26979" x="3557588" y="4802188"/>
          <p14:tracePt t="26979" x="3557588" y="4794250"/>
          <p14:tracePt t="26995" x="3557588" y="4776788"/>
          <p14:tracePt t="26996" x="3557588" y="4759325"/>
          <p14:tracePt t="27013" x="3557588" y="4741863"/>
          <p14:tracePt t="27013" x="3557588" y="4725988"/>
          <p14:tracePt t="27029" x="3557588" y="4708525"/>
          <p14:tracePt t="27029" x="3557588" y="4691063"/>
          <p14:tracePt t="27045" x="3557588" y="4673600"/>
          <p14:tracePt t="27046" x="3557588" y="4648200"/>
          <p14:tracePt t="27062" x="3557588" y="4632325"/>
          <p14:tracePt t="27062" x="3548063" y="4632325"/>
          <p14:tracePt t="27079" x="3548063" y="4622800"/>
          <p14:tracePt t="27095" x="3540125" y="4614863"/>
          <p14:tracePt t="27096" x="3522663" y="4589463"/>
          <p14:tracePt t="27112" x="3514725" y="4579938"/>
          <p14:tracePt t="27113" x="3505200" y="4564063"/>
          <p14:tracePt t="27129" x="3489325" y="4554538"/>
          <p14:tracePt t="27129" x="3489325" y="4546600"/>
          <p14:tracePt t="27146" x="3479800" y="4538663"/>
          <p14:tracePt t="27146" x="3471863" y="4529138"/>
          <p14:tracePt t="27162" x="3462338" y="4521200"/>
          <p14:tracePt t="27163" x="3454400" y="4511675"/>
          <p14:tracePt t="27179" x="3446463" y="4511675"/>
          <p14:tracePt t="27179" x="3446463" y="4503738"/>
          <p14:tracePt t="27195" x="3436938" y="4495800"/>
          <p14:tracePt t="27213" x="3421063" y="4495800"/>
          <p14:tracePt t="27213" x="3403600" y="4478338"/>
          <p14:tracePt t="27229" x="3395663" y="4478338"/>
          <p14:tracePt t="27229" x="3386138" y="4478338"/>
          <p14:tracePt t="27245" x="3368675" y="4470400"/>
          <p14:tracePt t="27246" x="3352800" y="4470400"/>
          <p14:tracePt t="27262" x="3335338" y="4460875"/>
          <p14:tracePt t="27280" x="3292475" y="4460875"/>
          <p14:tracePt t="27281" x="0" y="0"/>
        </p14:tracePtLst>
        <p14:tracePtLst>
          <p14:tracePt t="39619" x="1049338" y="1901825"/>
          <p14:tracePt t="39678" x="1057275" y="1901825"/>
          <p14:tracePt t="39702" x="1057275" y="1893888"/>
          <p14:tracePt t="39718" x="1057275" y="1884363"/>
          <p14:tracePt t="39726" x="1057275" y="1876425"/>
          <p14:tracePt t="39753" x="1049338" y="1876425"/>
          <p14:tracePt t="39753" x="1041400" y="1868488"/>
          <p14:tracePt t="39758" x="1031875" y="1858963"/>
          <p14:tracePt t="39806" x="1023938" y="1858963"/>
          <p14:tracePt t="39830" x="1014413" y="1858963"/>
          <p14:tracePt t="39838" x="1006475" y="1858963"/>
          <p14:tracePt t="39859" x="998538" y="1858963"/>
          <p14:tracePt t="39883" x="989013" y="1858963"/>
          <p14:tracePt t="39892" x="981075" y="1858963"/>
          <p14:tracePt t="39913" x="973138" y="1858963"/>
          <p14:tracePt t="39914" x="946150" y="1858963"/>
          <p14:tracePt t="39926" x="938213" y="1858963"/>
          <p14:tracePt t="39926" x="920750" y="1858963"/>
          <p14:tracePt t="39954" x="904875" y="1858963"/>
          <p14:tracePt t="39959" x="895350" y="1858963"/>
          <p14:tracePt t="39983" x="887413" y="1868488"/>
          <p14:tracePt t="40006" x="887413" y="1876425"/>
          <p14:tracePt t="40025" x="877888" y="1876425"/>
          <p14:tracePt t="40025" x="869950" y="1876425"/>
          <p14:tracePt t="40055" x="869950" y="1884363"/>
          <p14:tracePt t="40059" x="844550" y="1901825"/>
          <p14:tracePt t="40085" x="836613" y="1911350"/>
          <p14:tracePt t="40092" x="827088" y="1919288"/>
          <p14:tracePt t="40115" x="819150" y="1927225"/>
          <p14:tracePt t="40125" x="809625" y="1936750"/>
          <p14:tracePt t="40155" x="809625" y="1952625"/>
          <p14:tracePt t="40156" x="809625" y="1970088"/>
          <p14:tracePt t="40159" x="809625" y="1987550"/>
          <p14:tracePt t="40186" x="809625" y="2005013"/>
          <p14:tracePt t="40186" x="809625" y="2020888"/>
          <p14:tracePt t="40192" x="809625" y="2047875"/>
          <p14:tracePt t="40216" x="836613" y="2063750"/>
          <p14:tracePt t="40217" x="852488" y="2098675"/>
          <p14:tracePt t="40225" x="862013" y="2098675"/>
          <p14:tracePt t="40256" x="869950" y="2106613"/>
          <p14:tracePt t="40256" x="887413" y="2124075"/>
          <p14:tracePt t="40286" x="895350" y="2124075"/>
          <p14:tracePt t="40286" x="930275" y="2132013"/>
          <p14:tracePt t="40308" x="938213" y="2132013"/>
          <p14:tracePt t="40309" x="946150" y="2132013"/>
          <p14:tracePt t="40336" x="963613" y="2132013"/>
          <p14:tracePt t="40341" x="998538" y="2132013"/>
          <p14:tracePt t="40366" x="1014413" y="2124075"/>
          <p14:tracePt t="40366" x="1041400" y="2116138"/>
          <p14:tracePt t="40375" x="1057275" y="2106613"/>
          <p14:tracePt t="40406" x="1066800" y="2089150"/>
          <p14:tracePt t="40407" x="1082675" y="2081213"/>
          <p14:tracePt t="40436" x="1082675" y="2073275"/>
          <p14:tracePt t="40436" x="1082675" y="2063750"/>
          <p14:tracePt t="40437" x="0" y="0"/>
        </p14:tracePtLst>
        <p14:tracePtLst>
          <p14:tracePt t="40899" x="1987550" y="1962150"/>
          <p14:tracePt t="40998" x="1995488" y="1962150"/>
          <p14:tracePt t="41006" x="1995488" y="1952625"/>
          <p14:tracePt t="41014" x="1995488" y="1944688"/>
          <p14:tracePt t="41041" x="1995488" y="1936750"/>
          <p14:tracePt t="41078" x="1995488" y="1927225"/>
          <p14:tracePt t="41094" x="1995488" y="1919288"/>
          <p14:tracePt t="41108" x="1987550" y="1919288"/>
          <p14:tracePt t="41131" x="1979613" y="1919288"/>
          <p14:tracePt t="41141" x="1979613" y="1911350"/>
          <p14:tracePt t="41173" x="1970088" y="1911350"/>
          <p14:tracePt t="41174" x="1952625" y="1911350"/>
          <p14:tracePt t="41175" x="1952625" y="1901825"/>
          <p14:tracePt t="41203" x="1944688" y="1901825"/>
          <p14:tracePt t="41208" x="1936750" y="1901825"/>
          <p14:tracePt t="41237" x="1927225" y="1893888"/>
          <p14:tracePt t="41237" x="1911350" y="1884363"/>
          <p14:tracePt t="41242" x="1901825" y="1884363"/>
          <p14:tracePt t="41267" x="1893888" y="1884363"/>
          <p14:tracePt t="41267" x="1884363" y="1884363"/>
          <p14:tracePt t="41297" x="1868488" y="1876425"/>
          <p14:tracePt t="41308" x="1858963" y="1876425"/>
          <p14:tracePt t="41337" x="1851025" y="1876425"/>
          <p14:tracePt t="41337" x="1825625" y="1876425"/>
          <p14:tracePt t="41367" x="1816100" y="1876425"/>
          <p14:tracePt t="41367" x="1790700" y="1876425"/>
          <p14:tracePt t="41375" x="1782763" y="1876425"/>
          <p14:tracePt t="41398" x="1774825" y="1876425"/>
          <p14:tracePt t="41408" x="1765300" y="1876425"/>
          <p14:tracePt t="41408" x="1757363" y="1876425"/>
          <p14:tracePt t="41438" x="1747838" y="1884363"/>
          <p14:tracePt t="41446" x="1747838" y="1893888"/>
          <p14:tracePt t="41468" x="1739900" y="1901825"/>
          <p14:tracePt t="41468" x="1731963" y="1911350"/>
          <p14:tracePt t="41474" x="1731963" y="1927225"/>
          <p14:tracePt t="41498" x="1731963" y="1936750"/>
          <p14:tracePt t="41509" x="1722438" y="1970088"/>
          <p14:tracePt t="41509" x="1722438" y="1979613"/>
          <p14:tracePt t="41538" x="1722438" y="1995488"/>
          <p14:tracePt t="41541" x="1722438" y="2030413"/>
          <p14:tracePt t="41568" x="1722438" y="2038350"/>
          <p14:tracePt t="41575" x="1722438" y="2073275"/>
          <p14:tracePt t="41575" x="1731963" y="2081213"/>
          <p14:tracePt t="41598" x="1731963" y="2089150"/>
          <p14:tracePt t="41598" x="1747838" y="2098675"/>
          <p14:tracePt t="41608" x="1757363" y="2116138"/>
          <p14:tracePt t="41638" x="1765300" y="2124075"/>
          <p14:tracePt t="41639" x="1800225" y="2141538"/>
          <p14:tracePt t="41668" x="1808163" y="2141538"/>
          <p14:tracePt t="41668" x="1833563" y="2149475"/>
          <p14:tracePt t="41674" x="1843088" y="2157413"/>
          <p14:tracePt t="41698" x="1851025" y="2157413"/>
          <p14:tracePt t="41698" x="1876425" y="2166938"/>
          <p14:tracePt t="41708" x="1884363" y="2166938"/>
          <p14:tracePt t="41738" x="1901825" y="2166938"/>
          <p14:tracePt t="41738" x="1952625" y="2166938"/>
          <p14:tracePt t="41768" x="1962150" y="2166938"/>
          <p14:tracePt t="41768" x="1979613" y="2166938"/>
          <p14:tracePt t="41775" x="1987550" y="2166938"/>
          <p14:tracePt t="41798" x="1995488" y="2166938"/>
          <p14:tracePt t="41808" x="2012950" y="2166938"/>
          <p14:tracePt t="41808" x="2030413" y="2149475"/>
          <p14:tracePt t="41838" x="2038350" y="2141538"/>
          <p14:tracePt t="41842" x="2073275" y="2116138"/>
          <p14:tracePt t="41868" x="2073275" y="2106613"/>
          <p14:tracePt t="41874" x="2081213" y="2098675"/>
          <p14:tracePt t="41875" x="2089150" y="2081213"/>
          <p14:tracePt t="41898" x="2089150" y="2073275"/>
          <p14:tracePt t="41898" x="2098675" y="2047875"/>
          <p14:tracePt t="41908" x="2098675" y="2038350"/>
          <p14:tracePt t="41938" x="2106613" y="2030413"/>
          <p14:tracePt t="41938" x="2106613" y="2005013"/>
          <p14:tracePt t="41968" x="2106613" y="1995488"/>
          <p14:tracePt t="41968" x="2106613" y="1979613"/>
          <p14:tracePt t="41975" x="2106613" y="1970088"/>
          <p14:tracePt t="42001" x="2106613" y="1962150"/>
          <p14:tracePt t="42002" x="2106613" y="1927225"/>
          <p14:tracePt t="42008" x="2106613" y="1919288"/>
          <p14:tracePt t="42031" x="2106613" y="1901825"/>
          <p14:tracePt t="42042" x="2106613" y="1884363"/>
          <p14:tracePt t="42071" x="2098675" y="1876425"/>
          <p14:tracePt t="42071" x="2089150" y="1858963"/>
          <p14:tracePt t="42101" x="2081213" y="1858963"/>
          <p14:tracePt t="42101" x="2081213" y="1851025"/>
          <p14:tracePt t="42108" x="2073275" y="1843088"/>
          <p14:tracePt t="42131" x="2063750" y="1833563"/>
          <p14:tracePt t="42141" x="2047875" y="1825625"/>
          <p14:tracePt t="42173" x="2047875" y="1816100"/>
          <p14:tracePt t="42175" x="2012950" y="1808163"/>
          <p14:tracePt t="42203" x="2005013" y="1808163"/>
          <p14:tracePt t="42203" x="2005013" y="1800225"/>
          <p14:tracePt t="42233" x="1995488" y="1800225"/>
          <p14:tracePt t="42242" x="1987550" y="1800225"/>
          <p14:tracePt t="42263" x="1979613" y="1800225"/>
          <p14:tracePt t="42263" x="1970088" y="1800225"/>
          <p14:tracePt t="42274" x="1952625" y="1800225"/>
          <p14:tracePt t="42303" x="1936750" y="1800225"/>
          <p14:tracePt t="42303" x="1919288" y="1790700"/>
          <p14:tracePt t="42333" x="1911350" y="1790700"/>
          <p14:tracePt t="42333" x="1893888" y="1790700"/>
          <p14:tracePt t="42341" x="1884363" y="1800225"/>
          <p14:tracePt t="42363" x="1868488" y="1800225"/>
          <p14:tracePt t="42363" x="1868488" y="1808163"/>
          <p14:tracePt t="42375" x="1858963" y="1816100"/>
          <p14:tracePt t="42375" x="1851025" y="1816100"/>
          <p14:tracePt t="42406" x="1843088" y="1825625"/>
          <p14:tracePt t="42407" x="1825625" y="1851025"/>
          <p14:tracePt t="42408" x="0" y="0"/>
        </p14:tracePtLst>
        <p14:tracePtLst>
          <p14:tracePt t="43663" x="1843088" y="3232150"/>
          <p14:tracePt t="43750" x="1833563" y="3216275"/>
          <p14:tracePt t="43759" x="1825625" y="3206750"/>
          <p14:tracePt t="43774" x="1790700" y="3181350"/>
          <p14:tracePt t="43774" x="1774825" y="3173413"/>
          <p14:tracePt t="43796" x="1747838" y="3148013"/>
          <p14:tracePt t="43797" x="1722438" y="3138488"/>
          <p14:tracePt t="43807" x="1697038" y="3122613"/>
          <p14:tracePt t="43807" x="1671638" y="3113088"/>
          <p14:tracePt t="43837" x="1638300" y="3105150"/>
          <p14:tracePt t="43838" x="1560513" y="3079750"/>
          <p14:tracePt t="43840" x="1535113" y="3062288"/>
          <p14:tracePt t="43867" x="1492250" y="3044825"/>
          <p14:tracePt t="43867" x="1433513" y="3036888"/>
          <p14:tracePt t="43874" x="1381125" y="3019425"/>
          <p14:tracePt t="43897" x="1355725" y="3011488"/>
          <p14:tracePt t="43908" x="1279525" y="2986088"/>
          <p14:tracePt t="43908" x="1244600" y="2976563"/>
          <p14:tracePt t="43937" x="1228725" y="2976563"/>
          <p14:tracePt t="43937" x="1176338" y="2976563"/>
          <p14:tracePt t="43967" x="1160463" y="2976563"/>
          <p14:tracePt t="43967" x="1117600" y="2976563"/>
          <p14:tracePt t="43974" x="1092200" y="2976563"/>
          <p14:tracePt t="43997" x="1074738" y="2976563"/>
          <p14:tracePt t="43997" x="1057275" y="2976563"/>
          <p14:tracePt t="44007" x="1041400" y="2976563"/>
          <p14:tracePt t="44029" x="1023938" y="2976563"/>
          <p14:tracePt t="44029" x="963613" y="2976563"/>
          <p14:tracePt t="44042" x="946150" y="2976563"/>
          <p14:tracePt t="44069" x="930275" y="2976563"/>
          <p14:tracePt t="44069" x="852488" y="2976563"/>
          <p14:tracePt t="44073" x="827088" y="2976563"/>
          <p14:tracePt t="44099" x="801688" y="2976563"/>
          <p14:tracePt t="44099" x="758825" y="2976563"/>
          <p14:tracePt t="44107" x="750888" y="2976563"/>
          <p14:tracePt t="44129" x="733425" y="2976563"/>
          <p14:tracePt t="44130" x="708025" y="2986088"/>
          <p14:tracePt t="44140" x="690563" y="2986088"/>
          <p14:tracePt t="44169" x="682625" y="2986088"/>
          <p14:tracePt t="44169" x="647700" y="2986088"/>
          <p14:tracePt t="44201" x="639763" y="2994025"/>
          <p14:tracePt t="44201" x="622300" y="3001963"/>
          <p14:tracePt t="44207" x="622300" y="3011488"/>
          <p14:tracePt t="44230" x="614363" y="3011488"/>
          <p14:tracePt t="44230" x="614363" y="3027363"/>
          <p14:tracePt t="44240" x="604838" y="3027363"/>
          <p14:tracePt t="44240" x="596900" y="3044825"/>
          <p14:tracePt t="44270" x="588963" y="3062288"/>
          <p14:tracePt t="44271" x="563563" y="3113088"/>
          <p14:tracePt t="44300" x="563563" y="3130550"/>
          <p14:tracePt t="44300" x="546100" y="3163888"/>
          <p14:tracePt t="44307" x="546100" y="3181350"/>
          <p14:tracePt t="44330" x="538163" y="3206750"/>
          <p14:tracePt t="44330" x="538163" y="3224213"/>
          <p14:tracePt t="44341" x="538163" y="3249613"/>
          <p14:tracePt t="44370" x="538163" y="3259138"/>
          <p14:tracePt t="44370" x="554038" y="3309938"/>
          <p14:tracePt t="44400" x="563563" y="3327400"/>
          <p14:tracePt t="44400" x="596900" y="3368675"/>
          <p14:tracePt t="44407" x="614363" y="3386138"/>
          <p14:tracePt t="44430" x="622300" y="3403600"/>
          <p14:tracePt t="44430" x="647700" y="3421063"/>
          <p14:tracePt t="44440" x="665163" y="3436938"/>
          <p14:tracePt t="44470" x="682625" y="3436938"/>
          <p14:tracePt t="44470" x="733425" y="3471863"/>
          <p14:tracePt t="44500" x="750888" y="3489325"/>
          <p14:tracePt t="44500" x="784225" y="3497263"/>
          <p14:tracePt t="44507" x="801688" y="3514725"/>
          <p14:tracePt t="44530" x="827088" y="3522663"/>
          <p14:tracePt t="44530" x="869950" y="3540125"/>
          <p14:tracePt t="44541" x="904875" y="3557588"/>
          <p14:tracePt t="44570" x="920750" y="3557588"/>
          <p14:tracePt t="44573" x="1023938" y="3598863"/>
          <p14:tracePt t="44600" x="1057275" y="3608388"/>
          <p14:tracePt t="44600" x="1143000" y="3641725"/>
          <p14:tracePt t="44607" x="1168400" y="3651250"/>
          <p14:tracePt t="44630" x="1193800" y="3651250"/>
          <p14:tracePt t="44640" x="1244600" y="3667125"/>
          <p14:tracePt t="44640" x="1254125" y="3676650"/>
          <p14:tracePt t="44670" x="1287463" y="3676650"/>
          <p14:tracePt t="44674" x="1365250" y="3684588"/>
          <p14:tracePt t="44700" x="1390650" y="3684588"/>
          <p14:tracePt t="44700" x="1441450" y="3684588"/>
          <p14:tracePt t="44707" x="1466850" y="3684588"/>
          <p14:tracePt t="44730" x="1492250" y="3684588"/>
          <p14:tracePt t="44730" x="1552575" y="3684588"/>
          <p14:tracePt t="44741" x="1577975" y="3684588"/>
          <p14:tracePt t="44770" x="1603375" y="3676650"/>
          <p14:tracePt t="44770" x="1663700" y="3651250"/>
          <p14:tracePt t="44800" x="1681163" y="3641725"/>
          <p14:tracePt t="44800" x="1706563" y="3616325"/>
          <p14:tracePt t="44807" x="1731963" y="3598863"/>
          <p14:tracePt t="44830" x="1739900" y="3590925"/>
          <p14:tracePt t="44840" x="1790700" y="3565525"/>
          <p14:tracePt t="44840" x="1816100" y="3548063"/>
          <p14:tracePt t="44870" x="1843088" y="3530600"/>
          <p14:tracePt t="44870" x="1911350" y="3479800"/>
          <p14:tracePt t="44900" x="1927225" y="3462338"/>
          <p14:tracePt t="44900" x="1962150" y="3429000"/>
          <p14:tracePt t="44907" x="1970088" y="3411538"/>
          <p14:tracePt t="44931" x="1979613" y="3395663"/>
          <p14:tracePt t="44931" x="1979613" y="3378200"/>
          <p14:tracePt t="44942" x="1979613" y="3360738"/>
          <p14:tracePt t="44971" x="1979613" y="3352800"/>
          <p14:tracePt t="44971" x="1979613" y="3300413"/>
          <p14:tracePt t="45003" x="1979613" y="3284538"/>
          <p14:tracePt t="45003" x="1979613" y="3224213"/>
          <p14:tracePt t="45007" x="1970088" y="3206750"/>
          <p14:tracePt t="45033" x="1970088" y="3198813"/>
          <p14:tracePt t="45040" x="1962150" y="3181350"/>
          <p14:tracePt t="45040" x="1952625" y="3181350"/>
          <p14:tracePt t="45063" x="1952625" y="3173413"/>
          <p14:tracePt t="45063" x="1944688" y="3155950"/>
          <p14:tracePt t="45075" x="1936750" y="3148013"/>
          <p14:tracePt t="45103" x="1919288" y="3130550"/>
          <p14:tracePt t="45103" x="1884363" y="3079750"/>
          <p14:tracePt t="45110" x="1868488" y="3062288"/>
          <p14:tracePt t="45133" x="1851025" y="3044825"/>
          <p14:tracePt t="45141" x="1816100" y="3019425"/>
          <p14:tracePt t="45141" x="1790700" y="2994025"/>
          <p14:tracePt t="45163" x="1765300" y="2986088"/>
          <p14:tracePt t="45163" x="1731963" y="2968625"/>
          <p14:tracePt t="45173" x="1714500" y="2959100"/>
          <p14:tracePt t="45195" x="1697038" y="2959100"/>
          <p14:tracePt t="45207" x="1671638" y="2951163"/>
          <p14:tracePt t="45208" x="1638300" y="2943225"/>
          <p14:tracePt t="45235" x="1620838" y="2943225"/>
          <p14:tracePt t="45235" x="1570038" y="2943225"/>
          <p14:tracePt t="45240" x="1544638" y="2943225"/>
          <p14:tracePt t="45265" x="1501775" y="2943225"/>
          <p14:tracePt t="45265" x="1408113" y="2943225"/>
          <p14:tracePt t="45274" x="1365250" y="2943225"/>
          <p14:tracePt t="45295" x="1312863" y="2943225"/>
          <p14:tracePt t="45295" x="1228725" y="2943225"/>
          <p14:tracePt t="45306" x="1193800" y="2943225"/>
          <p14:tracePt t="45335" x="1160463" y="2943225"/>
          <p14:tracePt t="45335" x="1066800" y="2943225"/>
          <p14:tracePt t="45365" x="1057275" y="2943225"/>
          <p14:tracePt t="45365" x="1014413" y="2943225"/>
          <p14:tracePt t="45373" x="989013" y="2943225"/>
          <p14:tracePt t="45395" x="973138" y="2943225"/>
          <p14:tracePt t="45395" x="938213" y="2951163"/>
          <p14:tracePt t="45407" x="912813" y="2959100"/>
          <p14:tracePt t="45408" x="904875" y="2959100"/>
          <p14:tracePt t="45435" x="887413" y="2959100"/>
          <p14:tracePt t="45435" x="862013" y="2968625"/>
          <p14:tracePt t="45440" x="844550" y="2976563"/>
          <p14:tracePt t="45465" x="827088" y="2986088"/>
          <p14:tracePt t="45474" x="809625" y="2994025"/>
          <p14:tracePt t="45505" x="809625" y="3001963"/>
          <p14:tracePt t="45506" x="776288" y="3027363"/>
          <p14:tracePt t="45535" x="768350" y="3036888"/>
          <p14:tracePt t="45535" x="750888" y="3054350"/>
          <p14:tracePt t="45564" x="741363" y="3062288"/>
          <p14:tracePt t="45565" x="741363" y="3087688"/>
          <p14:tracePt t="45573" x="733425" y="3105150"/>
          <p14:tracePt t="45595" x="725488" y="3113088"/>
          <p14:tracePt t="45595" x="708025" y="3148013"/>
          <p14:tracePt t="45607" x="708025" y="3155950"/>
          <p14:tracePt t="45608" x="700088" y="3173413"/>
          <p14:tracePt t="45635" x="690563" y="3190875"/>
          <p14:tracePt t="45635" x="682625" y="3206750"/>
          <p14:tracePt t="45640" x="673100" y="3224213"/>
          <p14:tracePt t="45665" x="673100" y="3241675"/>
          <p14:tracePt t="45665" x="665163" y="3241675"/>
          <p14:tracePt t="45674" x="665163" y="3249613"/>
          <p14:tracePt t="45705" x="647700" y="3300413"/>
          <p14:tracePt t="45710" x="647700" y="3317875"/>
          <p14:tracePt t="45735" x="639763" y="3343275"/>
          <p14:tracePt t="45735" x="639763" y="3378200"/>
          <p14:tracePt t="45765" x="639763" y="3403600"/>
          <p14:tracePt t="45765" x="639763" y="3411538"/>
          <p14:tracePt t="45773" x="639763" y="3421063"/>
          <p14:tracePt t="45795" x="639763" y="3429000"/>
          <p14:tracePt t="45795" x="639763" y="3446463"/>
          <p14:tracePt t="45807" x="639763" y="3454400"/>
          <p14:tracePt t="45808" x="647700" y="3471863"/>
          <p14:tracePt t="45835" x="657225" y="3489325"/>
          <p14:tracePt t="45835" x="682625" y="3514725"/>
          <p14:tracePt t="45840" x="700088" y="3530600"/>
          <p14:tracePt t="45865" x="715963" y="3548063"/>
          <p14:tracePt t="45865" x="750888" y="3573463"/>
          <p14:tracePt t="45874" x="768350" y="3590925"/>
          <p14:tracePt t="45905" x="809625" y="3608388"/>
          <p14:tracePt t="45905" x="852488" y="3625850"/>
          <p14:tracePt t="45935" x="869950" y="3625850"/>
          <p14:tracePt t="45935" x="920750" y="3641725"/>
          <p14:tracePt t="45965" x="938213" y="3641725"/>
          <p14:tracePt t="45965" x="973138" y="3641725"/>
          <p14:tracePt t="45973" x="998538" y="3641725"/>
          <p14:tracePt t="45995" x="1023938" y="3641725"/>
          <p14:tracePt t="45995" x="1074738" y="3641725"/>
          <p14:tracePt t="46007" x="1092200" y="3641725"/>
          <p14:tracePt t="46008" x="1135063" y="3641725"/>
          <p14:tracePt t="46037" x="1185863" y="3641725"/>
          <p14:tracePt t="46037" x="1262063" y="3641725"/>
          <p14:tracePt t="46040" x="1287463" y="3641725"/>
          <p14:tracePt t="46067" x="1312863" y="3641725"/>
          <p14:tracePt t="46067" x="1347788" y="3633788"/>
          <p14:tracePt t="46074" x="1365250" y="3633788"/>
          <p14:tracePt t="46097" x="1390650" y="3633788"/>
          <p14:tracePt t="46107" x="1416050" y="3616325"/>
          <p14:tracePt t="46108" x="1433513" y="3608388"/>
          <p14:tracePt t="46137" x="1476375" y="3590925"/>
          <p14:tracePt t="46137" x="1552575" y="3548063"/>
          <p14:tracePt t="46167" x="1570038" y="3530600"/>
          <p14:tracePt t="46167" x="1612900" y="3505200"/>
          <p14:tracePt t="46198" x="1628775" y="3497263"/>
          <p14:tracePt t="46207" x="1681163" y="3454400"/>
          <p14:tracePt t="46208" x="1697038" y="3454400"/>
          <p14:tracePt t="46238" x="1714500" y="3436938"/>
          <p14:tracePt t="46240" x="1782763" y="3403600"/>
          <p14:tracePt t="46268" x="1808163" y="3395663"/>
          <p14:tracePt t="46268" x="1843088" y="3378200"/>
          <p14:tracePt t="46274" x="1858963" y="3368675"/>
          <p14:tracePt t="46298" x="1858963" y="3360738"/>
          <p14:tracePt t="46306" x="1868488" y="3360738"/>
          <p14:tracePt t="46335" x="1868488" y="3343275"/>
          <p14:tracePt t="46342" x="1876425" y="3335338"/>
          <p14:tracePt t="46368" x="1893888" y="3317875"/>
          <p14:tracePt t="46368" x="1911350" y="3284538"/>
          <p14:tracePt t="46398" x="1919288" y="3267075"/>
          <p14:tracePt t="46398" x="1927225" y="3241675"/>
          <p14:tracePt t="46450" x="1927225" y="3232150"/>
          <p14:tracePt t="46474" x="1927225" y="3224213"/>
          <p14:tracePt t="46482" x="1911350" y="3198813"/>
          <p14:tracePt t="46506" x="1901825" y="3190875"/>
          <p14:tracePt t="46507" x="1858963" y="3173413"/>
          <p14:tracePt t="46528" x="1851025" y="3155950"/>
          <p14:tracePt t="46528" x="1833563" y="3148013"/>
          <p14:tracePt t="46540" x="1816100" y="3148013"/>
          <p14:tracePt t="46540" x="1790700" y="3130550"/>
          <p14:tracePt t="46569" x="1757363" y="3122613"/>
          <p14:tracePt t="46569" x="1706563" y="3105150"/>
          <p14:tracePt t="46573" x="1663700" y="3095625"/>
          <p14:tracePt t="46598" x="1646238" y="3087688"/>
          <p14:tracePt t="46598" x="1577975" y="3070225"/>
          <p14:tracePt t="46606" x="1527175" y="3062288"/>
          <p14:tracePt t="46628" x="1476375" y="3062288"/>
          <p14:tracePt t="46640" x="1381125" y="3044825"/>
          <p14:tracePt t="46640" x="1330325" y="3044825"/>
          <p14:tracePt t="46668" x="1296988" y="3036888"/>
          <p14:tracePt t="46668" x="1228725" y="3036888"/>
          <p14:tracePt t="46674" x="1211263" y="3036888"/>
          <p14:tracePt t="46690" x="1185863" y="3036888"/>
          <p14:tracePt t="46707" x="1176338" y="3036888"/>
          <p14:tracePt t="46707" x="1150938" y="3036888"/>
          <p14:tracePt t="46723" x="1135063" y="3036888"/>
          <p14:tracePt t="46724" x="1109663" y="3036888"/>
          <p14:tracePt t="46740" x="1092200" y="3036888"/>
          <p14:tracePt t="46740" x="1074738" y="3036888"/>
          <p14:tracePt t="46768" x="1057275" y="3036888"/>
          <p14:tracePt t="46768" x="1023938" y="3036888"/>
          <p14:tracePt t="46798" x="1014413" y="3044825"/>
          <p14:tracePt t="46798" x="981075" y="3062288"/>
          <p14:tracePt t="46806" x="973138" y="3070225"/>
          <p14:tracePt t="46823" x="963613" y="3070225"/>
          <p14:tracePt t="46840" x="955675" y="3079750"/>
          <p14:tracePt t="46841" x="904875" y="3087688"/>
          <p14:tracePt t="46841" x="0" y="0"/>
        </p14:tracePtLst>
        <p14:tracePtLst>
          <p14:tracePt t="48799" x="4205288" y="4589463"/>
          <p14:tracePt t="48822" x="4205288" y="4579938"/>
          <p14:tracePt t="48838" x="4205288" y="4572000"/>
          <p14:tracePt t="48854" x="4205288" y="4564063"/>
          <p14:tracePt t="48870" x="4197350" y="4546600"/>
          <p14:tracePt t="48878" x="4187825" y="4538663"/>
          <p14:tracePt t="48889" x="4187825" y="4521200"/>
          <p14:tracePt t="48905" x="4179888" y="4521200"/>
          <p14:tracePt t="48906" x="4170363" y="4511675"/>
          <p14:tracePt t="48922" x="4170363" y="4503738"/>
          <p14:tracePt t="48923" x="4162425" y="4495800"/>
          <p14:tracePt t="48941" x="4144963" y="4486275"/>
          <p14:tracePt t="48956" x="4129088" y="4478338"/>
          <p14:tracePt t="48972" x="4119563" y="4478338"/>
          <p14:tracePt t="48989" x="4102100" y="4470400"/>
          <p14:tracePt t="48990" x="4076700" y="4460875"/>
          <p14:tracePt t="49006" x="4060825" y="4460875"/>
          <p14:tracePt t="49007" x="4025900" y="4452938"/>
          <p14:tracePt t="49022" x="4008438" y="4452938"/>
          <p14:tracePt t="49023" x="3992563" y="4452938"/>
          <p14:tracePt t="49039" x="3975100" y="4452938"/>
          <p14:tracePt t="49039" x="3957638" y="4452938"/>
          <p14:tracePt t="49055" x="3932238" y="4452938"/>
          <p14:tracePt t="49073" x="3914775" y="4452938"/>
          <p14:tracePt t="49089" x="3898900" y="4452938"/>
          <p14:tracePt t="49089" x="3871913" y="4452938"/>
          <p14:tracePt t="49106" x="3863975" y="4452938"/>
          <p14:tracePt t="49106" x="3856038" y="4452938"/>
          <p14:tracePt t="49123" x="3846513" y="4452938"/>
          <p14:tracePt t="49140" x="3838575" y="4460875"/>
          <p14:tracePt t="49140" x="3813175" y="4470400"/>
          <p14:tracePt t="49156" x="3795713" y="4470400"/>
          <p14:tracePt t="49156" x="3787775" y="4478338"/>
          <p14:tracePt t="49172" x="3770313" y="4486275"/>
          <p14:tracePt t="49189" x="3762375" y="4495800"/>
          <p14:tracePt t="49190" x="3752850" y="4503738"/>
          <p14:tracePt t="49206" x="3744913" y="4503738"/>
          <p14:tracePt t="49207" x="3727450" y="4521200"/>
          <p14:tracePt t="49222" x="3719513" y="4521200"/>
          <p14:tracePt t="49223" x="3709988" y="4529138"/>
          <p14:tracePt t="49239" x="3709988" y="4538663"/>
          <p14:tracePt t="49255" x="3702050" y="4538663"/>
          <p14:tracePt t="49273" x="3702050" y="4546600"/>
          <p14:tracePt t="49274" x="3702050" y="4554538"/>
          <p14:tracePt t="49289" x="3694113" y="4554538"/>
          <p14:tracePt t="49290" x="3694113" y="4564063"/>
          <p14:tracePt t="49305" x="3694113" y="4579938"/>
          <p14:tracePt t="49322" x="3694113" y="4597400"/>
          <p14:tracePt t="49323" x="3694113" y="4614863"/>
          <p14:tracePt t="49340" x="3694113" y="4632325"/>
          <p14:tracePt t="49340" x="3694113" y="4648200"/>
          <p14:tracePt t="49355" x="3694113" y="4665663"/>
          <p14:tracePt t="49356" x="3694113" y="4673600"/>
          <p14:tracePt t="49372" x="3694113" y="4691063"/>
          <p14:tracePt t="49389" x="3694113" y="4700588"/>
          <p14:tracePt t="49389" x="3694113" y="4708525"/>
          <p14:tracePt t="49406" x="3694113" y="4733925"/>
          <p14:tracePt t="49407" x="3702050" y="4751388"/>
          <p14:tracePt t="49422" x="3709988" y="4768850"/>
          <p14:tracePt t="49423" x="3719513" y="4776788"/>
          <p14:tracePt t="49439" x="3719513" y="4784725"/>
          <p14:tracePt t="49439" x="3727450" y="4794250"/>
          <p14:tracePt t="49455" x="3727450" y="4810125"/>
          <p14:tracePt t="49473" x="3735388" y="4810125"/>
          <p14:tracePt t="49473" x="3744913" y="4827588"/>
          <p14:tracePt t="49489" x="3762375" y="4837113"/>
          <p14:tracePt t="49490" x="3762375" y="4845050"/>
          <p14:tracePt t="49505" x="3778250" y="4852988"/>
          <p14:tracePt t="49506" x="3778250" y="4862513"/>
          <p14:tracePt t="49522" x="3787775" y="4862513"/>
          <p14:tracePt t="49540" x="3787775" y="4870450"/>
          <p14:tracePt t="49540" x="3803650" y="4870450"/>
          <p14:tracePt t="49555" x="3813175" y="4878388"/>
          <p14:tracePt t="49572" x="3821113" y="4887913"/>
          <p14:tracePt t="49589" x="3830638" y="4887913"/>
          <p14:tracePt t="49589" x="3846513" y="4887913"/>
          <p14:tracePt t="49606" x="3863975" y="4895850"/>
          <p14:tracePt t="49607" x="3889375" y="4895850"/>
          <p14:tracePt t="49622" x="3906838" y="4895850"/>
          <p14:tracePt t="49623" x="3940175" y="4895850"/>
          <p14:tracePt t="49639" x="3957638" y="4895850"/>
          <p14:tracePt t="49655" x="3975100" y="4895850"/>
          <p14:tracePt t="49656" x="4000500" y="4887913"/>
          <p14:tracePt t="49673" x="4008438" y="4887913"/>
          <p14:tracePt t="49674" x="4017963" y="4878388"/>
          <p14:tracePt t="49689" x="4033838" y="4878388"/>
          <p14:tracePt t="49690" x="4043363" y="4870450"/>
          <p14:tracePt t="49705" x="4051300" y="4870450"/>
          <p14:tracePt t="49706" x="4060825" y="4870450"/>
          <p14:tracePt t="49722" x="4068763" y="4870450"/>
          <p14:tracePt t="49723" x="4086225" y="4862513"/>
          <p14:tracePt t="49739" x="4094163" y="4862513"/>
          <p14:tracePt t="49755" x="4102100" y="4862513"/>
          <p14:tracePt t="49756" x="4111625" y="4862513"/>
          <p14:tracePt t="49772" x="4119563" y="4862513"/>
          <p14:tracePt t="49773" x="4129088" y="4862513"/>
          <p14:tracePt t="49789" x="4137025" y="4852988"/>
          <p14:tracePt t="49806" x="4154488" y="4852988"/>
          <p14:tracePt t="49807" x="4162425" y="4845050"/>
          <p14:tracePt t="49822" x="4170363" y="4837113"/>
          <p14:tracePt t="49839" x="4179888" y="4837113"/>
          <p14:tracePt t="49839" x="4187825" y="4827588"/>
          <p14:tracePt t="49855" x="4205288" y="4819650"/>
          <p14:tracePt t="49873" x="4213225" y="4810125"/>
          <p14:tracePt t="49874" x="4222750" y="4810125"/>
          <p14:tracePt t="49889" x="4230688" y="4810125"/>
          <p14:tracePt t="49905" x="4230688" y="4802188"/>
          <p14:tracePt t="49906" x="4238625" y="4794250"/>
          <p14:tracePt t="49922" x="4248150" y="4784725"/>
          <p14:tracePt t="49940" x="4256088" y="4768850"/>
          <p14:tracePt t="49956" x="4281488" y="4741863"/>
          <p14:tracePt t="49972" x="4281488" y="4716463"/>
          <p14:tracePt t="49989" x="4291013" y="4708525"/>
          <p14:tracePt t="49990" x="4298950" y="4700588"/>
          <p14:tracePt t="50006" x="4298950" y="4691063"/>
          <p14:tracePt t="50022" x="4298950" y="4683125"/>
          <p14:tracePt t="50023" x="4298950" y="4673600"/>
          <p14:tracePt t="50039" x="4298950" y="4665663"/>
          <p14:tracePt t="50055" x="4298950" y="4640263"/>
          <p14:tracePt t="50073" x="4298950" y="4632325"/>
          <p14:tracePt t="50089" x="4281488" y="4614863"/>
          <p14:tracePt t="50089" x="4273550" y="4597400"/>
          <p14:tracePt t="50105" x="4256088" y="4589463"/>
          <p14:tracePt t="50106" x="4248150" y="4572000"/>
          <p14:tracePt t="50122" x="4230688" y="4564063"/>
          <p14:tracePt t="50123" x="4222750" y="4554538"/>
          <p14:tracePt t="50140" x="4213225" y="4546600"/>
          <p14:tracePt t="50141" x="4197350" y="4538663"/>
          <p14:tracePt t="50155" x="4187825" y="4529138"/>
          <p14:tracePt t="50172" x="4170363" y="4521200"/>
          <p14:tracePt t="50172" x="4144963" y="4503738"/>
          <p14:tracePt t="50189" x="4129088" y="4495800"/>
          <p14:tracePt t="50189" x="4119563" y="4486275"/>
          <p14:tracePt t="50206" x="4094163" y="4470400"/>
          <p14:tracePt t="50206" x="4051300" y="4460875"/>
          <p14:tracePt t="50222" x="4025900" y="4452938"/>
          <p14:tracePt t="50223" x="4000500" y="4443413"/>
          <p14:tracePt t="50239" x="3983038" y="4443413"/>
          <p14:tracePt t="50239" x="3957638" y="4435475"/>
          <p14:tracePt t="50255" x="3940175" y="4435475"/>
          <p14:tracePt t="50256" x="3932238" y="4427538"/>
          <p14:tracePt t="50273" x="3906838" y="4418013"/>
          <p14:tracePt t="50273" x="3898900" y="4418013"/>
          <p14:tracePt t="50289" x="3889375" y="4418013"/>
          <p14:tracePt t="50289" x="3881438" y="4418013"/>
          <p14:tracePt t="50305" x="3863975" y="4418013"/>
          <p14:tracePt t="50322" x="3856038" y="4418013"/>
          <p14:tracePt t="50322" x="3830638" y="4418013"/>
          <p14:tracePt t="50339" x="3813175" y="4418013"/>
          <p14:tracePt t="50355" x="3803650" y="4418013"/>
          <p14:tracePt t="50356" x="3795713" y="4427538"/>
          <p14:tracePt t="50372" x="3787775" y="4427538"/>
          <p14:tracePt t="50388" x="3778250" y="4435475"/>
          <p14:tracePt t="50389" x="3770313" y="4452938"/>
          <p14:tracePt t="50406" x="3752850" y="4460875"/>
          <p14:tracePt t="50406" x="3727450" y="4486275"/>
          <p14:tracePt t="50422" x="3719513" y="4503738"/>
          <p14:tracePt t="50422" x="3709988" y="4511675"/>
          <p14:tracePt t="50438" x="3694113" y="4538663"/>
          <p14:tracePt t="50439" x="3694113" y="4554538"/>
          <p14:tracePt t="50455" x="3684588" y="4572000"/>
          <p14:tracePt t="50456" x="3684588" y="4579938"/>
          <p14:tracePt t="50473" x="3676650" y="4605338"/>
          <p14:tracePt t="50473" x="3667125" y="4622800"/>
          <p14:tracePt t="50489" x="3667125" y="4640263"/>
          <p14:tracePt t="50489" x="3667125" y="4648200"/>
          <p14:tracePt t="50505" x="3659188" y="4657725"/>
          <p14:tracePt t="50506" x="3659188" y="4665663"/>
          <p14:tracePt t="50522" x="3659188" y="4673600"/>
          <p14:tracePt t="50523" x="3651250" y="4683125"/>
          <p14:tracePt t="50539" x="3651250" y="4691063"/>
          <p14:tracePt t="50540" x="3651250" y="4708525"/>
          <p14:tracePt t="50555" x="3651250" y="4716463"/>
          <p14:tracePt t="50556" x="3651250" y="4725988"/>
          <p14:tracePt t="50572" x="3651250" y="4751388"/>
          <p14:tracePt t="50572" x="3651250" y="4759325"/>
          <p14:tracePt t="50589" x="3659188" y="4768850"/>
          <p14:tracePt t="50589" x="3667125" y="4784725"/>
          <p14:tracePt t="50606" x="3667125" y="4794250"/>
          <p14:tracePt t="50606" x="3676650" y="4819650"/>
          <p14:tracePt t="50622" x="3684588" y="4827588"/>
          <p14:tracePt t="50623" x="3684588" y="4837113"/>
          <p14:tracePt t="50638" x="3684588" y="4845050"/>
          <p14:tracePt t="50655" x="3694113" y="4852988"/>
          <p14:tracePt t="50656" x="3702050" y="4862513"/>
          <p14:tracePt t="50673" x="3702050" y="4870450"/>
          <p14:tracePt t="50673" x="3719513" y="4887913"/>
          <p14:tracePt t="50688" x="3727450" y="4895850"/>
          <p14:tracePt t="50689" x="3735388" y="4905375"/>
          <p14:tracePt t="50705" x="3744913" y="4905375"/>
          <p14:tracePt t="50705" x="3752850" y="4921250"/>
          <p14:tracePt t="50722" x="3770313" y="4921250"/>
          <p14:tracePt t="50722" x="3770313" y="4930775"/>
          <p14:tracePt t="50739" x="3787775" y="4938713"/>
          <p14:tracePt t="50755" x="3803650" y="4938713"/>
          <p14:tracePt t="50756" x="3821113" y="4946650"/>
          <p14:tracePt t="50772" x="3830638" y="4946650"/>
          <p14:tracePt t="50773" x="3846513" y="4956175"/>
          <p14:tracePt t="50789" x="3871913" y="4956175"/>
          <p14:tracePt t="50806" x="3889375" y="4956175"/>
          <p14:tracePt t="50806" x="3940175" y="4956175"/>
          <p14:tracePt t="50822" x="3957638" y="4956175"/>
          <p14:tracePt t="50822" x="3975100" y="4956175"/>
          <p14:tracePt t="50838" x="4000500" y="4956175"/>
          <p14:tracePt t="50855" x="4008438" y="4956175"/>
          <p14:tracePt t="50873" x="4060825" y="4956175"/>
          <p14:tracePt t="50873" x="4076700" y="4946650"/>
          <p14:tracePt t="50889" x="4094163" y="4930775"/>
          <p14:tracePt t="50889" x="4102100" y="4930775"/>
          <p14:tracePt t="50905" x="4111625" y="4930775"/>
          <p14:tracePt t="50906" x="4119563" y="4930775"/>
          <p14:tracePt t="50922" x="4129088" y="4921250"/>
          <p14:tracePt t="50922" x="4137025" y="4913313"/>
          <p14:tracePt t="50940" x="4162425" y="4905375"/>
          <p14:tracePt t="50955" x="4170363" y="4895850"/>
          <p14:tracePt t="50955" x="4187825" y="4887913"/>
          <p14:tracePt t="50972" x="4205288" y="4887913"/>
          <p14:tracePt t="50972" x="4205288" y="4878388"/>
          <p14:tracePt t="50989" x="4213225" y="4878388"/>
          <p14:tracePt t="51006" x="4230688" y="4878388"/>
          <p14:tracePt t="51022" x="4230688" y="4870450"/>
          <p14:tracePt t="51022" x="4256088" y="4862513"/>
          <p14:tracePt t="51038" x="4265613" y="4862513"/>
          <p14:tracePt t="51039" x="4265613" y="4845050"/>
          <p14:tracePt t="51055" x="4281488" y="4845050"/>
          <p14:tracePt t="51072" x="4291013" y="4837113"/>
          <p14:tracePt t="51073" x="4316413" y="4819650"/>
          <p14:tracePt t="51088" x="4324350" y="4802188"/>
          <p14:tracePt t="51089" x="4324350" y="4794250"/>
          <p14:tracePt t="51105" x="4341813" y="4776788"/>
          <p14:tracePt t="51106" x="4341813" y="4759325"/>
          <p14:tracePt t="51122" x="4349750" y="4741863"/>
          <p14:tracePt t="51122" x="4359275" y="4725988"/>
          <p14:tracePt t="51139" x="4367213" y="4708525"/>
          <p14:tracePt t="51140" x="4367213" y="4691063"/>
          <p14:tracePt t="51156" x="4367213" y="4683125"/>
          <p14:tracePt t="51172" x="4367213" y="4673600"/>
          <p14:tracePt t="51172" x="4375150" y="4648200"/>
          <p14:tracePt t="51188" x="4375150" y="4632325"/>
          <p14:tracePt t="51189" x="4375150" y="4605338"/>
          <p14:tracePt t="51206" x="4375150" y="4589463"/>
          <p14:tracePt t="51206" x="4375150" y="4546600"/>
          <p14:tracePt t="51222" x="4375150" y="4521200"/>
          <p14:tracePt t="51238" x="4359275" y="4478338"/>
          <p14:tracePt t="51239" x="4333875" y="4427538"/>
          <p14:tracePt t="51255" x="4316413" y="4410075"/>
          <p14:tracePt t="51255" x="4306888" y="4392613"/>
          <p14:tracePt t="51272" x="4298950" y="4375150"/>
          <p14:tracePt t="51273" x="4291013" y="4375150"/>
          <p14:tracePt t="51288" x="4291013" y="4367213"/>
          <p14:tracePt t="51305" x="4281488" y="4359275"/>
          <p14:tracePt t="51322" x="4273550" y="4349750"/>
          <p14:tracePt t="51339" x="4256088" y="4341813"/>
          <p14:tracePt t="51355" x="4248150" y="4333875"/>
          <p14:tracePt t="51356" x="4238625" y="4324350"/>
          <p14:tracePt t="51372" x="4230688" y="4316413"/>
          <p14:tracePt t="51372" x="4222750" y="4306888"/>
          <p14:tracePt t="51388" x="4197350" y="4291013"/>
          <p14:tracePt t="51389" x="4179888" y="4291013"/>
          <p14:tracePt t="51406" x="4170363" y="4281488"/>
          <p14:tracePt t="51406" x="4154488" y="4273550"/>
          <p14:tracePt t="51422" x="4137025" y="4273550"/>
          <p14:tracePt t="51422" x="4129088" y="4265613"/>
          <p14:tracePt t="51438" x="4119563" y="4256088"/>
          <p14:tracePt t="51439" x="4102100" y="4256088"/>
          <p14:tracePt t="51455" x="4094163" y="4256088"/>
          <p14:tracePt t="51472" x="4076700" y="4256088"/>
          <p14:tracePt t="51473" x="4033838" y="4248150"/>
          <p14:tracePt t="51488" x="4025900" y="4248150"/>
          <p14:tracePt t="51488" x="4008438" y="4248150"/>
          <p14:tracePt t="51505" x="3992563" y="4248150"/>
          <p14:tracePt t="51505" x="3983038" y="4248150"/>
          <p14:tracePt t="51522" x="3975100" y="4248150"/>
          <p14:tracePt t="51522" x="3957638" y="4248150"/>
          <p14:tracePt t="51539" x="3940175" y="4256088"/>
          <p14:tracePt t="51539" x="3932238" y="4273550"/>
          <p14:tracePt t="51555" x="3906838" y="4273550"/>
          <p14:tracePt t="51556" x="3898900" y="4281488"/>
          <p14:tracePt t="51571" x="3881438" y="4291013"/>
          <p14:tracePt t="51572" x="3863975" y="4298950"/>
          <p14:tracePt t="51588" x="3856038" y="4306888"/>
          <p14:tracePt t="51588" x="3846513" y="4316413"/>
          <p14:tracePt t="51606" x="3830638" y="4333875"/>
          <p14:tracePt t="51606" x="3803650" y="4359275"/>
          <p14:tracePt t="51621" x="3795713" y="4367213"/>
          <p14:tracePt t="51638" x="3787775" y="4375150"/>
          <p14:tracePt t="51639" x="3770313" y="4402138"/>
          <p14:tracePt t="51655" x="3762375" y="4402138"/>
          <p14:tracePt t="51655" x="3762375" y="4410075"/>
          <p14:tracePt t="51672" x="3762375" y="4427538"/>
          <p14:tracePt t="51673" x="3752850" y="4443413"/>
          <p14:tracePt t="51688" x="3752850" y="4460875"/>
          <p14:tracePt t="51689" x="3744913" y="4486275"/>
          <p14:tracePt t="51705" x="3744913" y="4503738"/>
          <p14:tracePt t="51705" x="3735388" y="4529138"/>
          <p14:tracePt t="51722" x="3735388" y="4538663"/>
          <p14:tracePt t="51722" x="3735388" y="4554538"/>
          <p14:tracePt t="51739" x="3735388" y="4564063"/>
          <p14:tracePt t="51739" x="3735388" y="4572000"/>
          <p14:tracePt t="51755" x="3735388" y="4589463"/>
          <p14:tracePt t="51771" x="3735388" y="4605338"/>
          <p14:tracePt t="51772" x="3735388" y="4622800"/>
          <p14:tracePt t="51788" x="3735388" y="4640263"/>
          <p14:tracePt t="51806" x="3735388" y="4648200"/>
          <p14:tracePt t="51806" x="3735388" y="4691063"/>
          <p14:tracePt t="51821" x="3735388" y="4708525"/>
          <p14:tracePt t="51822" x="3735388" y="4725988"/>
          <p14:tracePt t="51838" x="3735388" y="4741863"/>
          <p14:tracePt t="51855" x="3735388" y="4759325"/>
          <p14:tracePt t="51872" x="3735388" y="4802188"/>
          <p14:tracePt t="51873" x="3735388" y="4827588"/>
          <p14:tracePt t="51888" x="3735388" y="4845050"/>
          <p14:tracePt t="51889" x="3744913" y="4862513"/>
          <p14:tracePt t="51905" x="3752850" y="4870450"/>
          <p14:tracePt t="51906" x="3762375" y="4895850"/>
          <p14:tracePt t="51921" x="3778250" y="4895850"/>
          <p14:tracePt t="51922" x="3778250" y="4913313"/>
          <p14:tracePt t="51940" x="3795713" y="4938713"/>
          <p14:tracePt t="51955" x="3813175" y="4946650"/>
          <p14:tracePt t="51955" x="3830638" y="4956175"/>
          <p14:tracePt t="51971" x="3838575" y="4964113"/>
          <p14:tracePt t="51972" x="3856038" y="4973638"/>
          <p14:tracePt t="51988" x="3871913" y="4981575"/>
          <p14:tracePt t="51989" x="3881438" y="4989513"/>
          <p14:tracePt t="52006" x="3889375" y="4999038"/>
          <p14:tracePt t="52006" x="3914775" y="5006975"/>
          <p14:tracePt t="52021" x="3924300" y="5006975"/>
          <p14:tracePt t="52038" x="3940175" y="5014913"/>
          <p14:tracePt t="52039" x="3957638" y="5014913"/>
          <p14:tracePt t="52055" x="3983038" y="5014913"/>
          <p14:tracePt t="52072" x="3992563" y="5014913"/>
          <p14:tracePt t="52073" x="4033838" y="5014913"/>
          <p14:tracePt t="52088" x="4060825" y="5014913"/>
          <p14:tracePt t="52105" x="4086225" y="5006975"/>
          <p14:tracePt t="52105" x="4129088" y="5006975"/>
          <p14:tracePt t="52121" x="4144963" y="4999038"/>
          <p14:tracePt t="52122" x="4162425" y="4989513"/>
          <p14:tracePt t="52139" x="4179888" y="4981575"/>
          <p14:tracePt t="52139" x="4187825" y="4981575"/>
          <p14:tracePt t="52155" x="4205288" y="4973638"/>
          <p14:tracePt t="52155" x="4213225" y="4964113"/>
          <p14:tracePt t="52171" x="4230688" y="4956175"/>
          <p14:tracePt t="52172" x="4248150" y="4938713"/>
          <p14:tracePt t="52189" x="4265613" y="4930775"/>
          <p14:tracePt t="52189" x="4281488" y="4913313"/>
          <p14:tracePt t="52205" x="4298950" y="4895850"/>
          <p14:tracePt t="52206" x="4306888" y="4887913"/>
          <p14:tracePt t="52206" x="4324350" y="4870450"/>
          <p14:tracePt t="52222" x="4333875" y="4862513"/>
          <p14:tracePt t="52222" x="4341813" y="4852988"/>
          <p14:tracePt t="52238" x="4341813" y="4845050"/>
          <p14:tracePt t="52255" x="4349750" y="4845050"/>
          <p14:tracePt t="52255" x="4349750" y="4837113"/>
          <p14:tracePt t="52272" x="4359275" y="4837113"/>
          <p14:tracePt t="52288" x="4359275" y="4827588"/>
          <p14:tracePt t="52305" x="4367213" y="4819650"/>
          <p14:tracePt t="52321" x="4367213" y="4810125"/>
          <p14:tracePt t="52339" x="4375150" y="4802188"/>
          <p14:tracePt t="52355" x="4375150" y="4784725"/>
          <p14:tracePt t="52355" x="4375150" y="4776788"/>
          <p14:tracePt t="52371" x="4375150" y="4768850"/>
          <p14:tracePt t="52372" x="4333875" y="4768850"/>
          <p14:tracePt t="52372" x="0" y="0"/>
        </p14:tracePtLst>
        <p14:tracePtLst>
          <p14:tracePt t="55670" x="2184400" y="4887913"/>
          <p14:tracePt t="55710" x="2192338" y="4887913"/>
          <p14:tracePt t="55718" x="2200275" y="4887913"/>
          <p14:tracePt t="55726" x="2217738" y="4887913"/>
          <p14:tracePt t="55737" x="2243138" y="4895850"/>
          <p14:tracePt t="55755" x="2268538" y="4895850"/>
          <p14:tracePt t="55770" x="2293938" y="4895850"/>
          <p14:tracePt t="55771" x="2346325" y="4895850"/>
          <p14:tracePt t="55787" x="2371725" y="4895850"/>
          <p14:tracePt t="55804" x="2405063" y="4895850"/>
          <p14:tracePt t="55804" x="2482850" y="4895850"/>
          <p14:tracePt t="55821" x="2508250" y="4895850"/>
          <p14:tracePt t="55837" x="2533650" y="4895850"/>
          <p14:tracePt t="55837" x="2584450" y="4895850"/>
          <p14:tracePt t="55854" x="2609850" y="4895850"/>
          <p14:tracePt t="55870" x="2660650" y="4887913"/>
          <p14:tracePt t="55871" x="2695575" y="4878388"/>
          <p14:tracePt t="55888" x="2720975" y="4878388"/>
          <p14:tracePt t="55888" x="2746375" y="4878388"/>
          <p14:tracePt t="55904" x="2763838" y="4878388"/>
          <p14:tracePt t="55920" x="2789238" y="4878388"/>
          <p14:tracePt t="55937" x="2824163" y="4878388"/>
          <p14:tracePt t="55938" x="2857500" y="4878388"/>
          <p14:tracePt t="55955" x="2890838" y="4878388"/>
          <p14:tracePt t="55970" x="2900363" y="4878388"/>
          <p14:tracePt t="55971" x="2908300" y="4878388"/>
          <p14:tracePt t="55987" x="2933700" y="4878388"/>
          <p14:tracePt t="55987" x="2951163" y="4878388"/>
          <p14:tracePt t="56004" x="2968625" y="4878388"/>
          <p14:tracePt t="56005" x="2994025" y="4878388"/>
          <p14:tracePt t="56021" x="3019425" y="4878388"/>
          <p14:tracePt t="56021" x="3036888" y="4878388"/>
          <p14:tracePt t="56037" x="3062288" y="4878388"/>
          <p14:tracePt t="56037" x="3095625" y="4878388"/>
          <p14:tracePt t="56054" x="3122613" y="4878388"/>
          <p14:tracePt t="56070" x="3206750" y="4878388"/>
          <p14:tracePt t="56088" x="3267075" y="4878388"/>
          <p14:tracePt t="56088" x="3317875" y="4878388"/>
          <p14:tracePt t="56104" x="3343275" y="4878388"/>
          <p14:tracePt t="56104" x="3360738" y="4878388"/>
          <p14:tracePt t="56120" x="3368675" y="4878388"/>
          <p14:tracePt t="56142" x="3378200" y="4878388"/>
          <p14:tracePt t="56158" x="3386138" y="4878388"/>
          <p14:tracePt t="56174" x="3403600" y="4878388"/>
          <p14:tracePt t="56187" x="3421063" y="4878388"/>
          <p14:tracePt t="56204" x="3436938" y="4878388"/>
          <p14:tracePt t="56204" x="3446463" y="4878388"/>
          <p14:tracePt t="56221" x="3462338" y="4878388"/>
          <p14:tracePt t="56221" x="3489325" y="4887913"/>
          <p14:tracePt t="56237" x="3505200" y="4887913"/>
          <p14:tracePt t="56237" x="3514725" y="4887913"/>
          <p14:tracePt t="56254" x="3530600" y="4887913"/>
          <p14:tracePt t="56254" x="3557588" y="4887913"/>
          <p14:tracePt t="56271" x="3565525" y="4887913"/>
          <p14:tracePt t="56271" x="3590925" y="4887913"/>
          <p14:tracePt t="56288" x="3616325" y="4887913"/>
          <p14:tracePt t="56288" x="3633788" y="4887913"/>
          <p14:tracePt t="56303" x="3667125" y="4887913"/>
          <p14:tracePt t="56304" x="3709988" y="4887913"/>
          <p14:tracePt t="56320" x="3762375" y="4887913"/>
          <p14:tracePt t="56321" x="3795713" y="4887913"/>
          <p14:tracePt t="56337" x="3813175" y="4887913"/>
          <p14:tracePt t="56338" x="3838575" y="4887913"/>
          <p14:tracePt t="56354" x="3871913" y="4895850"/>
          <p14:tracePt t="56354" x="3889375" y="4895850"/>
          <p14:tracePt t="56370" x="3898900" y="4895850"/>
          <p14:tracePt t="56370" x="3906838" y="4895850"/>
          <p14:tracePt t="56387" x="3914775" y="4895850"/>
          <p14:tracePt t="56387" x="3924300" y="4895850"/>
          <p14:tracePt t="56403" x="3932238" y="4895850"/>
          <p14:tracePt t="56421" x="3940175" y="4895850"/>
          <p14:tracePt t="56437" x="3957638" y="4895850"/>
          <p14:tracePt t="56437" x="3983038" y="4895850"/>
          <p14:tracePt t="56453" x="3992563" y="4895850"/>
          <p14:tracePt t="56470" x="4017963" y="4895850"/>
          <p14:tracePt t="56470" x="4043363" y="4895850"/>
          <p14:tracePt t="56487" x="4051300" y="4895850"/>
          <p14:tracePt t="56488" x="4068763" y="4895850"/>
          <p14:tracePt t="56504" x="4086225" y="4895850"/>
          <p14:tracePt t="56504" x="4102100" y="4895850"/>
          <p14:tracePt t="56520" x="4119563" y="4895850"/>
          <p14:tracePt t="56521" x="4144963" y="4895850"/>
          <p14:tracePt t="56537" x="4162425" y="4895850"/>
          <p14:tracePt t="56554" x="4179888" y="4895850"/>
          <p14:tracePt t="56555" x="4222750" y="4895850"/>
          <p14:tracePt t="56570" x="4248150" y="4895850"/>
          <p14:tracePt t="56587" x="4273550" y="4895850"/>
          <p14:tracePt t="56587" x="4316413" y="4887913"/>
          <p14:tracePt t="56603" x="4324350" y="4887913"/>
          <p14:tracePt t="56604" x="4333875" y="4878388"/>
          <p14:tracePt t="56621" x="4341813" y="4878388"/>
          <p14:tracePt t="56621" x="4349750" y="4878388"/>
          <p14:tracePt t="56637" x="4359275" y="4878388"/>
          <p14:tracePt t="56653" x="4367213" y="4878388"/>
          <p14:tracePt t="56670" x="4367213" y="4870450"/>
          <p14:tracePt t="56671" x="4375150" y="4870450"/>
          <p14:tracePt t="56687" x="4384675" y="4862513"/>
          <p14:tracePt t="56688" x="4402138" y="4862513"/>
          <p14:tracePt t="56720" x="4410075" y="4862513"/>
          <p14:tracePt t="56862" x="0" y="0"/>
        </p14:tracePtLst>
        <p14:tracePtLst>
          <p14:tracePt t="63902" x="2516188" y="5272088"/>
          <p14:tracePt t="63910" x="2508250" y="5254625"/>
          <p14:tracePt t="63918" x="2498725" y="5245100"/>
          <p14:tracePt t="63936" x="2455863" y="5203825"/>
          <p14:tracePt t="63951" x="2447925" y="5186363"/>
          <p14:tracePt t="63952" x="2430463" y="5168900"/>
          <p14:tracePt t="63968" x="2414588" y="5143500"/>
          <p14:tracePt t="63968" x="2387600" y="5135563"/>
          <p14:tracePt t="63986" x="2387600" y="5118100"/>
          <p14:tracePt t="63986" x="2371725" y="5118100"/>
          <p14:tracePt t="64001" x="2371725" y="5100638"/>
          <p14:tracePt t="64002" x="2354263" y="5100638"/>
          <p14:tracePt t="64018" x="2354263" y="5083175"/>
          <p14:tracePt t="64019" x="2336800" y="5075238"/>
          <p14:tracePt t="64034" x="2328863" y="5067300"/>
          <p14:tracePt t="64035" x="2311400" y="5057775"/>
          <p14:tracePt t="64052" x="2293938" y="5041900"/>
          <p14:tracePt t="64053" x="2278063" y="5032375"/>
          <p14:tracePt t="64068" x="2268538" y="5024438"/>
          <p14:tracePt t="64069" x="2252663" y="5006975"/>
          <p14:tracePt t="64085" x="2235200" y="5006975"/>
          <p14:tracePt t="64085" x="2225675" y="4989513"/>
          <p14:tracePt t="64101" x="2217738" y="4981575"/>
          <p14:tracePt t="64102" x="2200275" y="4981575"/>
          <p14:tracePt t="64119" x="2192338" y="4981575"/>
          <p14:tracePt t="64119" x="2166938" y="4973638"/>
          <p14:tracePt t="64135" x="2149475" y="4973638"/>
          <p14:tracePt t="64151" x="2141538" y="4973638"/>
          <p14:tracePt t="64152" x="2132013" y="4973638"/>
          <p14:tracePt t="64168" x="2124075" y="4973638"/>
          <p14:tracePt t="64186" x="2116138" y="4973638"/>
          <p14:tracePt t="64186" x="2106613" y="4973638"/>
          <p14:tracePt t="64201" x="2098675" y="4973638"/>
          <p14:tracePt t="64218" x="2089150" y="4973638"/>
          <p14:tracePt t="64218" x="2073275" y="4989513"/>
          <p14:tracePt t="64235" x="2055813" y="5006975"/>
          <p14:tracePt t="64235" x="2047875" y="5014913"/>
          <p14:tracePt t="64252" x="2012950" y="5049838"/>
          <p14:tracePt t="64253" x="1995488" y="5067300"/>
          <p14:tracePt t="64268" x="1979613" y="5083175"/>
          <p14:tracePt t="64269" x="1952625" y="5100638"/>
          <p14:tracePt t="64285" x="1936750" y="5118100"/>
          <p14:tracePt t="64285" x="1919288" y="5135563"/>
          <p14:tracePt t="64301" x="1893888" y="5151438"/>
          <p14:tracePt t="64302" x="1868488" y="5186363"/>
          <p14:tracePt t="64319" x="1868488" y="5203825"/>
          <p14:tracePt t="64319" x="1851025" y="5229225"/>
          <p14:tracePt t="64334" x="1843088" y="5245100"/>
          <p14:tracePt t="64351" x="1843088" y="5262563"/>
          <p14:tracePt t="64368" x="1843088" y="5287963"/>
          <p14:tracePt t="64369" x="1843088" y="5330825"/>
          <p14:tracePt t="64385" x="1843088" y="5348288"/>
          <p14:tracePt t="64401" x="1858963" y="5365750"/>
          <p14:tracePt t="64402" x="1868488" y="5381625"/>
          <p14:tracePt t="64418" x="1876425" y="5391150"/>
          <p14:tracePt t="64418" x="1893888" y="5391150"/>
          <p14:tracePt t="64435" x="1893888" y="5408613"/>
          <p14:tracePt t="64435" x="1911350" y="5408613"/>
          <p14:tracePt t="64452" x="1936750" y="5416550"/>
          <p14:tracePt t="64452" x="1962150" y="5434013"/>
          <p14:tracePt t="64468" x="1987550" y="5441950"/>
          <p14:tracePt t="64468" x="2030413" y="5449888"/>
          <p14:tracePt t="64485" x="2081213" y="5459413"/>
          <p14:tracePt t="64485" x="2124075" y="5467350"/>
          <p14:tracePt t="64501" x="2149475" y="5476875"/>
          <p14:tracePt t="64501" x="2192338" y="5484813"/>
          <p14:tracePt t="64518" x="2225675" y="5484813"/>
          <p14:tracePt t="64519" x="2303463" y="5502275"/>
          <p14:tracePt t="64535" x="2328863" y="5502275"/>
          <p14:tracePt t="64551" x="2354263" y="5502275"/>
          <p14:tracePt t="64552" x="2371725" y="5502275"/>
          <p14:tracePt t="64568" x="2387600" y="5502275"/>
          <p14:tracePt t="64585" x="2397125" y="5502275"/>
          <p14:tracePt t="64601" x="2405063" y="5492750"/>
          <p14:tracePt t="64602" x="2414588" y="5484813"/>
          <p14:tracePt t="64618" x="2430463" y="5467350"/>
          <p14:tracePt t="64634" x="2447925" y="5449888"/>
          <p14:tracePt t="64635" x="0" y="0"/>
        </p14:tracePtLst>
        <p14:tracePtLst>
          <p14:tracePt t="65254" x="2601913" y="5424488"/>
          <p14:tracePt t="65294" x="2609850" y="5424488"/>
          <p14:tracePt t="65310" x="2619375" y="5424488"/>
          <p14:tracePt t="65318" x="2627313" y="5424488"/>
          <p14:tracePt t="65326" x="2635250" y="5424488"/>
          <p14:tracePt t="65335" x="2660650" y="5424488"/>
          <p14:tracePt t="65351" x="2678113" y="5424488"/>
          <p14:tracePt t="65368" x="2703513" y="5424488"/>
          <p14:tracePt t="65368" x="2738438" y="5424488"/>
          <p14:tracePt t="65385" x="2755900" y="5424488"/>
          <p14:tracePt t="65402" x="2781300" y="5424488"/>
          <p14:tracePt t="65402" x="2824163" y="5424488"/>
          <p14:tracePt t="65417" x="2849563" y="5424488"/>
          <p14:tracePt t="65434" x="2874963" y="5424488"/>
          <p14:tracePt t="65435" x="2933700" y="5424488"/>
          <p14:tracePt t="65451" x="2959100" y="5424488"/>
          <p14:tracePt t="65451" x="2986088" y="5424488"/>
          <p14:tracePt t="65468" x="3001963" y="5424488"/>
          <p14:tracePt t="65469" x="3054350" y="5424488"/>
          <p14:tracePt t="65484" x="3079750" y="5424488"/>
          <p14:tracePt t="65485" x="3105150" y="5424488"/>
          <p14:tracePt t="65501" x="3122613" y="5424488"/>
          <p14:tracePt t="65501" x="3148013" y="5424488"/>
          <p14:tracePt t="65518" x="3173413" y="5424488"/>
          <p14:tracePt t="65535" x="3232150" y="5424488"/>
          <p14:tracePt t="65535" x="3275013" y="5424488"/>
          <p14:tracePt t="65551" x="3300413" y="5424488"/>
          <p14:tracePt t="65551" x="3327400" y="5424488"/>
          <p14:tracePt t="65567" x="3335338" y="5424488"/>
          <p14:tracePt t="65584" x="3360738" y="5424488"/>
          <p14:tracePt t="65585" x="3395663" y="5424488"/>
          <p14:tracePt t="65602" x="3429000" y="5424488"/>
          <p14:tracePt t="65602" x="3436938" y="5424488"/>
          <p14:tracePt t="65617" x="3446463" y="5424488"/>
          <p14:tracePt t="65634" x="3454400" y="5424488"/>
          <p14:tracePt t="65651" x="3489325" y="5424488"/>
          <p14:tracePt t="65651" x="3514725" y="5424488"/>
          <p14:tracePt t="65668" x="3540125" y="5424488"/>
          <p14:tracePt t="65669" x="3557588" y="5424488"/>
          <p14:tracePt t="65684" x="3565525" y="5424488"/>
          <p14:tracePt t="65685" x="3573463" y="5424488"/>
          <p14:tracePt t="65701" x="3590925" y="5424488"/>
          <p14:tracePt t="65701" x="3598863" y="5424488"/>
          <p14:tracePt t="65718" x="3608388" y="5424488"/>
          <p14:tracePt t="65718" x="3625850" y="5424488"/>
          <p14:tracePt t="65735" x="3641725" y="5424488"/>
          <p14:tracePt t="65735" x="3659188" y="5424488"/>
          <p14:tracePt t="65751" x="3694113" y="5424488"/>
          <p14:tracePt t="65751" x="3719513" y="5434013"/>
          <p14:tracePt t="65768" x="3752850" y="5434013"/>
          <p14:tracePt t="65768" x="3778250" y="5441950"/>
          <p14:tracePt t="65784" x="3803650" y="5449888"/>
          <p14:tracePt t="65785" x="3821113" y="5449888"/>
          <p14:tracePt t="65802" x="3846513" y="5449888"/>
          <p14:tracePt t="65817" x="3856038" y="5449888"/>
          <p14:tracePt t="65834" x="3863975" y="5449888"/>
          <p14:tracePt t="65834" x="3871913" y="5449888"/>
          <p14:tracePt t="65851" x="3881438" y="5449888"/>
          <p14:tracePt t="65868" x="3898900" y="5449888"/>
          <p14:tracePt t="65885" x="3914775" y="5459413"/>
          <p14:tracePt t="65885" x="3940175" y="5459413"/>
          <p14:tracePt t="65901" x="3957638" y="5459413"/>
          <p14:tracePt t="65917" x="3967163" y="5459413"/>
          <p14:tracePt t="65990" x="3975100" y="5459413"/>
          <p14:tracePt t="66086" x="3983038" y="5459413"/>
          <p14:tracePt t="66102" x="3992563" y="5459413"/>
          <p14:tracePt t="66110" x="4000500" y="5459413"/>
          <p14:tracePt t="66118" x="4008438" y="5467350"/>
          <p14:tracePt t="66134" x="4017963" y="5467350"/>
          <p14:tracePt t="66151" x="4025900" y="5467350"/>
          <p14:tracePt t="66168" x="4033838" y="5467350"/>
          <p14:tracePt t="66198" x="4043363" y="5467350"/>
          <p14:tracePt t="66366" x="4025900" y="5467350"/>
          <p14:tracePt t="66366" x="0" y="0"/>
        </p14:tracePtLst>
      </p14:laserTraceLst>
    </p:ext>
    <p:ext uri="{E180D4A7-C9FB-4DFB-919C-405C955672EB}">
      <p14:showEvtLst xmlns:p14="http://schemas.microsoft.com/office/powerpoint/2010/main">
        <p14:playEvt time="2675" objId="4"/>
        <p14:triggerEvt type="onClick" time="2675" objId="4"/>
        <p14:stopEvt time="68920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3568" y="476672"/>
            <a:ext cx="3656965" cy="16687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3568" y="214618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A 10 – 15 s között:</a:t>
            </a:r>
          </a:p>
          <a:p>
            <a:r>
              <a:rPr lang="hu-HU" dirty="0">
                <a:solidFill>
                  <a:srgbClr val="0070C0"/>
                </a:solidFill>
              </a:rPr>
              <a:t>mivel ez a szakasz a 10 </a:t>
            </a:r>
            <a:r>
              <a:rPr lang="hu-HU" dirty="0" err="1">
                <a:solidFill>
                  <a:srgbClr val="0070C0"/>
                </a:solidFill>
              </a:rPr>
              <a:t>s-nál</a:t>
            </a:r>
            <a:r>
              <a:rPr lang="hu-HU" dirty="0">
                <a:solidFill>
                  <a:srgbClr val="0070C0"/>
                </a:solidFill>
              </a:rPr>
              <a:t> kezdődik,  ezért ezen a szakaszon t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 = t – 10 s;</a:t>
            </a:r>
          </a:p>
          <a:p>
            <a:r>
              <a:rPr lang="hu-HU" dirty="0">
                <a:solidFill>
                  <a:srgbClr val="0070C0"/>
                </a:solidFill>
              </a:rPr>
              <a:t>a kiinduló koordináta x</a:t>
            </a:r>
            <a:r>
              <a:rPr lang="hu-HU" baseline="-25000" dirty="0">
                <a:solidFill>
                  <a:srgbClr val="0070C0"/>
                </a:solidFill>
              </a:rPr>
              <a:t>03</a:t>
            </a:r>
            <a:r>
              <a:rPr lang="hu-HU" dirty="0">
                <a:solidFill>
                  <a:srgbClr val="0070C0"/>
                </a:solidFill>
              </a:rPr>
              <a:t> = x</a:t>
            </a:r>
            <a:r>
              <a:rPr lang="hu-HU" baseline="-25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(10) = 45 m;</a:t>
            </a:r>
          </a:p>
          <a:p>
            <a:r>
              <a:rPr lang="hu-HU" dirty="0">
                <a:solidFill>
                  <a:srgbClr val="0070C0"/>
                </a:solidFill>
              </a:rPr>
              <a:t>a kezdősebesség v</a:t>
            </a:r>
            <a:r>
              <a:rPr lang="hu-HU" baseline="-25000" dirty="0">
                <a:solidFill>
                  <a:srgbClr val="0070C0"/>
                </a:solidFill>
              </a:rPr>
              <a:t>03</a:t>
            </a:r>
            <a:r>
              <a:rPr lang="hu-HU" dirty="0">
                <a:solidFill>
                  <a:srgbClr val="0070C0"/>
                </a:solidFill>
              </a:rPr>
              <a:t> = v</a:t>
            </a:r>
            <a:r>
              <a:rPr lang="hu-HU" baseline="-25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(10) = 6 m/s;</a:t>
            </a:r>
          </a:p>
          <a:p>
            <a:r>
              <a:rPr lang="hu-HU" dirty="0">
                <a:solidFill>
                  <a:srgbClr val="0070C0"/>
                </a:solidFill>
              </a:rPr>
              <a:t>a gyorsulás  a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 = </a:t>
            </a:r>
            <a:r>
              <a:rPr lang="hu-HU" dirty="0">
                <a:solidFill>
                  <a:srgbClr val="0070C0"/>
                </a:solidFill>
                <a:sym typeface="Symbol"/>
              </a:rPr>
              <a:t></a:t>
            </a:r>
            <a:r>
              <a:rPr lang="hu-HU" dirty="0">
                <a:solidFill>
                  <a:srgbClr val="0070C0"/>
                </a:solidFill>
              </a:rPr>
              <a:t>v/</a:t>
            </a:r>
            <a:r>
              <a:rPr lang="hu-HU" dirty="0">
                <a:solidFill>
                  <a:srgbClr val="0070C0"/>
                </a:solidFill>
                <a:sym typeface="Symbol"/>
              </a:rPr>
              <a:t></a:t>
            </a:r>
            <a:r>
              <a:rPr lang="hu-HU" dirty="0">
                <a:solidFill>
                  <a:srgbClr val="0070C0"/>
                </a:solidFill>
              </a:rPr>
              <a:t>t = (0–6)/(15–10) = –1,2 m/s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 (negatív, a lift sebessége csökken).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v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(t) = 6 – 1,2(t–10)    és    x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(t) = 45 + 6(t–10) – 1,2(t–10)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.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15 </a:t>
            </a:r>
            <a:r>
              <a:rPr lang="hu-HU" dirty="0" err="1">
                <a:solidFill>
                  <a:srgbClr val="0070C0"/>
                </a:solidFill>
              </a:rPr>
              <a:t>s-ban</a:t>
            </a:r>
            <a:r>
              <a:rPr lang="hu-HU" dirty="0">
                <a:solidFill>
                  <a:srgbClr val="0070C0"/>
                </a:solidFill>
              </a:rPr>
              <a:t> x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(15) = 45 + 6</a:t>
            </a:r>
            <a:r>
              <a:rPr lang="hu-HU" dirty="0">
                <a:solidFill>
                  <a:srgbClr val="0070C0"/>
                </a:solidFill>
                <a:latin typeface="Calibri"/>
              </a:rPr>
              <a:t>∙</a:t>
            </a:r>
            <a:r>
              <a:rPr lang="hu-HU" dirty="0">
                <a:solidFill>
                  <a:srgbClr val="0070C0"/>
                </a:solidFill>
              </a:rPr>
              <a:t>5 – 0,6∙5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 = 60 m  (és ellenőrizhetjük, hogy v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(15) = 6–1,2</a:t>
            </a:r>
            <a:r>
              <a:rPr lang="hu-HU" dirty="0">
                <a:solidFill>
                  <a:srgbClr val="0070C0"/>
                </a:solidFill>
                <a:latin typeface="Calibri"/>
              </a:rPr>
              <a:t>∙</a:t>
            </a:r>
            <a:r>
              <a:rPr lang="hu-HU" dirty="0">
                <a:solidFill>
                  <a:srgbClr val="0070C0"/>
                </a:solidFill>
              </a:rPr>
              <a:t>5 = 0).</a:t>
            </a:r>
          </a:p>
          <a:p>
            <a:endParaRPr lang="hu-HU" dirty="0"/>
          </a:p>
        </p:txBody>
      </p:sp>
      <p:pic>
        <p:nvPicPr>
          <p:cNvPr id="4" name="bevfiz_1A_3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5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49"/>
    </mc:Choice>
    <mc:Fallback>
      <p:transition spd="slow" advTm="9924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843" x="4197350" y="1731963"/>
          <p14:tracePt t="3850" x="4187825" y="1706563"/>
          <p14:tracePt t="3859" x="4179888" y="1681163"/>
          <p14:tracePt t="3875" x="4170363" y="1654175"/>
          <p14:tracePt t="3876" x="4154488" y="1620838"/>
          <p14:tracePt t="3892" x="4144963" y="1585913"/>
          <p14:tracePt t="3892" x="4119563" y="1560513"/>
          <p14:tracePt t="3908" x="4094163" y="1509713"/>
          <p14:tracePt t="3909" x="4086225" y="1484313"/>
          <p14:tracePt t="3926" x="4076700" y="1458913"/>
          <p14:tracePt t="3926" x="4060825" y="1433513"/>
          <p14:tracePt t="3942" x="4051300" y="1416050"/>
          <p14:tracePt t="3943" x="4033838" y="1381125"/>
          <p14:tracePt t="3958" x="4017963" y="1355725"/>
          <p14:tracePt t="3959" x="4008438" y="1322388"/>
          <p14:tracePt t="3975" x="3992563" y="1296988"/>
          <p14:tracePt t="3976" x="3957638" y="1244600"/>
          <p14:tracePt t="3993" x="3932238" y="1211263"/>
          <p14:tracePt t="3993" x="3898900" y="1168400"/>
          <p14:tracePt t="4008" x="3871913" y="1150938"/>
          <p14:tracePt t="4009" x="3838575" y="1117600"/>
          <p14:tracePt t="4025" x="3803650" y="1092200"/>
          <p14:tracePt t="4026" x="3770313" y="1074738"/>
          <p14:tracePt t="4042" x="3709988" y="1031875"/>
          <p14:tracePt t="4042" x="3659188" y="1006475"/>
          <p14:tracePt t="4059" x="3633788" y="998538"/>
          <p14:tracePt t="4060" x="3616325" y="981075"/>
          <p14:tracePt t="4075" x="3598863" y="973138"/>
          <p14:tracePt t="4076" x="3582988" y="955675"/>
          <p14:tracePt t="4092" x="3565525" y="938213"/>
          <p14:tracePt t="4093" x="3530600" y="912813"/>
          <p14:tracePt t="4108" x="3505200" y="887413"/>
          <p14:tracePt t="4109" x="3479800" y="869950"/>
          <p14:tracePt t="4126" x="3454400" y="852488"/>
          <p14:tracePt t="4126" x="3421063" y="844550"/>
          <p14:tracePt t="4143" x="3352800" y="809625"/>
          <p14:tracePt t="4158" x="3335338" y="801688"/>
          <p14:tracePt t="4159" x="3300413" y="793750"/>
          <p14:tracePt t="4175" x="3284538" y="793750"/>
          <p14:tracePt t="4175" x="3259138" y="776288"/>
          <p14:tracePt t="4193" x="3249613" y="768350"/>
          <p14:tracePt t="4194" x="3241675" y="758825"/>
          <p14:tracePt t="4209" x="3224213" y="750888"/>
          <p14:tracePt t="4225" x="3198813" y="733425"/>
          <p14:tracePt t="4225" x="3190875" y="733425"/>
          <p14:tracePt t="4242" x="3173413" y="715963"/>
          <p14:tracePt t="4243" x="3138488" y="708025"/>
          <p14:tracePt t="4259" x="3122613" y="690563"/>
          <p14:tracePt t="4260" x="3105150" y="682625"/>
          <p14:tracePt t="4275" x="3079750" y="682625"/>
          <p14:tracePt t="4275" x="3062288" y="682625"/>
          <p14:tracePt t="4292" x="3044825" y="673100"/>
          <p14:tracePt t="4292" x="3027363" y="665163"/>
          <p14:tracePt t="4308" x="3011488" y="665163"/>
          <p14:tracePt t="4309" x="3001963" y="657225"/>
          <p14:tracePt t="4326" x="2994025" y="657225"/>
          <p14:tracePt t="4342" x="2986088" y="657225"/>
          <p14:tracePt t="4358" x="2976563" y="657225"/>
          <p14:tracePt t="4359" x="2968625" y="657225"/>
          <p14:tracePt t="4375" x="2959100" y="657225"/>
          <p14:tracePt t="4376" x="2951163" y="657225"/>
          <p14:tracePt t="4392" x="2917825" y="657225"/>
          <p14:tracePt t="4393" x="2900363" y="657225"/>
          <p14:tracePt t="4408" x="2874963" y="657225"/>
          <p14:tracePt t="4409" x="2849563" y="657225"/>
          <p14:tracePt t="4425" x="2814638" y="657225"/>
          <p14:tracePt t="4442" x="2781300" y="657225"/>
          <p14:tracePt t="4442" x="2746375" y="657225"/>
          <p14:tracePt t="4459" x="2738438" y="657225"/>
          <p14:tracePt t="4475" x="2728913" y="665163"/>
          <p14:tracePt t="4492" x="2720975" y="665163"/>
          <p14:tracePt t="4492" x="2703513" y="682625"/>
          <p14:tracePt t="4509" x="2695575" y="690563"/>
          <p14:tracePt t="4510" x="2687638" y="708025"/>
          <p14:tracePt t="4526" x="2670175" y="733425"/>
          <p14:tracePt t="4526" x="2652713" y="776288"/>
          <p14:tracePt t="4542" x="2635250" y="809625"/>
          <p14:tracePt t="4542" x="2627313" y="836613"/>
          <p14:tracePt t="4558" x="2619375" y="869950"/>
          <p14:tracePt t="4559" x="2609850" y="904875"/>
          <p14:tracePt t="4575" x="2601913" y="946150"/>
          <p14:tracePt t="4575" x="2592388" y="981075"/>
          <p14:tracePt t="4592" x="2584450" y="1031875"/>
          <p14:tracePt t="4593" x="2576513" y="1092200"/>
          <p14:tracePt t="4608" x="2576513" y="1150938"/>
          <p14:tracePt t="4625" x="2576513" y="1203325"/>
          <p14:tracePt t="4625" x="2576513" y="1304925"/>
          <p14:tracePt t="4642" x="2576513" y="1339850"/>
          <p14:tracePt t="4659" x="2576513" y="1433513"/>
          <p14:tracePt t="4659" x="2592388" y="1527175"/>
          <p14:tracePt t="4675" x="2601913" y="1552575"/>
          <p14:tracePt t="4676" x="2619375" y="1595438"/>
          <p14:tracePt t="4692" x="2635250" y="1628775"/>
          <p14:tracePt t="4692" x="2660650" y="1671638"/>
          <p14:tracePt t="4708" x="2678113" y="1697038"/>
          <p14:tracePt t="4709" x="2695575" y="1739900"/>
          <p14:tracePt t="4726" x="2713038" y="1782763"/>
          <p14:tracePt t="4726" x="2728913" y="1800225"/>
          <p14:tracePt t="4742" x="2755900" y="1833563"/>
          <p14:tracePt t="4742" x="2781300" y="1858963"/>
          <p14:tracePt t="4758" x="2806700" y="1893888"/>
          <p14:tracePt t="4759" x="2832100" y="1919288"/>
          <p14:tracePt t="4775" x="2890838" y="1979613"/>
          <p14:tracePt t="4776" x="2933700" y="2012950"/>
          <p14:tracePt t="4792" x="2959100" y="2030413"/>
          <p14:tracePt t="4793" x="3011488" y="2073275"/>
          <p14:tracePt t="4808" x="3036888" y="2073275"/>
          <p14:tracePt t="4809" x="3070225" y="2089150"/>
          <p14:tracePt t="4825" x="3087688" y="2098675"/>
          <p14:tracePt t="4826" x="3138488" y="2116138"/>
          <p14:tracePt t="4842" x="3163888" y="2116138"/>
          <p14:tracePt t="4842" x="3224213" y="2132013"/>
          <p14:tracePt t="4859" x="3267075" y="2132013"/>
          <p14:tracePt t="4859" x="3309938" y="2141538"/>
          <p14:tracePt t="4875" x="3360738" y="2149475"/>
          <p14:tracePt t="4876" x="3411538" y="2149475"/>
          <p14:tracePt t="4892" x="3471863" y="2157413"/>
          <p14:tracePt t="4892" x="3514725" y="2157413"/>
          <p14:tracePt t="4908" x="3565525" y="2166938"/>
          <p14:tracePt t="4909" x="3598863" y="2166938"/>
          <p14:tracePt t="4926" x="3633788" y="2166938"/>
          <p14:tracePt t="4926" x="3676650" y="2174875"/>
          <p14:tracePt t="4941" x="3727450" y="2184400"/>
          <p14:tracePt t="4942" x="3762375" y="2184400"/>
          <p14:tracePt t="4958" x="3795713" y="2184400"/>
          <p14:tracePt t="4959" x="3846513" y="2184400"/>
          <p14:tracePt t="4975" x="3881438" y="2184400"/>
          <p14:tracePt t="4992" x="3906838" y="2184400"/>
          <p14:tracePt t="4993" x="3932238" y="2184400"/>
          <p14:tracePt t="5008" x="3940175" y="2184400"/>
          <p14:tracePt t="5025" x="3957638" y="2184400"/>
          <p14:tracePt t="5025" x="3967163" y="2174875"/>
          <p14:tracePt t="5041" x="3975100" y="2174875"/>
          <p14:tracePt t="5042" x="3992563" y="2157413"/>
          <p14:tracePt t="5059" x="4017963" y="2149475"/>
          <p14:tracePt t="5059" x="4025900" y="2141538"/>
          <p14:tracePt t="5075" x="4043363" y="2132013"/>
          <p14:tracePt t="5075" x="4068763" y="2124075"/>
          <p14:tracePt t="5092" x="4076700" y="2106613"/>
          <p14:tracePt t="5092" x="4094163" y="2106613"/>
          <p14:tracePt t="5108" x="4094163" y="2098675"/>
          <p14:tracePt t="5109" x="4102100" y="2089150"/>
          <p14:tracePt t="5127" x="4129088" y="2063750"/>
          <p14:tracePt t="5142" x="4129088" y="2047875"/>
          <p14:tracePt t="5142" x="4137025" y="2030413"/>
          <p14:tracePt t="5158" x="4154488" y="2012950"/>
          <p14:tracePt t="5159" x="4154488" y="1987550"/>
          <p14:tracePt t="5175" x="4162425" y="1970088"/>
          <p14:tracePt t="5176" x="4170363" y="1944688"/>
          <p14:tracePt t="5192" x="4170363" y="1919288"/>
          <p14:tracePt t="5193" x="4179888" y="1901825"/>
          <p14:tracePt t="5208" x="4179888" y="1884363"/>
          <p14:tracePt t="5209" x="4179888" y="1858963"/>
          <p14:tracePt t="5225" x="4179888" y="1843088"/>
          <p14:tracePt t="5225" x="4179888" y="1825625"/>
          <p14:tracePt t="5241" x="4179888" y="1790700"/>
          <p14:tracePt t="5259" x="4179888" y="1774825"/>
          <p14:tracePt t="5275" x="4170363" y="1747838"/>
          <p14:tracePt t="5275" x="4162425" y="1739900"/>
          <p14:tracePt t="5291" x="4154488" y="1739900"/>
          <p14:tracePt t="5308" x="4144963" y="1739900"/>
          <p14:tracePt t="5309" x="0" y="0"/>
        </p14:tracePtLst>
        <p14:tracePtLst>
          <p14:tracePt t="7891" x="3095625" y="1927225"/>
          <p14:tracePt t="7922" x="3095625" y="1919288"/>
          <p14:tracePt t="7946" x="3095625" y="1901825"/>
          <p14:tracePt t="7954" x="3095625" y="1893888"/>
          <p14:tracePt t="7963" x="3095625" y="1884363"/>
          <p14:tracePt t="7975" x="3087688" y="1868488"/>
          <p14:tracePt t="7991" x="3087688" y="1858963"/>
          <p14:tracePt t="7991" x="3087688" y="1843088"/>
          <p14:tracePt t="8007" x="3070225" y="1833563"/>
          <p14:tracePt t="8008" x="3062288" y="1825625"/>
          <p14:tracePt t="8024" x="3054350" y="1808163"/>
          <p14:tracePt t="8024" x="3036888" y="1800225"/>
          <p14:tracePt t="8041" x="3019425" y="1790700"/>
          <p14:tracePt t="8042" x="3001963" y="1782763"/>
          <p14:tracePt t="8057" x="2976563" y="1774825"/>
          <p14:tracePt t="8074" x="2951163" y="1757363"/>
          <p14:tracePt t="8075" x="2917825" y="1739900"/>
          <p14:tracePt t="8091" x="2890838" y="1731963"/>
          <p14:tracePt t="8091" x="2874963" y="1722438"/>
          <p14:tracePt t="8108" x="2857500" y="1722438"/>
          <p14:tracePt t="8108" x="2840038" y="1714500"/>
          <p14:tracePt t="8124" x="2824163" y="1714500"/>
          <p14:tracePt t="8125" x="2814638" y="1706563"/>
          <p14:tracePt t="8142" x="2781300" y="1706563"/>
          <p14:tracePt t="8175" x="2755900" y="1706563"/>
          <p14:tracePt t="8175" x="2728913" y="1697038"/>
          <p14:tracePt t="8191" x="2720975" y="1697038"/>
          <p14:tracePt t="8207" x="2713038" y="1697038"/>
          <p14:tracePt t="8224" x="2703513" y="1697038"/>
          <p14:tracePt t="8225" x="2695575" y="1697038"/>
          <p14:tracePt t="8241" x="2687638" y="1697038"/>
          <p14:tracePt t="8242" x="2660650" y="1697038"/>
          <p14:tracePt t="8257" x="2652713" y="1706563"/>
          <p14:tracePt t="8258" x="2635250" y="1714500"/>
          <p14:tracePt t="8274" x="2627313" y="1722438"/>
          <p14:tracePt t="8275" x="2609850" y="1731963"/>
          <p14:tracePt t="8291" x="2601913" y="1747838"/>
          <p14:tracePt t="8291" x="2592388" y="1747838"/>
          <p14:tracePt t="8308" x="2592388" y="1757363"/>
          <p14:tracePt t="8308" x="2584450" y="1765300"/>
          <p14:tracePt t="8324" x="2584450" y="1782763"/>
          <p14:tracePt t="8341" x="2584450" y="1790700"/>
          <p14:tracePt t="8357" x="2584450" y="1816100"/>
          <p14:tracePt t="8358" x="2584450" y="1858963"/>
          <p14:tracePt t="8375" x="2592388" y="1884363"/>
          <p14:tracePt t="8375" x="2601913" y="1901825"/>
          <p14:tracePt t="8390" x="2609850" y="1911350"/>
          <p14:tracePt t="8391" x="2609850" y="1919288"/>
          <p14:tracePt t="8407" x="2627313" y="1927225"/>
          <p14:tracePt t="8408" x="2627313" y="1936750"/>
          <p14:tracePt t="8424" x="2627313" y="1952625"/>
          <p14:tracePt t="8441" x="2635250" y="1970088"/>
          <p14:tracePt t="8442" x="2652713" y="2005013"/>
          <p14:tracePt t="8457" x="2660650" y="2012950"/>
          <p14:tracePt t="8458" x="2678113" y="2038350"/>
          <p14:tracePt t="8474" x="2687638" y="2055813"/>
          <p14:tracePt t="8474" x="2713038" y="2081213"/>
          <p14:tracePt t="8490" x="2728913" y="2106613"/>
          <p14:tracePt t="8491" x="2738438" y="2116138"/>
          <p14:tracePt t="8508" x="2755900" y="2132013"/>
          <p14:tracePt t="8508" x="2763838" y="2141538"/>
          <p14:tracePt t="8524" x="2781300" y="2149475"/>
          <p14:tracePt t="8524" x="2789238" y="2157413"/>
          <p14:tracePt t="8540" x="2797175" y="2157413"/>
          <p14:tracePt t="8541" x="2797175" y="2166938"/>
          <p14:tracePt t="8557" x="2806700" y="2166938"/>
          <p14:tracePt t="8558" x="2814638" y="2174875"/>
          <p14:tracePt t="8575" x="2824163" y="2184400"/>
          <p14:tracePt t="8576" x="2832100" y="2184400"/>
          <p14:tracePt t="8591" x="2840038" y="2184400"/>
          <p14:tracePt t="8591" x="2857500" y="2184400"/>
          <p14:tracePt t="8607" x="2882900" y="2192338"/>
          <p14:tracePt t="8608" x="2900363" y="2192338"/>
          <p14:tracePt t="8624" x="2925763" y="2200275"/>
          <p14:tracePt t="8624" x="2943225" y="2200275"/>
          <p14:tracePt t="8641" x="2959100" y="2200275"/>
          <p14:tracePt t="8657" x="2986088" y="2209800"/>
          <p14:tracePt t="8658" x="3027363" y="2209800"/>
          <p14:tracePt t="8674" x="3036888" y="2209800"/>
          <p14:tracePt t="8675" x="3044825" y="2209800"/>
          <p14:tracePt t="8690" x="3062288" y="2200275"/>
          <p14:tracePt t="8708" x="3062288" y="2192338"/>
          <p14:tracePt t="8708" x="3087688" y="2157413"/>
          <p14:tracePt t="8724" x="3105150" y="2132013"/>
          <p14:tracePt t="8725" x="3113088" y="2124075"/>
          <p14:tracePt t="8740" x="3122613" y="2116138"/>
          <p14:tracePt t="8741" x="3130550" y="2089150"/>
          <p14:tracePt t="8757" x="3138488" y="2089150"/>
          <p14:tracePt t="8775" x="3148013" y="2073275"/>
          <p14:tracePt t="8775" x="3155950" y="2055813"/>
          <p14:tracePt t="8790" x="3155950" y="2047875"/>
          <p14:tracePt t="8791" x="3155950" y="2030413"/>
          <p14:tracePt t="8807" x="3155950" y="2020888"/>
          <p14:tracePt t="8807" x="3155950" y="2005013"/>
          <p14:tracePt t="8824" x="3155950" y="1987550"/>
          <p14:tracePt t="8824" x="3155950" y="1979613"/>
          <p14:tracePt t="8841" x="3155950" y="1962150"/>
          <p14:tracePt t="8842" x="3155950" y="1944688"/>
          <p14:tracePt t="8857" x="3155950" y="1936750"/>
          <p14:tracePt t="8858" x="3155950" y="1919288"/>
          <p14:tracePt t="8874" x="3155950" y="1901825"/>
          <p14:tracePt t="8874" x="3148013" y="1884363"/>
          <p14:tracePt t="8890" x="3138488" y="1876425"/>
          <p14:tracePt t="8891" x="3138488" y="1868488"/>
          <p14:tracePt t="8908" x="3130550" y="1858963"/>
          <p14:tracePt t="8908" x="3122613" y="1858963"/>
          <p14:tracePt t="8924" x="3113088" y="1843088"/>
          <p14:tracePt t="8924" x="3113088" y="1833563"/>
          <p14:tracePt t="8940" x="3095625" y="1825625"/>
          <p14:tracePt t="8941" x="3087688" y="1816100"/>
          <p14:tracePt t="8957" x="3062288" y="1800225"/>
          <p14:tracePt t="8957" x="3054350" y="1790700"/>
          <p14:tracePt t="8974" x="3027363" y="1774825"/>
          <p14:tracePt t="8975" x="2994025" y="1757363"/>
          <p14:tracePt t="8990" x="2976563" y="1757363"/>
          <p14:tracePt t="8991" x="2959100" y="1747838"/>
          <p14:tracePt t="9007" x="2943225" y="1739900"/>
          <p14:tracePt t="9008" x="2917825" y="1731963"/>
          <p14:tracePt t="9024" x="2908300" y="1731963"/>
          <p14:tracePt t="9024" x="2890838" y="1731963"/>
          <p14:tracePt t="9041" x="2874963" y="1731963"/>
          <p14:tracePt t="9042" x="2849563" y="1722438"/>
          <p14:tracePt t="9057" x="2840038" y="1722438"/>
          <p14:tracePt t="9058" x="2824163" y="1722438"/>
          <p14:tracePt t="9074" x="2806700" y="1722438"/>
          <p14:tracePt t="9074" x="2763838" y="1722438"/>
          <p14:tracePt t="9090" x="2755900" y="1722438"/>
          <p14:tracePt t="9091" x="2728913" y="1722438"/>
          <p14:tracePt t="9108" x="2720975" y="1722438"/>
          <p14:tracePt t="9108" x="2695575" y="1722438"/>
          <p14:tracePt t="9124" x="2678113" y="1731963"/>
          <p14:tracePt t="9140" x="2670175" y="1739900"/>
          <p14:tracePt t="9141" x="2660650" y="1747838"/>
          <p14:tracePt t="9157" x="2644775" y="1765300"/>
          <p14:tracePt t="9174" x="2644775" y="1774825"/>
          <p14:tracePt t="9175" x="2627313" y="1790700"/>
          <p14:tracePt t="9190" x="2619375" y="1808163"/>
          <p14:tracePt t="9207" x="2619375" y="1825625"/>
          <p14:tracePt t="9224" x="2609850" y="1843088"/>
          <p14:tracePt t="9224" x="2609850" y="1858963"/>
          <p14:tracePt t="9241" x="2601913" y="1868488"/>
          <p14:tracePt t="9242" x="2601913" y="1884363"/>
          <p14:tracePt t="9257" x="2601913" y="1893888"/>
          <p14:tracePt t="9258" x="2601913" y="1901825"/>
          <p14:tracePt t="9274" x="2601913" y="1919288"/>
          <p14:tracePt t="9274" x="2592388" y="1919288"/>
          <p14:tracePt t="9290" x="2592388" y="1936750"/>
          <p14:tracePt t="9291" x="2592388" y="1944688"/>
          <p14:tracePt t="9308" x="2592388" y="1962150"/>
          <p14:tracePt t="9308" x="2592388" y="1979613"/>
          <p14:tracePt t="9324" x="2592388" y="1995488"/>
          <p14:tracePt t="9340" x="2592388" y="2012950"/>
          <p14:tracePt t="9357" x="2592388" y="2047875"/>
          <p14:tracePt t="9374" x="2566988" y="2047875"/>
          <p14:tracePt t="9375" x="0" y="0"/>
        </p14:tracePtLst>
        <p14:tracePtLst>
          <p14:tracePt t="10082" x="7497763" y="2627313"/>
          <p14:tracePt t="10122" x="7497763" y="2619375"/>
          <p14:tracePt t="10154" x="7497763" y="2609850"/>
          <p14:tracePt t="10162" x="7497763" y="2601913"/>
          <p14:tracePt t="10178" x="7505700" y="2601913"/>
          <p14:tracePt t="10186" x="7505700" y="2592388"/>
          <p14:tracePt t="10202" x="7505700" y="2584450"/>
          <p14:tracePt t="10210" x="7505700" y="2576513"/>
          <p14:tracePt t="10224" x="7505700" y="2559050"/>
          <p14:tracePt t="10240" x="7505700" y="2541588"/>
          <p14:tracePt t="10257" x="7505700" y="2533650"/>
          <p14:tracePt t="10257" x="7505700" y="2490788"/>
          <p14:tracePt t="10273" x="7480300" y="2455863"/>
          <p14:tracePt t="10274" x="7462838" y="2405063"/>
          <p14:tracePt t="10291" x="7446963" y="2371725"/>
          <p14:tracePt t="10291" x="7421563" y="2346325"/>
          <p14:tracePt t="10307" x="7412038" y="2319338"/>
          <p14:tracePt t="10307" x="7396163" y="2311400"/>
          <p14:tracePt t="10323" x="7378700" y="2293938"/>
          <p14:tracePt t="10324" x="7369175" y="2278063"/>
          <p14:tracePt t="10340" x="7343775" y="2268538"/>
          <p14:tracePt t="10341" x="7318375" y="2243138"/>
          <p14:tracePt t="10357" x="7300913" y="2235200"/>
          <p14:tracePt t="10358" x="7275513" y="2225675"/>
          <p14:tracePt t="10373" x="7250113" y="2209800"/>
          <p14:tracePt t="10374" x="7207250" y="2192338"/>
          <p14:tracePt t="10390" x="7181850" y="2192338"/>
          <p14:tracePt t="10391" x="7156450" y="2184400"/>
          <p14:tracePt t="10407" x="7138988" y="2184400"/>
          <p14:tracePt t="10407" x="7123113" y="2174875"/>
          <p14:tracePt t="10424" x="7096125" y="2174875"/>
          <p14:tracePt t="10425" x="7045325" y="2174875"/>
          <p14:tracePt t="10440" x="7019925" y="2174875"/>
          <p14:tracePt t="10441" x="6994525" y="2174875"/>
          <p14:tracePt t="10457" x="6969125" y="2174875"/>
          <p14:tracePt t="10457" x="6943725" y="2174875"/>
          <p14:tracePt t="10473" x="6918325" y="2174875"/>
          <p14:tracePt t="10491" x="6891338" y="2174875"/>
          <p14:tracePt t="10507" x="6840538" y="2174875"/>
          <p14:tracePt t="10507" x="6789738" y="2200275"/>
          <p14:tracePt t="10523" x="6764338" y="2217738"/>
          <p14:tracePt t="10524" x="6738938" y="2243138"/>
          <p14:tracePt t="10540" x="6713538" y="2260600"/>
          <p14:tracePt t="10540" x="6696075" y="2286000"/>
          <p14:tracePt t="10557" x="6678613" y="2303463"/>
          <p14:tracePt t="10558" x="6670675" y="2319338"/>
          <p14:tracePt t="10573" x="6661150" y="2328863"/>
          <p14:tracePt t="10574" x="6653213" y="2346325"/>
          <p14:tracePt t="10590" x="6653213" y="2362200"/>
          <p14:tracePt t="10591" x="6645275" y="2371725"/>
          <p14:tracePt t="10607" x="6635750" y="2397125"/>
          <p14:tracePt t="10607" x="6627813" y="2439988"/>
          <p14:tracePt t="10624" x="6627813" y="2455863"/>
          <p14:tracePt t="10624" x="6627813" y="2482850"/>
          <p14:tracePt t="10640" x="6627813" y="2508250"/>
          <p14:tracePt t="10641" x="6627813" y="2524125"/>
          <p14:tracePt t="10657" x="6627813" y="2541588"/>
          <p14:tracePt t="10657" x="6619875" y="2584450"/>
          <p14:tracePt t="10673" x="6619875" y="2619375"/>
          <p14:tracePt t="10691" x="6619875" y="2670175"/>
          <p14:tracePt t="10691" x="6619875" y="2720975"/>
          <p14:tracePt t="10707" x="6619875" y="2763838"/>
          <p14:tracePt t="10707" x="6635750" y="2797175"/>
          <p14:tracePt t="10723" x="6661150" y="2832100"/>
          <p14:tracePt t="10724" x="6678613" y="2865438"/>
          <p14:tracePt t="10740" x="6696075" y="2900363"/>
          <p14:tracePt t="10741" x="6721475" y="2933700"/>
          <p14:tracePt t="10757" x="6746875" y="2951163"/>
          <p14:tracePt t="10758" x="6756400" y="2959100"/>
          <p14:tracePt t="10773" x="6764338" y="2968625"/>
          <p14:tracePt t="10790" x="6772275" y="2976563"/>
          <p14:tracePt t="10791" x="6797675" y="2976563"/>
          <p14:tracePt t="10806" x="6815138" y="2976563"/>
          <p14:tracePt t="10807" x="6832600" y="2976563"/>
          <p14:tracePt t="10824" x="6850063" y="2976563"/>
          <p14:tracePt t="10825" x="6875463" y="2986088"/>
          <p14:tracePt t="10840" x="6900863" y="2986088"/>
          <p14:tracePt t="10840" x="6934200" y="2986088"/>
          <p14:tracePt t="10856" x="6959600" y="2986088"/>
          <p14:tracePt t="10857" x="7002463" y="2986088"/>
          <p14:tracePt t="10873" x="7019925" y="2986088"/>
          <p14:tracePt t="10874" x="7054850" y="2986088"/>
          <p14:tracePt t="10911" x="7070725" y="2986088"/>
          <p14:tracePt t="10912" x="7173913" y="2986088"/>
          <p14:tracePt t="10923" x="7181850" y="2976563"/>
          <p14:tracePt t="10924" x="7199313" y="2968625"/>
          <p14:tracePt t="10940" x="7207250" y="2968625"/>
          <p14:tracePt t="10940" x="7216775" y="2959100"/>
          <p14:tracePt t="10957" x="7232650" y="2943225"/>
          <p14:tracePt t="10958" x="7250113" y="2933700"/>
          <p14:tracePt t="10973" x="7259638" y="2917825"/>
          <p14:tracePt t="10974" x="7275513" y="2908300"/>
          <p14:tracePt t="10990" x="7300913" y="2890838"/>
          <p14:tracePt t="10990" x="7318375" y="2882900"/>
          <p14:tracePt t="11006" x="7343775" y="2874963"/>
          <p14:tracePt t="11007" x="7361238" y="2865438"/>
          <p14:tracePt t="11024" x="7378700" y="2857500"/>
          <p14:tracePt t="11024" x="7386638" y="2849563"/>
          <p14:tracePt t="11040" x="7396163" y="2849563"/>
          <p14:tracePt t="11040" x="7396163" y="2840038"/>
          <p14:tracePt t="11073" x="7396163" y="2832100"/>
          <p14:tracePt t="11091" x="7404100" y="2814638"/>
          <p14:tracePt t="11091" x="7412038" y="2806700"/>
          <p14:tracePt t="11106" x="7412038" y="2797175"/>
          <p14:tracePt t="11107" x="7421563" y="2781300"/>
          <p14:tracePt t="11140" x="7429500" y="2771775"/>
          <p14:tracePt t="11140" x="7429500" y="2755900"/>
          <p14:tracePt t="11157" x="7429500" y="2738438"/>
          <p14:tracePt t="11158" x="7437438" y="2728913"/>
          <p14:tracePt t="11174" x="7437438" y="2720975"/>
          <p14:tracePt t="11190" x="7437438" y="2713038"/>
          <p14:tracePt t="11206" x="7437438" y="2703513"/>
          <p14:tracePt t="11207" x="7437438" y="2687638"/>
          <p14:tracePt t="11224" x="7446963" y="2678113"/>
          <p14:tracePt t="11224" x="7446963" y="2660650"/>
          <p14:tracePt t="11240" x="7446963" y="2652713"/>
          <p14:tracePt t="11256" x="7446963" y="2644775"/>
          <p14:tracePt t="11257" x="7446963" y="2627313"/>
          <p14:tracePt t="11273" x="7446963" y="2619375"/>
          <p14:tracePt t="11291" x="7446963" y="2601913"/>
          <p14:tracePt t="11291" x="7446963" y="2592388"/>
          <p14:tracePt t="11306" x="7446963" y="2584450"/>
          <p14:tracePt t="11307" x="7446963" y="2576513"/>
          <p14:tracePt t="11323" x="7446963" y="2566988"/>
          <p14:tracePt t="11340" x="7446963" y="2559050"/>
          <p14:tracePt t="11357" x="7437438" y="2541588"/>
          <p14:tracePt t="11358" x="7437438" y="2533650"/>
          <p14:tracePt t="11373" x="7421563" y="2524125"/>
          <p14:tracePt t="11390" x="7404100" y="2516188"/>
          <p14:tracePt t="11390" x="7378700" y="2508250"/>
          <p14:tracePt t="11406" x="7343775" y="2498725"/>
          <p14:tracePt t="11407" x="7310438" y="2498725"/>
          <p14:tracePt t="11424" x="7181850" y="2498725"/>
          <p14:tracePt t="11424" x="0" y="0"/>
        </p14:tracePtLst>
        <p14:tracePtLst>
          <p14:tracePt t="12354" x="2652713" y="3932238"/>
          <p14:tracePt t="12362" x="2644775" y="3914775"/>
          <p14:tracePt t="12373" x="2644775" y="3906838"/>
          <p14:tracePt t="12389" x="2635250" y="3898900"/>
          <p14:tracePt t="12390" x="2627313" y="3889375"/>
          <p14:tracePt t="12406" x="2619375" y="3871913"/>
          <p14:tracePt t="12406" x="2609850" y="3871913"/>
          <p14:tracePt t="12424" x="2601913" y="3856038"/>
          <p14:tracePt t="12424" x="2592388" y="3846513"/>
          <p14:tracePt t="12439" x="2584450" y="3838575"/>
          <p14:tracePt t="12440" x="2576513" y="3838575"/>
          <p14:tracePt t="12456" x="2566988" y="3830638"/>
          <p14:tracePt t="12457" x="2559050" y="3821113"/>
          <p14:tracePt t="12473" x="2551113" y="3821113"/>
          <p14:tracePt t="12474" x="2541588" y="3803650"/>
          <p14:tracePt t="12490" x="2516188" y="3795713"/>
          <p14:tracePt t="12491" x="2482850" y="3770313"/>
          <p14:tracePt t="12506" x="2455863" y="3752850"/>
          <p14:tracePt t="12507" x="2439988" y="3744913"/>
          <p14:tracePt t="12523" x="2414588" y="3727450"/>
          <p14:tracePt t="12523" x="2397125" y="3719513"/>
          <p14:tracePt t="12539" x="2379663" y="3719513"/>
          <p14:tracePt t="12540" x="2371725" y="3709988"/>
          <p14:tracePt t="12557" x="2362200" y="3702050"/>
          <p14:tracePt t="12557" x="2354263" y="3702050"/>
          <p14:tracePt t="12573" x="2346325" y="3702050"/>
          <p14:tracePt t="12589" x="2336800" y="3702050"/>
          <p14:tracePt t="12590" x="2319338" y="3694113"/>
          <p14:tracePt t="12606" x="2311400" y="3694113"/>
          <p14:tracePt t="12607" x="2303463" y="3694113"/>
          <p14:tracePt t="12624" x="2293938" y="3684588"/>
          <p14:tracePt t="12625" x="2286000" y="3684588"/>
          <p14:tracePt t="12639" x="2278063" y="3684588"/>
          <p14:tracePt t="12640" x="2260600" y="3684588"/>
          <p14:tracePt t="12656" x="2252663" y="3684588"/>
          <p14:tracePt t="12673" x="2243138" y="3684588"/>
          <p14:tracePt t="12673" x="2235200" y="3684588"/>
          <p14:tracePt t="12690" x="2225675" y="3684588"/>
          <p14:tracePt t="12691" x="2217738" y="3684588"/>
          <p14:tracePt t="12706" x="2209800" y="3684588"/>
          <p14:tracePt t="12723" x="2192338" y="3694113"/>
          <p14:tracePt t="12739" x="2184400" y="3694113"/>
          <p14:tracePt t="12740" x="2184400" y="3709988"/>
          <p14:tracePt t="12757" x="2166938" y="3709988"/>
          <p14:tracePt t="12757" x="2166938" y="3719513"/>
          <p14:tracePt t="12773" x="2149475" y="3727450"/>
          <p14:tracePt t="12773" x="2141538" y="3744913"/>
          <p14:tracePt t="12789" x="2132013" y="3744913"/>
          <p14:tracePt t="12790" x="2132013" y="3752850"/>
          <p14:tracePt t="12806" x="2116138" y="3762375"/>
          <p14:tracePt t="12806" x="2106613" y="3778250"/>
          <p14:tracePt t="12823" x="2106613" y="3787775"/>
          <p14:tracePt t="12824" x="2089150" y="3803650"/>
          <p14:tracePt t="12839" x="2089150" y="3821113"/>
          <p14:tracePt t="12840" x="2073275" y="3838575"/>
          <p14:tracePt t="12856" x="2063750" y="3856038"/>
          <p14:tracePt t="12857" x="2055813" y="3871913"/>
          <p14:tracePt t="12873" x="2047875" y="3881438"/>
          <p14:tracePt t="12873" x="2047875" y="3898900"/>
          <p14:tracePt t="12890" x="2038350" y="3906838"/>
          <p14:tracePt t="12891" x="2038350" y="3924300"/>
          <p14:tracePt t="12906" x="2038350" y="3932238"/>
          <p14:tracePt t="12907" x="2020888" y="3949700"/>
          <p14:tracePt t="12923" x="2020888" y="3957638"/>
          <p14:tracePt t="12923" x="2020888" y="3975100"/>
          <p14:tracePt t="12939" x="2020888" y="3983038"/>
          <p14:tracePt t="12940" x="2020888" y="4000500"/>
          <p14:tracePt t="12957" x="2020888" y="4008438"/>
          <p14:tracePt t="12973" x="2020888" y="4025900"/>
          <p14:tracePt t="12973" x="2020888" y="4033838"/>
          <p14:tracePt t="12989" x="2020888" y="4043363"/>
          <p14:tracePt t="12990" x="2020888" y="4051300"/>
          <p14:tracePt t="13006" x="2020888" y="4060825"/>
          <p14:tracePt t="13007" x="2020888" y="4076700"/>
          <p14:tracePt t="13023" x="2030413" y="4094163"/>
          <p14:tracePt t="13024" x="2038350" y="4111625"/>
          <p14:tracePt t="13039" x="2038350" y="4129088"/>
          <p14:tracePt t="13040" x="2047875" y="4154488"/>
          <p14:tracePt t="13056" x="2055813" y="4162425"/>
          <p14:tracePt t="13057" x="2063750" y="4170363"/>
          <p14:tracePt t="13073" x="2081213" y="4187825"/>
          <p14:tracePt t="13090" x="2089150" y="4205288"/>
          <p14:tracePt t="13091" x="2116138" y="4222750"/>
          <p14:tracePt t="13106" x="2132013" y="4238625"/>
          <p14:tracePt t="13107" x="2149475" y="4256088"/>
          <p14:tracePt t="13124" x="2184400" y="4265613"/>
          <p14:tracePt t="13139" x="2200275" y="4273550"/>
          <p14:tracePt t="13140" x="2217738" y="4273550"/>
          <p14:tracePt t="13157" x="2235200" y="4281488"/>
          <p14:tracePt t="13173" x="2252663" y="4281488"/>
          <p14:tracePt t="13189" x="2260600" y="4281488"/>
          <p14:tracePt t="13190" x="2278063" y="4281488"/>
          <p14:tracePt t="13206" x="2293938" y="4281488"/>
          <p14:tracePt t="13223" x="2303463" y="4281488"/>
          <p14:tracePt t="13224" x="2354263" y="4281488"/>
          <p14:tracePt t="13239" x="2379663" y="4281488"/>
          <p14:tracePt t="13256" x="2405063" y="4281488"/>
          <p14:tracePt t="13256" x="2439988" y="4281488"/>
          <p14:tracePt t="13272" x="2455863" y="4281488"/>
          <p14:tracePt t="13290" x="2482850" y="4273550"/>
          <p14:tracePt t="13291" x="2524125" y="4265613"/>
          <p14:tracePt t="13306" x="2551113" y="4265613"/>
          <p14:tracePt t="13323" x="2559050" y="4256088"/>
          <p14:tracePt t="13323" x="2566988" y="4256088"/>
          <p14:tracePt t="13339" x="2576513" y="4256088"/>
          <p14:tracePt t="13340" x="2576513" y="4248150"/>
          <p14:tracePt t="13357" x="2584450" y="4238625"/>
          <p14:tracePt t="13357" x="2584450" y="4230688"/>
          <p14:tracePt t="13372" x="2584450" y="4213225"/>
          <p14:tracePt t="13389" x="2592388" y="4213225"/>
          <p14:tracePt t="13406" x="2592388" y="4205288"/>
          <p14:tracePt t="13406" x="2601913" y="4187825"/>
          <p14:tracePt t="13423" x="2609850" y="4187825"/>
          <p14:tracePt t="13424" x="2609850" y="4179888"/>
          <p14:tracePt t="13439" x="2619375" y="4170363"/>
          <p14:tracePt t="13439" x="2619375" y="4162425"/>
          <p14:tracePt t="13456" x="2627313" y="4162425"/>
          <p14:tracePt t="13472" x="2627313" y="4154488"/>
          <p14:tracePt t="13490" x="2635250" y="4154488"/>
          <p14:tracePt t="13506" x="2635250" y="4137025"/>
          <p14:tracePt t="13522" x="2644775" y="4129088"/>
          <p14:tracePt t="13523" x="2652713" y="4094163"/>
          <p14:tracePt t="13539" x="2652713" y="4086225"/>
          <p14:tracePt t="13540" x="2660650" y="4068763"/>
          <p14:tracePt t="13557" x="2670175" y="4060825"/>
          <p14:tracePt t="13572" x="2678113" y="4043363"/>
          <p14:tracePt t="13589" x="2678113" y="4025900"/>
          <p14:tracePt t="13590" x="2678113" y="4017963"/>
          <p14:tracePt t="13606" x="2678113" y="4008438"/>
          <p14:tracePt t="13606" x="2678113" y="4000500"/>
          <p14:tracePt t="13640" x="2678113" y="4008438"/>
          <p14:tracePt t="13640" x="0" y="0"/>
        </p14:tracePtLst>
        <p14:tracePtLst>
          <p14:tracePt t="14499" x="4905375" y="3975100"/>
          <p14:tracePt t="14520" x="4913313" y="3967163"/>
          <p14:tracePt t="14521" x="4913313" y="3957638"/>
          <p14:tracePt t="14530" x="4913313" y="3949700"/>
          <p14:tracePt t="14539" x="4913313" y="3940175"/>
          <p14:tracePt t="14555" x="4913313" y="3932238"/>
          <p14:tracePt t="14573" x="4913313" y="3924300"/>
          <p14:tracePt t="14589" x="4913313" y="3906838"/>
          <p14:tracePt t="14605" x="4913313" y="3889375"/>
          <p14:tracePt t="14622" x="4913313" y="3881438"/>
          <p14:tracePt t="14640" x="4913313" y="3871913"/>
          <p14:tracePt t="14640" x="4913313" y="3863975"/>
          <p14:tracePt t="14656" x="4921250" y="3863975"/>
          <p14:tracePt t="14657" x="4921250" y="3856038"/>
          <p14:tracePt t="14672" x="4921250" y="3846513"/>
          <p14:tracePt t="14673" x="4921250" y="3838575"/>
          <p14:tracePt t="14689" x="4913313" y="3821113"/>
          <p14:tracePt t="14706" x="4913313" y="3803650"/>
          <p14:tracePt t="14706" x="4905375" y="3795713"/>
          <p14:tracePt t="14722" x="4895850" y="3795713"/>
          <p14:tracePt t="14723" x="4887913" y="3787775"/>
          <p14:tracePt t="14739" x="4878388" y="3778250"/>
          <p14:tracePt t="14739" x="4870450" y="3778250"/>
          <p14:tracePt t="14756" x="4862513" y="3778250"/>
          <p14:tracePt t="14756" x="4852988" y="3778250"/>
          <p14:tracePt t="14773" x="4845050" y="3770313"/>
          <p14:tracePt t="14789" x="4837113" y="3770313"/>
          <p14:tracePt t="14790" x="4819650" y="3770313"/>
          <p14:tracePt t="14805" x="4802188" y="3770313"/>
          <p14:tracePt t="14806" x="4776788" y="3770313"/>
          <p14:tracePt t="14822" x="4759325" y="3770313"/>
          <p14:tracePt t="14823" x="4725988" y="3770313"/>
          <p14:tracePt t="14839" x="4691063" y="3770313"/>
          <p14:tracePt t="14855" x="4648200" y="3770313"/>
          <p14:tracePt t="14856" x="4589463" y="3770313"/>
          <p14:tracePt t="14872" x="4564063" y="3770313"/>
          <p14:tracePt t="14889" x="4546600" y="3770313"/>
          <p14:tracePt t="14889" x="4511675" y="3770313"/>
          <p14:tracePt t="14906" x="4495800" y="3770313"/>
          <p14:tracePt t="14922" x="4470400" y="3778250"/>
          <p14:tracePt t="14923" x="4427538" y="3778250"/>
          <p14:tracePt t="14939" x="4402138" y="3787775"/>
          <p14:tracePt t="14939" x="4375150" y="3787775"/>
          <p14:tracePt t="14955" x="4349750" y="3803650"/>
          <p14:tracePt t="14956" x="4324350" y="3813175"/>
          <p14:tracePt t="14973" x="4291013" y="3821113"/>
          <p14:tracePt t="14973" x="4281488" y="3830638"/>
          <p14:tracePt t="14989" x="4273550" y="3838575"/>
          <p14:tracePt t="14989" x="4265613" y="3838575"/>
          <p14:tracePt t="15005" x="4256088" y="3846513"/>
          <p14:tracePt t="15006" x="4256088" y="3856038"/>
          <p14:tracePt t="15022" x="4256088" y="3863975"/>
          <p14:tracePt t="15039" x="4248150" y="3871913"/>
          <p14:tracePt t="15040" x="4248150" y="3881438"/>
          <p14:tracePt t="15055" x="4248150" y="3898900"/>
          <p14:tracePt t="15072" x="4248150" y="3914775"/>
          <p14:tracePt t="15072" x="4248150" y="3940175"/>
          <p14:tracePt t="15089" x="4248150" y="3967163"/>
          <p14:tracePt t="15106" x="4256088" y="3975100"/>
          <p14:tracePt t="15107" x="4265613" y="4008438"/>
          <p14:tracePt t="15123" x="4273550" y="4033838"/>
          <p14:tracePt t="15139" x="4291013" y="4051300"/>
          <p14:tracePt t="15139" x="4298950" y="4068763"/>
          <p14:tracePt t="15155" x="4306888" y="4086225"/>
          <p14:tracePt t="15156" x="4324350" y="4102100"/>
          <p14:tracePt t="15173" x="4349750" y="4129088"/>
          <p14:tracePt t="15174" x="4384675" y="4154488"/>
          <p14:tracePt t="15189" x="4402138" y="4179888"/>
          <p14:tracePt t="15189" x="4418013" y="4179888"/>
          <p14:tracePt t="15205" x="4443413" y="4205288"/>
          <p14:tracePt t="15206" x="4470400" y="4213225"/>
          <p14:tracePt t="15222" x="4511675" y="4230688"/>
          <p14:tracePt t="15223" x="4546600" y="4248150"/>
          <p14:tracePt t="15239" x="4572000" y="4248150"/>
          <p14:tracePt t="15240" x="4614863" y="4265613"/>
          <p14:tracePt t="15255" x="4657725" y="4273550"/>
          <p14:tracePt t="15256" x="4673600" y="4273550"/>
          <p14:tracePt t="15272" x="4691063" y="4273550"/>
          <p14:tracePt t="15289" x="4700588" y="4273550"/>
          <p14:tracePt t="15306" x="4708525" y="4273550"/>
          <p14:tracePt t="15306" x="4716463" y="4273550"/>
          <p14:tracePt t="15322" x="4725988" y="4273550"/>
          <p14:tracePt t="15339" x="4741863" y="4273550"/>
          <p14:tracePt t="15339" x="4784725" y="4273550"/>
          <p14:tracePt t="15355" x="4802188" y="4273550"/>
          <p14:tracePt t="15373" x="4827588" y="4265613"/>
          <p14:tracePt t="15373" x="4852988" y="4265613"/>
          <p14:tracePt t="15389" x="4862513" y="4256088"/>
          <p14:tracePt t="15389" x="4870450" y="4256088"/>
          <p14:tracePt t="15405" x="4870450" y="4248150"/>
          <p14:tracePt t="15406" x="4878388" y="4248150"/>
          <p14:tracePt t="15422" x="4895850" y="4230688"/>
          <p14:tracePt t="15439" x="4913313" y="4213225"/>
          <p14:tracePt t="15455" x="4930775" y="4213225"/>
          <p14:tracePt t="15456" x="4938713" y="4197350"/>
          <p14:tracePt t="15472" x="4956175" y="4197350"/>
          <p14:tracePt t="15472" x="4973638" y="4187825"/>
          <p14:tracePt t="15488" x="4973638" y="4179888"/>
          <p14:tracePt t="15489" x="4981575" y="4179888"/>
          <p14:tracePt t="15506" x="4981575" y="4170363"/>
          <p14:tracePt t="15506" x="4989513" y="4170363"/>
          <p14:tracePt t="15522" x="4989513" y="4162425"/>
          <p14:tracePt t="15538" x="4989513" y="4154488"/>
          <p14:tracePt t="15539" x="4989513" y="4144963"/>
          <p14:tracePt t="15555" x="4989513" y="4137025"/>
          <p14:tracePt t="15555" x="4989513" y="4129088"/>
          <p14:tracePt t="15573" x="4999038" y="4129088"/>
          <p14:tracePt t="15573" x="4999038" y="4111625"/>
          <p14:tracePt t="15588" x="4999038" y="4102100"/>
          <p14:tracePt t="15605" x="4999038" y="4094163"/>
          <p14:tracePt t="15622" x="4999038" y="4086225"/>
          <p14:tracePt t="15639" x="4999038" y="4076700"/>
          <p14:tracePt t="15640" x="4999038" y="4051300"/>
          <p14:tracePt t="15656" x="4989513" y="4043363"/>
          <p14:tracePt t="15656" x="4989513" y="4033838"/>
          <p14:tracePt t="15672" x="4989513" y="4017963"/>
          <p14:tracePt t="15688" x="4981575" y="4000500"/>
          <p14:tracePt t="15706" x="4981575" y="3992563"/>
          <p14:tracePt t="15722" x="4981575" y="3983038"/>
          <p14:tracePt t="15746" x="4981575" y="3975100"/>
          <p14:tracePt t="15755" x="4981575" y="3967163"/>
          <p14:tracePt t="15773" x="4981575" y="3957638"/>
          <p14:tracePt t="15773" x="4981575" y="3949700"/>
          <p14:tracePt t="15788" x="4981575" y="3932238"/>
          <p14:tracePt t="15789" x="4981575" y="3914775"/>
          <p14:tracePt t="15805" x="4981575" y="3906838"/>
          <p14:tracePt t="15806" x="4981575" y="3898900"/>
          <p14:tracePt t="15822" x="4981575" y="3889375"/>
          <p14:tracePt t="15839" x="4973638" y="3881438"/>
          <p14:tracePt t="15855" x="4973638" y="3871913"/>
          <p14:tracePt t="15872" x="4964113" y="3871913"/>
          <p14:tracePt t="15888" x="4964113" y="3863975"/>
          <p14:tracePt t="15889" x="4946650" y="3863975"/>
          <p14:tracePt t="15906" x="4930775" y="3856038"/>
          <p14:tracePt t="15906" x="4870450" y="3838575"/>
          <p14:tracePt t="15922" x="4837113" y="3830638"/>
          <p14:tracePt t="15923" x="4810125" y="3830638"/>
          <p14:tracePt t="15923" x="0" y="0"/>
        </p14:tracePtLst>
        <p14:tracePtLst>
          <p14:tracePt t="16706" x="6064250" y="4025900"/>
          <p14:tracePt t="16714" x="6064250" y="4017963"/>
          <p14:tracePt t="16722" x="6064250" y="4008438"/>
          <p14:tracePt t="16738" x="6064250" y="4000500"/>
          <p14:tracePt t="16755" x="6064250" y="3992563"/>
          <p14:tracePt t="16772" x="6064250" y="3983038"/>
          <p14:tracePt t="16789" x="6064250" y="3975100"/>
          <p14:tracePt t="16789" x="6064250" y="3967163"/>
          <p14:tracePt t="16805" x="6064250" y="3957638"/>
          <p14:tracePt t="16805" x="6064250" y="3949700"/>
          <p14:tracePt t="16822" x="6064250" y="3940175"/>
          <p14:tracePt t="16822" x="6056313" y="3932238"/>
          <p14:tracePt t="16838" x="6048375" y="3924300"/>
          <p14:tracePt t="16858" x="6038850" y="3914775"/>
          <p14:tracePt t="16871" x="6038850" y="3906838"/>
          <p14:tracePt t="16888" x="6030913" y="3906838"/>
          <p14:tracePt t="16888" x="6030913" y="3898900"/>
          <p14:tracePt t="16905" x="6021388" y="3889375"/>
          <p14:tracePt t="16906" x="6013450" y="3881438"/>
          <p14:tracePt t="16922" x="5995988" y="3881438"/>
          <p14:tracePt t="16923" x="5988050" y="3863975"/>
          <p14:tracePt t="16938" x="5980113" y="3863975"/>
          <p14:tracePt t="16955" x="5970588" y="3863975"/>
          <p14:tracePt t="16971" x="5962650" y="3856038"/>
          <p14:tracePt t="16972" x="5945188" y="3856038"/>
          <p14:tracePt t="16989" x="5937250" y="3846513"/>
          <p14:tracePt t="16990" x="5919788" y="3838575"/>
          <p14:tracePt t="17005" x="5894388" y="3830638"/>
          <p14:tracePt t="17005" x="5876925" y="3830638"/>
          <p14:tracePt t="17021" x="5859463" y="3813175"/>
          <p14:tracePt t="17038" x="5843588" y="3813175"/>
          <p14:tracePt t="17038" x="5808663" y="3803650"/>
          <p14:tracePt t="17056" x="5800725" y="3795713"/>
          <p14:tracePt t="17056" x="5791200" y="3795713"/>
          <p14:tracePt t="17071" x="5783263" y="3795713"/>
          <p14:tracePt t="17072" x="5765800" y="3787775"/>
          <p14:tracePt t="17088" x="5757863" y="3787775"/>
          <p14:tracePt t="17089" x="5748338" y="3787775"/>
          <p14:tracePt t="17105" x="5732463" y="3778250"/>
          <p14:tracePt t="17122" x="5715000" y="3778250"/>
          <p14:tracePt t="17123" x="5697538" y="3770313"/>
          <p14:tracePt t="17139" x="5654675" y="3770313"/>
          <p14:tracePt t="17155" x="5646738" y="3770313"/>
          <p14:tracePt t="17155" x="5629275" y="3770313"/>
          <p14:tracePt t="17171" x="5621338" y="3770313"/>
          <p14:tracePt t="17189" x="5603875" y="3770313"/>
          <p14:tracePt t="17190" x="5578475" y="3770313"/>
          <p14:tracePt t="17205" x="5561013" y="3770313"/>
          <p14:tracePt t="17221" x="5553075" y="3770313"/>
          <p14:tracePt t="17222" x="5535613" y="3770313"/>
          <p14:tracePt t="17238" x="5527675" y="3770313"/>
          <p14:tracePt t="17256" x="5518150" y="3770313"/>
          <p14:tracePt t="17271" x="5510213" y="3778250"/>
          <p14:tracePt t="17288" x="5492750" y="3787775"/>
          <p14:tracePt t="17289" x="5492750" y="3803650"/>
          <p14:tracePt t="17305" x="5467350" y="3813175"/>
          <p14:tracePt t="17305" x="5467350" y="3821113"/>
          <p14:tracePt t="17322" x="5459413" y="3830638"/>
          <p14:tracePt t="17323" x="5441950" y="3856038"/>
          <p14:tracePt t="17338" x="5434013" y="3863975"/>
          <p14:tracePt t="17339" x="5424488" y="3889375"/>
          <p14:tracePt t="17355" x="5416550" y="3906838"/>
          <p14:tracePt t="17355" x="5408613" y="3924300"/>
          <p14:tracePt t="17371" x="5399088" y="3949700"/>
          <p14:tracePt t="17372" x="5399088" y="3957638"/>
          <p14:tracePt t="17389" x="5399088" y="3975100"/>
          <p14:tracePt t="17405" x="5391150" y="3983038"/>
          <p14:tracePt t="17405" x="5391150" y="4025900"/>
          <p14:tracePt t="17421" x="5391150" y="4043363"/>
          <p14:tracePt t="17422" x="5391150" y="4060825"/>
          <p14:tracePt t="17438" x="5391150" y="4076700"/>
          <p14:tracePt t="17439" x="5391150" y="4094163"/>
          <p14:tracePt t="17455" x="5391150" y="4102100"/>
          <p14:tracePt t="17456" x="5391150" y="4119563"/>
          <p14:tracePt t="17471" x="5391150" y="4137025"/>
          <p14:tracePt t="17472" x="5408613" y="4144963"/>
          <p14:tracePt t="17488" x="5408613" y="4154488"/>
          <p14:tracePt t="17489" x="5408613" y="4162425"/>
          <p14:tracePt t="17505" x="5416550" y="4170363"/>
          <p14:tracePt t="17522" x="5416550" y="4179888"/>
          <p14:tracePt t="17522" x="5434013" y="4179888"/>
          <p14:tracePt t="17538" x="5434013" y="4187825"/>
          <p14:tracePt t="17539" x="5441950" y="4187825"/>
          <p14:tracePt t="17554" x="5441950" y="4197350"/>
          <p14:tracePt t="17571" x="5449888" y="4197350"/>
          <p14:tracePt t="17589" x="5459413" y="4197350"/>
          <p14:tracePt t="17605" x="5467350" y="4197350"/>
          <p14:tracePt t="17605" x="5476875" y="4197350"/>
          <p14:tracePt t="17621" x="5484813" y="4197350"/>
          <p14:tracePt t="17622" x="5502275" y="4197350"/>
          <p14:tracePt t="17638" x="5518150" y="4205288"/>
          <p14:tracePt t="17638" x="5535613" y="4205288"/>
          <p14:tracePt t="17655" x="5561013" y="4213225"/>
          <p14:tracePt t="17656" x="5603875" y="4222750"/>
          <p14:tracePt t="17671" x="5646738" y="4222750"/>
          <p14:tracePt t="17672" x="5697538" y="4222750"/>
          <p14:tracePt t="17689" x="5740400" y="4222750"/>
          <p14:tracePt t="17705" x="5783263" y="4222750"/>
          <p14:tracePt t="17705" x="5843588" y="4222750"/>
          <p14:tracePt t="17722" x="5868988" y="4222750"/>
          <p14:tracePt t="17738" x="5894388" y="4222750"/>
          <p14:tracePt t="17738" x="5902325" y="4222750"/>
          <p14:tracePt t="17755" x="5911850" y="4222750"/>
          <p14:tracePt t="17755" x="5911850" y="4213225"/>
          <p14:tracePt t="17771" x="5919788" y="4205288"/>
          <p14:tracePt t="17789" x="5927725" y="4197350"/>
          <p14:tracePt t="17804" x="5937250" y="4187825"/>
          <p14:tracePt t="17826" x="5937250" y="4179888"/>
          <p14:tracePt t="17866" x="5945188" y="4179888"/>
          <p14:tracePt t="17882" x="5945188" y="4170363"/>
          <p14:tracePt t="17890" x="5945188" y="4162425"/>
          <p14:tracePt t="17898" x="5953125" y="4162425"/>
          <p14:tracePt t="17906" x="5962650" y="4154488"/>
          <p14:tracePt t="17922" x="5962650" y="4144963"/>
          <p14:tracePt t="17939" x="5970588" y="4144963"/>
          <p14:tracePt t="17939" x="5970588" y="4137025"/>
          <p14:tracePt t="17955" x="5980113" y="4119563"/>
          <p14:tracePt t="17955" x="5995988" y="4102100"/>
          <p14:tracePt t="17971" x="5995988" y="4094163"/>
          <p14:tracePt t="17972" x="6013450" y="4060825"/>
          <p14:tracePt t="17988" x="6021388" y="4033838"/>
          <p14:tracePt t="17988" x="6038850" y="4008438"/>
          <p14:tracePt t="18005" x="6038850" y="3975100"/>
          <p14:tracePt t="18006" x="6038850" y="3957638"/>
          <p14:tracePt t="18021" x="6030913" y="3957638"/>
          <p14:tracePt t="18022" x="0" y="0"/>
        </p14:tracePtLst>
        <p14:tracePtLst>
          <p14:tracePt t="20147" x="3079750" y="3011488"/>
          <p14:tracePt t="20154" x="3105150" y="3001963"/>
          <p14:tracePt t="20162" x="3122613" y="3001963"/>
          <p14:tracePt t="20170" x="3148013" y="3001963"/>
          <p14:tracePt t="20187" x="3190875" y="3001963"/>
          <p14:tracePt t="20187" x="3241675" y="3001963"/>
          <p14:tracePt t="20204" x="3292475" y="3001963"/>
          <p14:tracePt t="20221" x="3335338" y="3011488"/>
          <p14:tracePt t="20222" x="3429000" y="3027363"/>
          <p14:tracePt t="20237" x="3436938" y="3027363"/>
          <p14:tracePt t="20238" x="3446463" y="3027363"/>
          <p14:tracePt t="20254" x="3462338" y="3027363"/>
          <p14:tracePt t="20254" x="3462338" y="3036888"/>
          <p14:tracePt t="20270" x="3471863" y="3036888"/>
          <p14:tracePt t="20271" x="3479800" y="3036888"/>
          <p14:tracePt t="20288" x="3497263" y="3036888"/>
          <p14:tracePt t="20288" x="3514725" y="3036888"/>
          <p14:tracePt t="20304" x="3540125" y="3036888"/>
          <p14:tracePt t="20304" x="3590925" y="3036888"/>
          <p14:tracePt t="20321" x="3616325" y="3036888"/>
          <p14:tracePt t="20321" x="3633788" y="3036888"/>
          <p14:tracePt t="20337" x="3667125" y="3036888"/>
          <p14:tracePt t="20355" x="3770313" y="3036888"/>
          <p14:tracePt t="20370" x="3846513" y="3036888"/>
          <p14:tracePt t="20371" x="3889375" y="3036888"/>
          <p14:tracePt t="20387" x="3906838" y="3036888"/>
          <p14:tracePt t="20388" x="3914775" y="3036888"/>
          <p14:tracePt t="20404" x="3924300" y="3036888"/>
          <p14:tracePt t="20404" x="3932238" y="3036888"/>
          <p14:tracePt t="20421" x="3940175" y="3036888"/>
          <p14:tracePt t="20422" x="3949700" y="3036888"/>
          <p14:tracePt t="20437" x="3957638" y="3036888"/>
          <p14:tracePt t="20438" x="3992563" y="3036888"/>
          <p14:tracePt t="20454" x="4025900" y="3036888"/>
          <p14:tracePt t="20470" x="4060825" y="3044825"/>
          <p14:tracePt t="20471" x="4076700" y="3044825"/>
          <p14:tracePt t="20488" x="4111625" y="3044825"/>
          <p14:tracePt t="20488" x="4144963" y="3044825"/>
          <p14:tracePt t="20504" x="4162425" y="3044825"/>
          <p14:tracePt t="20520" x="4179888" y="3044825"/>
          <p14:tracePt t="20521" x="4205288" y="3044825"/>
          <p14:tracePt t="20537" x="4213225" y="3044825"/>
          <p14:tracePt t="20555" x="4238625" y="3044825"/>
          <p14:tracePt t="20555" x="4273550" y="3044825"/>
          <p14:tracePt t="20570" x="4298950" y="3044825"/>
          <p14:tracePt t="20571" x="4333875" y="3044825"/>
          <p14:tracePt t="20587" x="4359275" y="3044825"/>
          <p14:tracePt t="20588" x="4402138" y="3044825"/>
          <p14:tracePt t="20604" x="4452938" y="3044825"/>
          <p14:tracePt t="20604" x="4486275" y="3044825"/>
          <p14:tracePt t="20621" x="4538663" y="3054350"/>
          <p14:tracePt t="20622" x="4546600" y="3054350"/>
          <p14:tracePt t="20637" x="4564063" y="3054350"/>
          <p14:tracePt t="20638" x="4572000" y="3054350"/>
          <p14:tracePt t="20654" x="4579938" y="3054350"/>
          <p14:tracePt t="20670" x="4589463" y="3054350"/>
          <p14:tracePt t="20714" x="4597400" y="3054350"/>
          <p14:tracePt t="20834" x="4605338" y="3044825"/>
          <p14:tracePt t="20842" x="4614863" y="3044825"/>
          <p14:tracePt t="20850" x="4614863" y="3027363"/>
          <p14:tracePt t="20858" x="4614863" y="3019425"/>
          <p14:tracePt t="20870" x="4622800" y="3011488"/>
          <p14:tracePt t="20887" x="4622800" y="3001963"/>
          <p14:tracePt t="20887" x="4622800" y="2994025"/>
          <p14:tracePt t="20904" x="4622800" y="2986088"/>
          <p14:tracePt t="20920" x="4622800" y="2976563"/>
          <p14:tracePt t="20921" x="4622800" y="2959100"/>
          <p14:tracePt t="20937" x="4622800" y="2943225"/>
          <p14:tracePt t="20937" x="4622800" y="2933700"/>
          <p14:tracePt t="20954" x="4622800" y="2917825"/>
          <p14:tracePt t="20954" x="4605338" y="2890838"/>
          <p14:tracePt t="20971" x="4597400" y="2874963"/>
          <p14:tracePt t="20971" x="4589463" y="2865438"/>
          <p14:tracePt t="20987" x="4579938" y="2857500"/>
          <p14:tracePt t="20987" x="4572000" y="2849563"/>
          <p14:tracePt t="21004" x="4564063" y="2840038"/>
          <p14:tracePt t="21020" x="4554538" y="2832100"/>
          <p14:tracePt t="21021" x="4554538" y="2824163"/>
          <p14:tracePt t="21038" x="4554538" y="2814638"/>
          <p14:tracePt t="21038" x="4538663" y="2814638"/>
          <p14:tracePt t="21054" x="4529138" y="2797175"/>
          <p14:tracePt t="21054" x="4511675" y="2789238"/>
          <p14:tracePt t="21070" x="4495800" y="2781300"/>
          <p14:tracePt t="21087" x="4478338" y="2763838"/>
          <p14:tracePt t="21087" x="4460875" y="2755900"/>
          <p14:tracePt t="21105" x="4435475" y="2746375"/>
          <p14:tracePt t="21105" x="4418013" y="2728913"/>
          <p14:tracePt t="21120" x="4392613" y="2720975"/>
          <p14:tracePt t="21121" x="4384675" y="2720975"/>
          <p14:tracePt t="21153" x="4359275" y="2703513"/>
          <p14:tracePt t="21154" x="4341813" y="2703513"/>
          <p14:tracePt t="21171" x="4306888" y="2695575"/>
          <p14:tracePt t="21187" x="4291013" y="2687638"/>
          <p14:tracePt t="21187" x="4265613" y="2687638"/>
          <p14:tracePt t="21204" x="4248150" y="2678113"/>
          <p14:tracePt t="21204" x="4230688" y="2678113"/>
          <p14:tracePt t="21220" x="4213225" y="2678113"/>
          <p14:tracePt t="21221" x="4197350" y="2678113"/>
          <p14:tracePt t="21238" x="4187825" y="2678113"/>
          <p14:tracePt t="21254" x="4179888" y="2678113"/>
          <p14:tracePt t="21254" x="4170363" y="2678113"/>
          <p14:tracePt t="21270" x="4162425" y="2678113"/>
          <p14:tracePt t="21287" x="4154488" y="2678113"/>
          <p14:tracePt t="21287" x="4137025" y="2678113"/>
          <p14:tracePt t="21304" x="4119563" y="2687638"/>
          <p14:tracePt t="21305" x="4111625" y="2687638"/>
          <p14:tracePt t="21320" x="4086225" y="2695575"/>
          <p14:tracePt t="21321" x="4076700" y="2713038"/>
          <p14:tracePt t="21337" x="4060825" y="2713038"/>
          <p14:tracePt t="21337" x="4051300" y="2728913"/>
          <p14:tracePt t="21354" x="4043363" y="2738438"/>
          <p14:tracePt t="21354" x="4017963" y="2763838"/>
          <p14:tracePt t="21371" x="4008438" y="2771775"/>
          <p14:tracePt t="21371" x="4000500" y="2789238"/>
          <p14:tracePt t="21387" x="3992563" y="2797175"/>
          <p14:tracePt t="21387" x="3975100" y="2824163"/>
          <p14:tracePt t="21403" x="3975100" y="2849563"/>
          <p14:tracePt t="21404" x="3967163" y="2865438"/>
          <p14:tracePt t="21420" x="3967163" y="2890838"/>
          <p14:tracePt t="21420" x="3957638" y="2917825"/>
          <p14:tracePt t="21438" x="3957638" y="2933700"/>
          <p14:tracePt t="21438" x="3957638" y="2959100"/>
          <p14:tracePt t="21453" x="3957638" y="2986088"/>
          <p14:tracePt t="21454" x="3957638" y="3001963"/>
          <p14:tracePt t="21470" x="3957638" y="3011488"/>
          <p14:tracePt t="21471" x="3967163" y="3027363"/>
          <p14:tracePt t="21487" x="3975100" y="3044825"/>
          <p14:tracePt t="21487" x="3983038" y="3054350"/>
          <p14:tracePt t="21504" x="3992563" y="3079750"/>
          <p14:tracePt t="21505" x="4008438" y="3087688"/>
          <p14:tracePt t="21520" x="4017963" y="3105150"/>
          <p14:tracePt t="21521" x="4033838" y="3122613"/>
          <p14:tracePt t="21537" x="4033838" y="3130550"/>
          <p14:tracePt t="21537" x="4051300" y="3148013"/>
          <p14:tracePt t="21553" x="4068763" y="3155950"/>
          <p14:tracePt t="21554" x="4111625" y="3163888"/>
          <p14:tracePt t="21571" x="4154488" y="3173413"/>
          <p14:tracePt t="21571" x="4187825" y="3173413"/>
          <p14:tracePt t="21587" x="4213225" y="3181350"/>
          <p14:tracePt t="21587" x="4265613" y="3181350"/>
          <p14:tracePt t="21604" x="4291013" y="3181350"/>
          <p14:tracePt t="21604" x="4333875" y="3181350"/>
          <p14:tracePt t="21620" x="4384675" y="3181350"/>
          <p14:tracePt t="21621" x="4410075" y="3173413"/>
          <p14:tracePt t="21638" x="4443413" y="3163888"/>
          <p14:tracePt t="21638" x="4486275" y="3155950"/>
          <p14:tracePt t="21653" x="4521200" y="3148013"/>
          <p14:tracePt t="21654" x="4572000" y="3130550"/>
          <p14:tracePt t="21670" x="4622800" y="3113088"/>
          <p14:tracePt t="21671" x="4665663" y="3095625"/>
          <p14:tracePt t="21687" x="4683125" y="3095625"/>
          <p14:tracePt t="21688" x="4716463" y="3079750"/>
          <p14:tracePt t="21704" x="4741863" y="3062288"/>
          <p14:tracePt t="21705" x="4751388" y="3044825"/>
          <p14:tracePt t="21720" x="4759325" y="3027363"/>
          <p14:tracePt t="21721" x="4759325" y="3011488"/>
          <p14:tracePt t="21737" x="4768850" y="2986088"/>
          <p14:tracePt t="21737" x="4768850" y="2968625"/>
          <p14:tracePt t="21754" x="4768850" y="2951163"/>
          <p14:tracePt t="21771" x="4768850" y="2917825"/>
          <p14:tracePt t="21771" x="4759325" y="2882900"/>
          <p14:tracePt t="21787" x="4751388" y="2865438"/>
          <p14:tracePt t="21787" x="4741863" y="2840038"/>
          <p14:tracePt t="21803" x="4733925" y="2832100"/>
          <p14:tracePt t="21804" x="4725988" y="2824163"/>
          <p14:tracePt t="21820" x="4716463" y="2806700"/>
          <p14:tracePt t="21821" x="4708525" y="2797175"/>
          <p14:tracePt t="21838" x="4691063" y="2781300"/>
          <p14:tracePt t="21838" x="4683125" y="2771775"/>
          <p14:tracePt t="21853" x="4673600" y="2763838"/>
          <p14:tracePt t="21854" x="4648200" y="2746375"/>
          <p14:tracePt t="21870" x="4622800" y="2728913"/>
          <p14:tracePt t="21871" x="4605338" y="2720975"/>
          <p14:tracePt t="21887" x="4579938" y="2695575"/>
          <p14:tracePt t="21887" x="4538663" y="2670175"/>
          <p14:tracePt t="21904" x="4511675" y="2652713"/>
          <p14:tracePt t="21905" x="4470400" y="2635250"/>
          <p14:tracePt t="21920" x="4443413" y="2619375"/>
          <p14:tracePt t="21920" x="4402138" y="2601913"/>
          <p14:tracePt t="21937" x="4367213" y="2592388"/>
          <p14:tracePt t="21937" x="4324350" y="2592388"/>
          <p14:tracePt t="21953" x="4273550" y="2576513"/>
          <p14:tracePt t="21954" x="4213225" y="2566988"/>
          <p14:tracePt t="21971" x="4197350" y="2566988"/>
          <p14:tracePt t="21971" x="4170363" y="2566988"/>
          <p14:tracePt t="21986" x="4144963" y="2566988"/>
          <p14:tracePt t="22003" x="4119563" y="2566988"/>
          <p14:tracePt t="22004" x="4086225" y="2566988"/>
          <p14:tracePt t="22020" x="4060825" y="2576513"/>
          <p14:tracePt t="22020" x="4043363" y="2576513"/>
          <p14:tracePt t="22037" x="4033838" y="2584450"/>
          <p14:tracePt t="22038" x="4017963" y="2592388"/>
          <p14:tracePt t="22053" x="4008438" y="2592388"/>
          <p14:tracePt t="22054" x="4000500" y="2609850"/>
          <p14:tracePt t="22070" x="3983038" y="2609850"/>
          <p14:tracePt t="22071" x="3975100" y="2619375"/>
          <p14:tracePt t="22087" x="3967163" y="2627313"/>
          <p14:tracePt t="22087" x="3967163" y="2635250"/>
          <p14:tracePt t="22104" x="3957638" y="2644775"/>
          <p14:tracePt t="22105" x="3949700" y="2652713"/>
          <p14:tracePt t="22120" x="3940175" y="2660650"/>
          <p14:tracePt t="22121" x="3932238" y="2678113"/>
          <p14:tracePt t="22138" x="3924300" y="2713038"/>
          <p14:tracePt t="22153" x="3914775" y="2728913"/>
          <p14:tracePt t="22154" x="3914775" y="2755900"/>
          <p14:tracePt t="22154" x="3906838" y="2789238"/>
          <p14:tracePt t="22171" x="3906838" y="2806700"/>
          <p14:tracePt t="22171" x="3906838" y="2824163"/>
          <p14:tracePt t="22187" x="3906838" y="2840038"/>
          <p14:tracePt t="22188" x="3906838" y="2865438"/>
          <p14:tracePt t="22203" x="3906838" y="2874963"/>
          <p14:tracePt t="22204" x="3914775" y="2890838"/>
          <p14:tracePt t="22220" x="3914775" y="2917825"/>
          <p14:tracePt t="22220" x="3924300" y="2933700"/>
          <p14:tracePt t="22238" x="3932238" y="2943225"/>
          <p14:tracePt t="22238" x="3940175" y="2959100"/>
          <p14:tracePt t="22253" x="3949700" y="2976563"/>
          <p14:tracePt t="22254" x="3957638" y="2986088"/>
          <p14:tracePt t="22270" x="3967163" y="3001963"/>
          <p14:tracePt t="22271" x="3975100" y="3011488"/>
          <p14:tracePt t="22286" x="3983038" y="3011488"/>
          <p14:tracePt t="22287" x="3992563" y="3019425"/>
          <p14:tracePt t="22304" x="4000500" y="3044825"/>
          <p14:tracePt t="22304" x="4017963" y="3054350"/>
          <p14:tracePt t="22320" x="4025900" y="3070225"/>
          <p14:tracePt t="22321" x="4033838" y="3079750"/>
          <p14:tracePt t="22337" x="4043363" y="3079750"/>
          <p14:tracePt t="22362" x="4000500" y="3079750"/>
          <p14:tracePt t="22371" x="3957638" y="3079750"/>
          <p14:tracePt t="22371" x="0" y="0"/>
        </p14:tracePtLst>
        <p14:tracePtLst>
          <p14:tracePt t="23314" x="4238625" y="3830638"/>
          <p14:tracePt t="23322" x="4230688" y="3821113"/>
          <p14:tracePt t="23330" x="4222750" y="3803650"/>
          <p14:tracePt t="23338" x="4213225" y="3795713"/>
          <p14:tracePt t="23353" x="4197350" y="3778250"/>
          <p14:tracePt t="23369" x="4179888" y="3752850"/>
          <p14:tracePt t="23370" x="4137025" y="3727450"/>
          <p14:tracePt t="23387" x="4129088" y="3719513"/>
          <p14:tracePt t="23403" x="4119563" y="3709988"/>
          <p14:tracePt t="23403" x="4111625" y="3709988"/>
          <p14:tracePt t="23420" x="4094163" y="3694113"/>
          <p14:tracePt t="23420" x="4086225" y="3694113"/>
          <p14:tracePt t="23436" x="4068763" y="3684588"/>
          <p14:tracePt t="23437" x="4043363" y="3667125"/>
          <p14:tracePt t="23454" x="4033838" y="3667125"/>
          <p14:tracePt t="23454" x="4017963" y="3659188"/>
          <p14:tracePt t="23470" x="4000500" y="3651250"/>
          <p14:tracePt t="23470" x="3983038" y="3641725"/>
          <p14:tracePt t="23486" x="3967163" y="3641725"/>
          <p14:tracePt t="23487" x="3949700" y="3641725"/>
          <p14:tracePt t="23503" x="3932238" y="3641725"/>
          <p14:tracePt t="23520" x="3924300" y="3641725"/>
          <p14:tracePt t="23521" x="3914775" y="3641725"/>
          <p14:tracePt t="23536" x="3906838" y="3641725"/>
          <p14:tracePt t="23553" x="3898900" y="3641725"/>
          <p14:tracePt t="23553" x="3889375" y="3641725"/>
          <p14:tracePt t="23570" x="3881438" y="3651250"/>
          <p14:tracePt t="23570" x="3871913" y="3676650"/>
          <p14:tracePt t="23587" x="3871913" y="3684588"/>
          <p14:tracePt t="23603" x="3856038" y="3702050"/>
          <p14:tracePt t="23603" x="3856038" y="3744913"/>
          <p14:tracePt t="23620" x="3838575" y="3752850"/>
          <p14:tracePt t="23620" x="3830638" y="3770313"/>
          <p14:tracePt t="23636" x="3830638" y="3795713"/>
          <p14:tracePt t="23637" x="3821113" y="3813175"/>
          <p14:tracePt t="23654" x="3813175" y="3830638"/>
          <p14:tracePt t="23654" x="3813175" y="3846513"/>
          <p14:tracePt t="23669" x="3813175" y="3871913"/>
          <p14:tracePt t="23670" x="3813175" y="3889375"/>
          <p14:tracePt t="23686" x="3803650" y="3906838"/>
          <p14:tracePt t="23703" x="3803650" y="3914775"/>
          <p14:tracePt t="23703" x="3803650" y="3949700"/>
          <p14:tracePt t="23720" x="3803650" y="3957638"/>
          <p14:tracePt t="23736" x="3803650" y="3975100"/>
          <p14:tracePt t="23737" x="3803650" y="4008438"/>
          <p14:tracePt t="23753" x="3813175" y="4017963"/>
          <p14:tracePt t="23753" x="3821113" y="4033838"/>
          <p14:tracePt t="23769" x="3821113" y="4043363"/>
          <p14:tracePt t="23770" x="3838575" y="4060825"/>
          <p14:tracePt t="23788" x="3838575" y="4068763"/>
          <p14:tracePt t="23788" x="3838575" y="4076700"/>
          <p14:tracePt t="23803" x="3838575" y="4086225"/>
          <p14:tracePt t="23819" x="3838575" y="4094163"/>
          <p14:tracePt t="23820" x="3846513" y="4094163"/>
          <p14:tracePt t="23836" x="3846513" y="4111625"/>
          <p14:tracePt t="23854" x="3863975" y="4119563"/>
          <p14:tracePt t="23854" x="3871913" y="4129088"/>
          <p14:tracePt t="23869" x="3881438" y="4129088"/>
          <p14:tracePt t="23870" x="3881438" y="4137025"/>
          <p14:tracePt t="23886" x="3889375" y="4137025"/>
          <p14:tracePt t="23887" x="3898900" y="4137025"/>
          <p14:tracePt t="23903" x="3906838" y="4144963"/>
          <p14:tracePt t="23903" x="3924300" y="4144963"/>
          <p14:tracePt t="23920" x="3932238" y="4144963"/>
          <p14:tracePt t="23921" x="3940175" y="4144963"/>
          <p14:tracePt t="23936" x="3957638" y="4154488"/>
          <p14:tracePt t="23937" x="3975100" y="4154488"/>
          <p14:tracePt t="23953" x="3983038" y="4162425"/>
          <p14:tracePt t="23953" x="4000500" y="4162425"/>
          <p14:tracePt t="23969" x="4008438" y="4162425"/>
          <p14:tracePt t="23987" x="4025900" y="4162425"/>
          <p14:tracePt t="24003" x="4033838" y="4162425"/>
          <p14:tracePt t="24003" x="4060825" y="4162425"/>
          <p14:tracePt t="24019" x="4076700" y="4154488"/>
          <p14:tracePt t="24020" x="4086225" y="4154488"/>
          <p14:tracePt t="24036" x="4102100" y="4154488"/>
          <p14:tracePt t="24037" x="4129088" y="4154488"/>
          <p14:tracePt t="24054" x="4137025" y="4154488"/>
          <p14:tracePt t="24054" x="4144963" y="4154488"/>
          <p14:tracePt t="24069" x="4154488" y="4154488"/>
          <p14:tracePt t="24070" x="4154488" y="4144963"/>
          <p14:tracePt t="24086" x="4162425" y="4144963"/>
          <p14:tracePt t="24087" x="4170363" y="4137025"/>
          <p14:tracePt t="24103" x="4170363" y="4129088"/>
          <p14:tracePt t="24120" x="4179888" y="4129088"/>
          <p14:tracePt t="24121" x="4179888" y="4111625"/>
          <p14:tracePt t="24137" x="4187825" y="4094163"/>
          <p14:tracePt t="24153" x="4197350" y="4076700"/>
          <p14:tracePt t="24153" x="4197350" y="4068763"/>
          <p14:tracePt t="24169" x="4197350" y="4051300"/>
          <p14:tracePt t="24170" x="4197350" y="4025900"/>
          <p14:tracePt t="24187" x="4197350" y="4017963"/>
          <p14:tracePt t="24188" x="4197350" y="4008438"/>
          <p14:tracePt t="24203" x="4197350" y="3992563"/>
          <p14:tracePt t="24219" x="4197350" y="3983038"/>
          <p14:tracePt t="24236" x="4197350" y="3975100"/>
          <p14:tracePt t="24237" x="4187825" y="3957638"/>
          <p14:tracePt t="24253" x="4179888" y="3949700"/>
          <p14:tracePt t="24254" x="4179888" y="3932238"/>
          <p14:tracePt t="24269" x="4162425" y="3924300"/>
          <p14:tracePt t="24270" x="4154488" y="3906838"/>
          <p14:tracePt t="24286" x="4154488" y="3898900"/>
          <p14:tracePt t="24286" x="4144963" y="3889375"/>
          <p14:tracePt t="24303" x="4137025" y="3881438"/>
          <p14:tracePt t="24303" x="4119563" y="3871913"/>
          <p14:tracePt t="24320" x="4111625" y="3856038"/>
          <p14:tracePt t="24321" x="4094163" y="3846513"/>
          <p14:tracePt t="24336" x="4094163" y="3830638"/>
          <p14:tracePt t="24337" x="4076700" y="3830638"/>
          <p14:tracePt t="24353" x="4076700" y="3813175"/>
          <p14:tracePt t="24369" x="4068763" y="3813175"/>
          <p14:tracePt t="24387" x="4051300" y="3795713"/>
          <p14:tracePt t="24387" x="4033838" y="3787775"/>
          <p14:tracePt t="24402" x="4025900" y="3787775"/>
          <p14:tracePt t="24419" x="4008438" y="3778250"/>
          <p14:tracePt t="24436" x="4000500" y="3778250"/>
          <p14:tracePt t="24453" x="3992563" y="3778250"/>
          <p14:tracePt t="24454" x="3983038" y="3778250"/>
          <p14:tracePt t="24469" x="3975100" y="3778250"/>
          <p14:tracePt t="24486" x="3967163" y="3778250"/>
          <p14:tracePt t="24486" x="3957638" y="3778250"/>
          <p14:tracePt t="24503" x="3949700" y="3778250"/>
          <p14:tracePt t="24520" x="3940175" y="3778250"/>
          <p14:tracePt t="24520" x="3914775" y="3795713"/>
          <p14:tracePt t="24536" x="3898900" y="3803650"/>
          <p14:tracePt t="24537" x="3898900" y="3813175"/>
          <p14:tracePt t="24552" x="3881438" y="3821113"/>
          <p14:tracePt t="24553" x="3863975" y="3830638"/>
          <p14:tracePt t="24569" x="3856038" y="3838575"/>
          <p14:tracePt t="24570" x="3838575" y="3863975"/>
          <p14:tracePt t="24587" x="3821113" y="3881438"/>
          <p14:tracePt t="24587" x="3813175" y="3889375"/>
          <p14:tracePt t="24602" x="3803650" y="3898900"/>
          <p14:tracePt t="24603" x="3787775" y="3914775"/>
          <p14:tracePt t="24619" x="3778250" y="3924300"/>
          <p14:tracePt t="24620" x="3770313" y="3940175"/>
          <p14:tracePt t="24636" x="3752850" y="3957638"/>
          <p14:tracePt t="24637" x="3744913" y="3967163"/>
          <p14:tracePt t="24653" x="3735388" y="3983038"/>
          <p14:tracePt t="24654" x="3727450" y="4000500"/>
          <p14:tracePt t="24669" x="3719513" y="4017963"/>
          <p14:tracePt t="24670" x="3719513" y="4025900"/>
          <p14:tracePt t="24686" x="3709988" y="4033838"/>
          <p14:tracePt t="24703" x="3709988" y="4051300"/>
          <p14:tracePt t="24703" x="3709988" y="4068763"/>
          <p14:tracePt t="24720" x="3709988" y="4076700"/>
          <p14:tracePt t="24736" x="3709988" y="4086225"/>
          <p14:tracePt t="24736" x="3709988" y="4111625"/>
          <p14:tracePt t="24753" x="3709988" y="4119563"/>
          <p14:tracePt t="24753" x="3709988" y="4129088"/>
          <p14:tracePt t="24769" x="3709988" y="4144963"/>
          <p14:tracePt t="24770" x="3719513" y="4170363"/>
          <p14:tracePt t="24787" x="3727450" y="4179888"/>
          <p14:tracePt t="24787" x="3744913" y="4187825"/>
          <p14:tracePt t="24803" x="3752850" y="4213225"/>
          <p14:tracePt t="24804" x="3778250" y="4230688"/>
          <p14:tracePt t="24819" x="3787775" y="4248150"/>
          <p14:tracePt t="24820" x="3813175" y="4248150"/>
          <p14:tracePt t="24836" x="3821113" y="4265613"/>
          <p14:tracePt t="24837" x="3830638" y="4265613"/>
          <p14:tracePt t="24853" x="3846513" y="4265613"/>
          <p14:tracePt t="24854" x="3871913" y="4265613"/>
          <p14:tracePt t="24869" x="3898900" y="4273550"/>
          <p14:tracePt t="24870" x="3914775" y="4273550"/>
          <p14:tracePt t="24886" x="3924300" y="4273550"/>
          <p14:tracePt t="24886" x="3940175" y="4273550"/>
          <p14:tracePt t="24902" x="3967163" y="4273550"/>
          <p14:tracePt t="24903" x="3992563" y="4273550"/>
          <p14:tracePt t="24920" x="4008438" y="4273550"/>
          <p14:tracePt t="24920" x="4017963" y="4265613"/>
          <p14:tracePt t="24936" x="4025900" y="4265613"/>
          <p14:tracePt t="24936" x="4033838" y="4248150"/>
          <p14:tracePt t="24952" x="4043363" y="4238625"/>
          <p14:tracePt t="24969" x="4060825" y="4230688"/>
          <p14:tracePt t="24987" x="4086225" y="4222750"/>
          <p14:tracePt t="24987" x="4129088" y="4205288"/>
          <p14:tracePt t="25002" x="4137025" y="4205288"/>
          <p14:tracePt t="25003" x="4154488" y="4187825"/>
          <p14:tracePt t="25019" x="4162425" y="4179888"/>
          <p14:tracePt t="25020" x="4170363" y="4179888"/>
          <p14:tracePt t="25036" x="4170363" y="4170363"/>
          <p14:tracePt t="25037" x="4170363" y="4154488"/>
          <p14:tracePt t="25053" x="4179888" y="4144963"/>
          <p14:tracePt t="25054" x="4197350" y="4119563"/>
          <p14:tracePt t="25069" x="4197350" y="4102100"/>
          <p14:tracePt t="25070" x="4197350" y="4086225"/>
          <p14:tracePt t="25086" x="4205288" y="4076700"/>
          <p14:tracePt t="25086" x="4213225" y="4060825"/>
          <p14:tracePt t="25102" x="4213225" y="4051300"/>
          <p14:tracePt t="25103" x="4213225" y="4043363"/>
          <p14:tracePt t="25120" x="4213225" y="4025900"/>
          <p14:tracePt t="25120" x="4213225" y="4017963"/>
          <p14:tracePt t="25137" x="4213225" y="3992563"/>
          <p14:tracePt t="25153" x="4179888" y="3992563"/>
          <p14:tracePt t="25153" x="0" y="0"/>
        </p14:tracePtLst>
        <p14:tracePtLst>
          <p14:tracePt t="27074" x="3540125" y="3267075"/>
          <p14:tracePt t="27154" x="3548063" y="3267075"/>
          <p14:tracePt t="27170" x="3565525" y="3267075"/>
          <p14:tracePt t="27178" x="3582988" y="3267075"/>
          <p14:tracePt t="27186" x="3598863" y="3275013"/>
          <p14:tracePt t="27202" x="3616325" y="3275013"/>
          <p14:tracePt t="27202" x="3633788" y="3275013"/>
          <p14:tracePt t="27218" x="3659188" y="3275013"/>
          <p14:tracePt t="27219" x="3676650" y="3275013"/>
          <p14:tracePt t="27236" x="3702050" y="3275013"/>
          <p14:tracePt t="27236" x="3735388" y="3275013"/>
          <p14:tracePt t="27252" x="3752850" y="3275013"/>
          <p14:tracePt t="27252" x="3778250" y="3275013"/>
          <p14:tracePt t="27268" x="3795713" y="3275013"/>
          <p14:tracePt t="27269" x="3821113" y="3275013"/>
          <p14:tracePt t="27285" x="3838575" y="3275013"/>
          <p14:tracePt t="27286" x="3863975" y="3275013"/>
          <p14:tracePt t="27303" x="3881438" y="3275013"/>
          <p14:tracePt t="27319" x="3898900" y="3275013"/>
          <p14:tracePt t="27335" x="3914775" y="3275013"/>
          <p14:tracePt t="27336" x="3940175" y="3267075"/>
          <p14:tracePt t="27352" x="3967163" y="3267075"/>
          <p14:tracePt t="27352" x="4008438" y="3259138"/>
          <p14:tracePt t="27390" x="4033838" y="3259138"/>
          <p14:tracePt t="27390" x="4119563" y="3241675"/>
          <p14:tracePt t="27402" x="4137025" y="3232150"/>
          <p14:tracePt t="27402" x="4144963" y="3224213"/>
          <p14:tracePt t="27418" x="4162425" y="3224213"/>
          <p14:tracePt t="27436" x="4179888" y="3224213"/>
          <p14:tracePt t="27436" x="4179888" y="3216275"/>
          <p14:tracePt t="27452" x="4187825" y="3216275"/>
          <p14:tracePt t="27452" x="4205288" y="3216275"/>
          <p14:tracePt t="27468" x="4213225" y="3206750"/>
          <p14:tracePt t="27469" x="4222750" y="3206750"/>
          <p14:tracePt t="27485" x="4238625" y="3206750"/>
          <p14:tracePt t="27486" x="4248150" y="3198813"/>
          <p14:tracePt t="27503" x="4256088" y="3198813"/>
          <p14:tracePt t="27518" x="4273550" y="3198813"/>
          <p14:tracePt t="27519" x="4273550" y="3190875"/>
          <p14:tracePt t="27554" x="4281488" y="3181350"/>
          <p14:tracePt t="27569" x="4298950" y="3173413"/>
          <p14:tracePt t="27570" x="4306888" y="3163888"/>
          <p14:tracePt t="27585" x="4324350" y="3155950"/>
          <p14:tracePt t="27602" x="4324350" y="3138488"/>
          <p14:tracePt t="27602" x="4333875" y="3130550"/>
          <p14:tracePt t="27618" x="4333875" y="3122613"/>
          <p14:tracePt t="27636" x="4333875" y="3113088"/>
          <p14:tracePt t="27636" x="4333875" y="3105150"/>
          <p14:tracePt t="27652" x="4333875" y="3087688"/>
          <p14:tracePt t="27668" x="4306888" y="3070225"/>
          <p14:tracePt t="27669" x="4281488" y="3036888"/>
          <p14:tracePt t="27685" x="4265613" y="3019425"/>
          <p14:tracePt t="27686" x="4256088" y="3011488"/>
          <p14:tracePt t="27702" x="4230688" y="2994025"/>
          <p14:tracePt t="27703" x="4213225" y="2986088"/>
          <p14:tracePt t="27718" x="4197350" y="2968625"/>
          <p14:tracePt t="27719" x="4187825" y="2968625"/>
          <p14:tracePt t="27735" x="4170363" y="2959100"/>
          <p14:tracePt t="27736" x="4154488" y="2943225"/>
          <p14:tracePt t="27752" x="4129088" y="2943225"/>
          <p14:tracePt t="27752" x="4111625" y="2933700"/>
          <p14:tracePt t="27769" x="4086225" y="2917825"/>
          <p14:tracePt t="27769" x="4060825" y="2908300"/>
          <p14:tracePt t="27785" x="4033838" y="2908300"/>
          <p14:tracePt t="27802" x="3983038" y="2900363"/>
          <p14:tracePt t="27802" x="3898900" y="2874963"/>
          <p14:tracePt t="27818" x="3871913" y="2874963"/>
          <p14:tracePt t="27819" x="3846513" y="2865438"/>
          <p14:tracePt t="27836" x="3821113" y="2865438"/>
          <p14:tracePt t="27836" x="3803650" y="2865438"/>
          <p14:tracePt t="27852" x="3787775" y="2865438"/>
          <p14:tracePt t="27853" x="3762375" y="2865438"/>
          <p14:tracePt t="27868" x="3727450" y="2865438"/>
          <p14:tracePt t="27869" x="3694113" y="2865438"/>
          <p14:tracePt t="27885" x="3641725" y="2865438"/>
          <p14:tracePt t="27886" x="3590925" y="2874963"/>
          <p14:tracePt t="27902" x="3540125" y="2890838"/>
          <p14:tracePt t="27903" x="3489325" y="2900363"/>
          <p14:tracePt t="27918" x="3446463" y="2908300"/>
          <p14:tracePt t="27919" x="3395663" y="2917825"/>
          <p14:tracePt t="27935" x="3360738" y="2925763"/>
          <p14:tracePt t="27935" x="3327400" y="2925763"/>
          <p14:tracePt t="27952" x="3292475" y="2943225"/>
          <p14:tracePt t="27952" x="3241675" y="2951163"/>
          <p14:tracePt t="27969" x="3224213" y="2951163"/>
          <p14:tracePt t="27969" x="3190875" y="2959100"/>
          <p14:tracePt t="27985" x="3138488" y="2976563"/>
          <p14:tracePt t="27985" x="3087688" y="2986088"/>
          <p14:tracePt t="28002" x="3070225" y="2994025"/>
          <p14:tracePt t="28002" x="2986088" y="3019425"/>
          <p14:tracePt t="28018" x="2943225" y="3027363"/>
          <p14:tracePt t="28019" x="2925763" y="3036888"/>
          <p14:tracePt t="28036" x="2908300" y="3044825"/>
          <p14:tracePt t="28036" x="2890838" y="3054350"/>
          <p14:tracePt t="28068" x="2882900" y="3062288"/>
          <p14:tracePt t="28090" x="2882900" y="3070225"/>
          <p14:tracePt t="28106" x="2882900" y="3079750"/>
          <p14:tracePt t="28119" x="2882900" y="3087688"/>
          <p14:tracePt t="28135" x="2882900" y="3105150"/>
          <p14:tracePt t="28151" x="2882900" y="3113088"/>
          <p14:tracePt t="28152" x="2882900" y="3122613"/>
          <p14:tracePt t="28170" x="2882900" y="3138488"/>
          <p14:tracePt t="28185" x="2882900" y="3173413"/>
          <p14:tracePt t="28202" x="2882900" y="3216275"/>
          <p14:tracePt t="28202" x="2908300" y="3259138"/>
          <p14:tracePt t="28218" x="2917825" y="3284538"/>
          <p14:tracePt t="28219" x="2951163" y="3317875"/>
          <p14:tracePt t="28236" x="2976563" y="3335338"/>
          <p14:tracePt t="28236" x="3036888" y="3386138"/>
          <p14:tracePt t="28252" x="3087688" y="3403600"/>
          <p14:tracePt t="28252" x="3122613" y="3421063"/>
          <p14:tracePt t="28268" x="3173413" y="3446463"/>
          <p14:tracePt t="28269" x="3198813" y="3446463"/>
          <p14:tracePt t="28285" x="3241675" y="3446463"/>
          <p14:tracePt t="28302" x="3267075" y="3446463"/>
          <p14:tracePt t="28303" x="3343275" y="3446463"/>
          <p14:tracePt t="28318" x="3386138" y="3446463"/>
          <p14:tracePt t="28335" x="3421063" y="3446463"/>
          <p14:tracePt t="28336" x="3471863" y="3446463"/>
          <p14:tracePt t="28351" x="3505200" y="3446463"/>
          <p14:tracePt t="28369" x="3548063" y="3446463"/>
          <p14:tracePt t="28369" x="3625850" y="3429000"/>
          <p14:tracePt t="28385" x="3651250" y="3421063"/>
          <p14:tracePt t="28386" x="3702050" y="3411538"/>
          <p14:tracePt t="28402" x="3762375" y="3395663"/>
          <p14:tracePt t="28402" x="3856038" y="3368675"/>
          <p14:tracePt t="28418" x="3924300" y="3352800"/>
          <p14:tracePt t="28419" x="3967163" y="3343275"/>
          <p14:tracePt t="28436" x="4017963" y="3335338"/>
          <p14:tracePt t="28436" x="4060825" y="3327400"/>
          <p14:tracePt t="28451" x="4094163" y="3317875"/>
          <p14:tracePt t="28452" x="4119563" y="3317875"/>
          <p14:tracePt t="28468" x="4144963" y="3317875"/>
          <p14:tracePt t="28485" x="4162425" y="3309938"/>
          <p14:tracePt t="28485" x="4187825" y="3300413"/>
          <p14:tracePt t="28502" x="4205288" y="3292475"/>
          <p14:tracePt t="28503" x="4213225" y="3292475"/>
          <p14:tracePt t="28518" x="4222750" y="3284538"/>
          <p14:tracePt t="28519" x="4238625" y="3284538"/>
          <p14:tracePt t="28535" x="4238625" y="3275013"/>
          <p14:tracePt t="28551" x="4248150" y="3275013"/>
          <p14:tracePt t="28552" x="4265613" y="3275013"/>
          <p14:tracePt t="28569" x="4273550" y="3275013"/>
          <p14:tracePt t="28569" x="4281488" y="3275013"/>
          <p14:tracePt t="28585" x="4281488" y="3267075"/>
          <p14:tracePt t="28585" x="4291013" y="3267075"/>
          <p14:tracePt t="28601" x="4306888" y="3267075"/>
          <p14:tracePt t="28602" x="4316413" y="3259138"/>
          <p14:tracePt t="28618" x="4324350" y="3259138"/>
          <p14:tracePt t="28619" x="4324350" y="3249613"/>
          <p14:tracePt t="28651" x="4333875" y="3249613"/>
          <p14:tracePt t="28668" x="4333875" y="3241675"/>
          <p14:tracePt t="28690" x="4333875" y="3232150"/>
          <p14:tracePt t="28714" x="4333875" y="3224213"/>
          <p14:tracePt t="28746" x="4333875" y="3249613"/>
          <p14:tracePt t="28746" x="0" y="0"/>
        </p14:tracePtLst>
        <p14:tracePtLst>
          <p14:tracePt t="29786" x="4478338" y="3838575"/>
          <p14:tracePt t="29794" x="4470400" y="3838575"/>
          <p14:tracePt t="29818" x="4470400" y="3830638"/>
          <p14:tracePt t="29826" x="4460875" y="3830638"/>
          <p14:tracePt t="29834" x="4460875" y="3821113"/>
          <p14:tracePt t="29851" x="4443413" y="3813175"/>
          <p14:tracePt t="29868" x="4435475" y="3803650"/>
          <p14:tracePt t="29869" x="4427538" y="3795713"/>
          <p14:tracePt t="29884" x="4418013" y="3787775"/>
          <p14:tracePt t="29885" x="4410075" y="3787775"/>
          <p14:tracePt t="29901" x="4402138" y="3787775"/>
          <p14:tracePt t="29918" x="4392613" y="3778250"/>
          <p14:tracePt t="29935" x="4384675" y="3778250"/>
          <p14:tracePt t="29951" x="4384675" y="3770313"/>
          <p14:tracePt t="29952" x="4375150" y="3770313"/>
          <p14:tracePt t="29968" x="4367213" y="3770313"/>
          <p14:tracePt t="29968" x="4359275" y="3770313"/>
          <p14:tracePt t="29984" x="4349750" y="3770313"/>
          <p14:tracePt t="30002" x="4349750" y="3762375"/>
          <p14:tracePt t="30002" x="4341813" y="3762375"/>
          <p14:tracePt t="30018" x="4333875" y="3762375"/>
          <p14:tracePt t="30042" x="4324350" y="3762375"/>
          <p14:tracePt t="30058" x="4316413" y="3762375"/>
          <p14:tracePt t="30068" x="4306888" y="3762375"/>
          <p14:tracePt t="30084" x="4306888" y="3770313"/>
          <p14:tracePt t="30085" x="4298950" y="3778250"/>
          <p14:tracePt t="30118" x="4291013" y="3787775"/>
          <p14:tracePt t="30118" x="4281488" y="3787775"/>
          <p14:tracePt t="30152" x="4273550" y="3803650"/>
          <p14:tracePt t="30168" x="4256088" y="3813175"/>
          <p14:tracePt t="30168" x="4256088" y="3821113"/>
          <p14:tracePt t="30184" x="4248150" y="3821113"/>
          <p14:tracePt t="30185" x="4248150" y="3838575"/>
          <p14:tracePt t="30202" x="4238625" y="3838575"/>
          <p14:tracePt t="30202" x="4238625" y="3846513"/>
          <p14:tracePt t="30218" x="4230688" y="3856038"/>
          <p14:tracePt t="30234" x="4230688" y="3863975"/>
          <p14:tracePt t="30251" x="4230688" y="3871913"/>
          <p14:tracePt t="30268" x="4222750" y="3871913"/>
          <p14:tracePt t="30269" x="4222750" y="3881438"/>
          <p14:tracePt t="30284" x="4222750" y="3889375"/>
          <p14:tracePt t="30301" x="4213225" y="3889375"/>
          <p14:tracePt t="30301" x="4213225" y="3906838"/>
          <p14:tracePt t="30318" x="4205288" y="3914775"/>
          <p14:tracePt t="30335" x="4197350" y="3924300"/>
          <p14:tracePt t="30336" x="4187825" y="3949700"/>
          <p14:tracePt t="30351" x="4179888" y="3967163"/>
          <p14:tracePt t="30368" x="4179888" y="3983038"/>
          <p14:tracePt t="30384" x="4170363" y="3992563"/>
          <p14:tracePt t="30402" x="4170363" y="4000500"/>
          <p14:tracePt t="30402" x="4170363" y="4025900"/>
          <p14:tracePt t="30418" x="4170363" y="4033838"/>
          <p14:tracePt t="30418" x="4170363" y="4043363"/>
          <p14:tracePt t="30434" x="4170363" y="4060825"/>
          <p14:tracePt t="30451" x="4170363" y="4076700"/>
          <p14:tracePt t="30451" x="4170363" y="4094163"/>
          <p14:tracePt t="30468" x="4170363" y="4102100"/>
          <p14:tracePt t="30484" x="4170363" y="4111625"/>
          <p14:tracePt t="30485" x="4179888" y="4119563"/>
          <p14:tracePt t="30501" x="4179888" y="4129088"/>
          <p14:tracePt t="30502" x="4187825" y="4137025"/>
          <p14:tracePt t="30517" x="4187825" y="4144963"/>
          <p14:tracePt t="30518" x="4197350" y="4144963"/>
          <p14:tracePt t="30535" x="4205288" y="4154488"/>
          <p14:tracePt t="30535" x="4213225" y="4162425"/>
          <p14:tracePt t="30551" x="4222750" y="4179888"/>
          <p14:tracePt t="30567" x="4230688" y="4179888"/>
          <p14:tracePt t="30568" x="4248150" y="4179888"/>
          <p14:tracePt t="30584" x="4256088" y="4197350"/>
          <p14:tracePt t="30584" x="4281488" y="4197350"/>
          <p14:tracePt t="30602" x="4298950" y="4205288"/>
          <p14:tracePt t="30602" x="4324350" y="4222750"/>
          <p14:tracePt t="30618" x="4349750" y="4222750"/>
          <p14:tracePt t="30618" x="4359275" y="4222750"/>
          <p14:tracePt t="30634" x="4375150" y="4222750"/>
          <p14:tracePt t="30635" x="4392613" y="4222750"/>
          <p14:tracePt t="30651" x="4410075" y="4222750"/>
          <p14:tracePt t="30668" x="4427538" y="4222750"/>
          <p14:tracePt t="30684" x="4435475" y="4222750"/>
          <p14:tracePt t="30706" x="4443413" y="4222750"/>
          <p14:tracePt t="30730" x="4452938" y="4205288"/>
          <p14:tracePt t="30738" x="4452938" y="4197350"/>
          <p14:tracePt t="30751" x="4452938" y="4187825"/>
          <p14:tracePt t="30767" x="4452938" y="4179888"/>
          <p14:tracePt t="30768" x="4452938" y="4170363"/>
          <p14:tracePt t="30784" x="4460875" y="4162425"/>
          <p14:tracePt t="30785" x="4460875" y="4154488"/>
          <p14:tracePt t="30802" x="4460875" y="4144963"/>
          <p14:tracePt t="30802" x="4470400" y="4137025"/>
          <p14:tracePt t="30817" x="4470400" y="4129088"/>
          <p14:tracePt t="30834" x="4470400" y="4119563"/>
          <p14:tracePt t="30835" x="4470400" y="4111625"/>
          <p14:tracePt t="30851" x="4470400" y="4094163"/>
          <p14:tracePt t="30851" x="4470400" y="4076700"/>
          <p14:tracePt t="30868" x="4470400" y="4068763"/>
          <p14:tracePt t="30869" x="4470400" y="4051300"/>
          <p14:tracePt t="30884" x="4470400" y="4043363"/>
          <p14:tracePt t="30901" x="4460875" y="4033838"/>
          <p14:tracePt t="30901" x="4460875" y="4025900"/>
          <p14:tracePt t="30917" x="4452938" y="4025900"/>
          <p14:tracePt t="30918" x="4452938" y="4017963"/>
          <p14:tracePt t="30935" x="4452938" y="4000500"/>
          <p14:tracePt t="30935" x="4452938" y="3992563"/>
          <p14:tracePt t="30951" x="4452938" y="3983038"/>
          <p14:tracePt t="30951" x="4452938" y="3975100"/>
          <p14:tracePt t="30967" x="4452938" y="3967163"/>
          <p14:tracePt t="30984" x="4452938" y="3957638"/>
          <p14:tracePt t="31002" x="4452938" y="3949700"/>
          <p14:tracePt t="31017" x="4452938" y="3940175"/>
          <p14:tracePt t="31018" x="4452938" y="3932238"/>
          <p14:tracePt t="31034" x="4452938" y="3924300"/>
          <p14:tracePt t="31051" x="4452938" y="3914775"/>
          <p14:tracePt t="31068" x="4452938" y="3906838"/>
          <p14:tracePt t="31069" x="4452938" y="3898900"/>
          <p14:tracePt t="31084" x="4452938" y="3889375"/>
          <p14:tracePt t="31084" x="4452938" y="3881438"/>
          <p14:tracePt t="31101" x="4452938" y="3863975"/>
          <p14:tracePt t="31101" x="4452938" y="3846513"/>
          <p14:tracePt t="31117" x="4452938" y="3838575"/>
          <p14:tracePt t="31118" x="4452938" y="3830638"/>
          <p14:tracePt t="31151" x="4452938" y="3821113"/>
          <p14:tracePt t="31151" x="4452938" y="3813175"/>
          <p14:tracePt t="31167" x="4443413" y="3813175"/>
          <p14:tracePt t="31184" x="4435475" y="3803650"/>
          <p14:tracePt t="31201" x="4427538" y="3803650"/>
          <p14:tracePt t="31217" x="4410075" y="3787775"/>
          <p14:tracePt t="31218" x="4375150" y="3787775"/>
          <p14:tracePt t="31234" x="4367213" y="3787775"/>
          <p14:tracePt t="31235" x="4359275" y="3787775"/>
          <p14:tracePt t="31251" x="4341813" y="3778250"/>
          <p14:tracePt t="31268" x="4333875" y="3778250"/>
          <p14:tracePt t="31269" x="4306888" y="3778250"/>
          <p14:tracePt t="31284" x="4298950" y="3778250"/>
          <p14:tracePt t="31301" x="4291013" y="3778250"/>
          <p14:tracePt t="31301" x="4281488" y="3778250"/>
          <p14:tracePt t="31317" x="4281488" y="3787775"/>
          <p14:tracePt t="31335" x="4273550" y="3787775"/>
          <p14:tracePt t="31335" x="4265613" y="3803650"/>
          <p14:tracePt t="31351" x="4256088" y="3813175"/>
          <p14:tracePt t="31351" x="4248150" y="3821113"/>
          <p14:tracePt t="31367" x="4230688" y="3838575"/>
          <p14:tracePt t="31368" x="4222750" y="3846513"/>
          <p14:tracePt t="31384" x="4213225" y="3863975"/>
          <p14:tracePt t="31385" x="4197350" y="3871913"/>
          <p14:tracePt t="31402" x="4187825" y="3889375"/>
          <p14:tracePt t="31403" x="4170363" y="3906838"/>
          <p14:tracePt t="31418" x="4170363" y="3914775"/>
          <p14:tracePt t="31434" x="4170363" y="3924300"/>
          <p14:tracePt t="31466" x="4170363" y="3932238"/>
          <p14:tracePt t="31474" x="4170363" y="3940175"/>
          <p14:tracePt t="31490" x="4154488" y="3949700"/>
          <p14:tracePt t="31490" x="0" y="0"/>
        </p14:tracePtLst>
        <p14:tracePtLst>
          <p14:tracePt t="32394" x="1628775" y="3940175"/>
          <p14:tracePt t="32410" x="1628775" y="3932238"/>
          <p14:tracePt t="32418" x="1628775" y="3924300"/>
          <p14:tracePt t="32426" x="1628775" y="3914775"/>
          <p14:tracePt t="32434" x="1628775" y="3906838"/>
          <p14:tracePt t="32450" x="1628775" y="3889375"/>
          <p14:tracePt t="32468" x="1628775" y="3881438"/>
          <p14:tracePt t="32483" x="1628775" y="3871913"/>
          <p14:tracePt t="32484" x="1620838" y="3863975"/>
          <p14:tracePt t="32500" x="1612900" y="3856038"/>
          <p14:tracePt t="32517" x="1603375" y="3846513"/>
          <p14:tracePt t="32534" x="1603375" y="3838575"/>
          <p14:tracePt t="32550" x="1595438" y="3838575"/>
          <p14:tracePt t="32567" x="1595438" y="3830638"/>
          <p14:tracePt t="32583" x="1585913" y="3830638"/>
          <p14:tracePt t="32601" x="1577975" y="3830638"/>
          <p14:tracePt t="32602" x="1570038" y="3821113"/>
          <p14:tracePt t="32634" x="1560513" y="3821113"/>
          <p14:tracePt t="32634" x="1535113" y="3821113"/>
          <p14:tracePt t="32650" x="1517650" y="3821113"/>
          <p14:tracePt t="32668" x="1509713" y="3821113"/>
          <p14:tracePt t="32668" x="1484313" y="3821113"/>
          <p14:tracePt t="32684" x="1476375" y="3821113"/>
          <p14:tracePt t="32700" x="1466850" y="3821113"/>
          <p14:tracePt t="32701" x="1458913" y="3821113"/>
          <p14:tracePt t="32717" x="1441450" y="3821113"/>
          <p14:tracePt t="32718" x="1441450" y="3830638"/>
          <p14:tracePt t="32734" x="1433513" y="3830638"/>
          <p14:tracePt t="32735" x="1416050" y="3838575"/>
          <p14:tracePt t="32750" x="1416050" y="3846513"/>
          <p14:tracePt t="32751" x="1408113" y="3846513"/>
          <p14:tracePt t="32767" x="1398588" y="3856038"/>
          <p14:tracePt t="32768" x="1390650" y="3856038"/>
          <p14:tracePt t="32784" x="1390650" y="3863975"/>
          <p14:tracePt t="32784" x="1381125" y="3863975"/>
          <p14:tracePt t="32801" x="1373188" y="3871913"/>
          <p14:tracePt t="32817" x="1365250" y="3889375"/>
          <p14:tracePt t="32834" x="1347788" y="3906838"/>
          <p14:tracePt t="32834" x="1339850" y="3924300"/>
          <p14:tracePt t="32850" x="1322388" y="3932238"/>
          <p14:tracePt t="32851" x="1322388" y="3940175"/>
          <p14:tracePt t="32868" x="1312863" y="3940175"/>
          <p14:tracePt t="32868" x="1312863" y="3949700"/>
          <p14:tracePt t="32884" x="1312863" y="3957638"/>
          <p14:tracePt t="32884" x="1304925" y="3967163"/>
          <p14:tracePt t="32900" x="1304925" y="3975100"/>
          <p14:tracePt t="32917" x="1304925" y="3992563"/>
          <p14:tracePt t="32917" x="1304925" y="4000500"/>
          <p14:tracePt t="32934" x="1304925" y="4008438"/>
          <p14:tracePt t="32950" x="1304925" y="4017963"/>
          <p14:tracePt t="32951" x="1304925" y="4033838"/>
          <p14:tracePt t="32967" x="1304925" y="4043363"/>
          <p14:tracePt t="32967" x="1304925" y="4051300"/>
          <p14:tracePt t="32983" x="1304925" y="4060825"/>
          <p14:tracePt t="33001" x="1304925" y="4068763"/>
          <p14:tracePt t="33001" x="1312863" y="4086225"/>
          <p14:tracePt t="33017" x="1322388" y="4102100"/>
          <p14:tracePt t="33017" x="1339850" y="4119563"/>
          <p14:tracePt t="33034" x="1347788" y="4129088"/>
          <p14:tracePt t="33034" x="1398588" y="4162425"/>
          <p14:tracePt t="33050" x="1408113" y="4170363"/>
          <p14:tracePt t="33051" x="1423988" y="4170363"/>
          <p14:tracePt t="33067" x="1423988" y="4179888"/>
          <p14:tracePt t="33083" x="1433513" y="4187825"/>
          <p14:tracePt t="33084" x="1449388" y="4187825"/>
          <p14:tracePt t="33100" x="1458913" y="4187825"/>
          <p14:tracePt t="33117" x="1466850" y="4187825"/>
          <p14:tracePt t="33117" x="1484313" y="4187825"/>
          <p14:tracePt t="33135" x="1517650" y="4187825"/>
          <p14:tracePt t="33151" x="1527175" y="4187825"/>
          <p14:tracePt t="33167" x="1544638" y="4187825"/>
          <p14:tracePt t="33183" x="1544638" y="4179888"/>
          <p14:tracePt t="33201" x="1552575" y="4179888"/>
          <p14:tracePt t="33217" x="1552575" y="4170363"/>
          <p14:tracePt t="33233" x="1570038" y="4170363"/>
          <p14:tracePt t="33250" x="1577975" y="4162425"/>
          <p14:tracePt t="33250" x="1595438" y="4144963"/>
          <p14:tracePt t="33268" x="1595438" y="4137025"/>
          <p14:tracePt t="33268" x="1603375" y="4129088"/>
          <p14:tracePt t="33283" x="1603375" y="4111625"/>
          <p14:tracePt t="33284" x="1603375" y="4102100"/>
          <p14:tracePt t="33300" x="1612900" y="4086225"/>
          <p14:tracePt t="33317" x="1612900" y="4076700"/>
          <p14:tracePt t="33334" x="1612900" y="4068763"/>
          <p14:tracePt t="33335" x="1612900" y="4060825"/>
          <p14:tracePt t="33350" x="1612900" y="4051300"/>
          <p14:tracePt t="33351" x="1612900" y="4043363"/>
          <p14:tracePt t="33367" x="1612900" y="4033838"/>
          <p14:tracePt t="33367" x="1612900" y="4017963"/>
          <p14:tracePt t="33383" x="1612900" y="4008438"/>
          <p14:tracePt t="33384" x="1612900" y="3983038"/>
          <p14:tracePt t="33401" x="1612900" y="3975100"/>
          <p14:tracePt t="33401" x="1620838" y="3967163"/>
          <p14:tracePt t="33417" x="1620838" y="3957638"/>
          <p14:tracePt t="33433" x="1620838" y="3949700"/>
          <p14:tracePt t="33451" x="1620838" y="3940175"/>
          <p14:tracePt t="33467" x="1620838" y="3932238"/>
          <p14:tracePt t="33483" x="1620838" y="3924300"/>
          <p14:tracePt t="33500" x="1620838" y="3914775"/>
          <p14:tracePt t="33500" x="1620838" y="3906838"/>
          <p14:tracePt t="33517" x="1620838" y="3898900"/>
          <p14:tracePt t="33534" x="1620838" y="3889375"/>
          <p14:tracePt t="33534" x="1620838" y="3881438"/>
          <p14:tracePt t="33550" x="1620838" y="3871913"/>
          <p14:tracePt t="33567" x="1620838" y="3863975"/>
          <p14:tracePt t="33583" x="1612900" y="3856038"/>
          <p14:tracePt t="33584" x="1603375" y="3846513"/>
          <p14:tracePt t="33601" x="1603375" y="3838575"/>
          <p14:tracePt t="33601" x="1595438" y="3838575"/>
          <p14:tracePt t="33617" x="1585913" y="3830638"/>
          <p14:tracePt t="33642" x="1577975" y="3830638"/>
          <p14:tracePt t="33650" x="1570038" y="3830638"/>
          <p14:tracePt t="33667" x="1560513" y="3830638"/>
          <p14:tracePt t="33683" x="1535113" y="3830638"/>
          <p14:tracePt t="33684" x="1527175" y="3830638"/>
          <p14:tracePt t="33700" x="1509713" y="3830638"/>
          <p14:tracePt t="33700" x="1492250" y="3830638"/>
          <p14:tracePt t="33717" x="1476375" y="3830638"/>
          <p14:tracePt t="33717" x="1458913" y="3830638"/>
          <p14:tracePt t="33734" x="1449388" y="3830638"/>
          <p14:tracePt t="33734" x="1433513" y="3830638"/>
          <p14:tracePt t="33750" x="1423988" y="3838575"/>
          <p14:tracePt t="33782" x="1416050" y="3838575"/>
          <p14:tracePt t="33798" x="1408113" y="3846513"/>
          <p14:tracePt t="33810" x="1408113" y="3856038"/>
          <p14:tracePt t="33818" x="1408113" y="3863975"/>
          <p14:tracePt t="33833" x="1398588" y="3863975"/>
          <p14:tracePt t="33834" x="1398588" y="3871913"/>
          <p14:tracePt t="33850" x="1390650" y="3881438"/>
          <p14:tracePt t="33851" x="1390650" y="3889375"/>
          <p14:tracePt t="33867" x="1381125" y="3889375"/>
          <p14:tracePt t="33868" x="1373188" y="3906838"/>
          <p14:tracePt t="33883" x="1365250" y="3914775"/>
          <p14:tracePt t="33900" x="1365250" y="3924300"/>
          <p14:tracePt t="33916" x="1355725" y="3932238"/>
          <p14:tracePt t="33934" x="1347788" y="3932238"/>
          <p14:tracePt t="33934" x="1347788" y="3940175"/>
          <p14:tracePt t="33967" x="1347788" y="3949700"/>
          <p14:tracePt t="33967" x="1347788" y="3957638"/>
          <p14:tracePt t="33983" x="1347788" y="3967163"/>
          <p14:tracePt t="34001" x="1347788" y="3975100"/>
          <p14:tracePt t="34001" x="1347788" y="3983038"/>
          <p14:tracePt t="34017" x="1347788" y="4000500"/>
          <p14:tracePt t="34033" x="1347788" y="4008438"/>
          <p14:tracePt t="34034" x="1347788" y="4033838"/>
          <p14:tracePt t="34050" x="1347788" y="4043363"/>
          <p14:tracePt t="34050" x="1365250" y="4051300"/>
          <p14:tracePt t="34067" x="1373188" y="4060825"/>
          <p14:tracePt t="34068" x="0" y="0"/>
        </p14:tracePtLst>
        <p14:tracePtLst>
          <p14:tracePt t="35322" x="4427538" y="4068763"/>
          <p14:tracePt t="35338" x="4435475" y="4060825"/>
          <p14:tracePt t="35370" x="4435475" y="4051300"/>
          <p14:tracePt t="35394" x="4435475" y="4043363"/>
          <p14:tracePt t="35410" x="4435475" y="4033838"/>
          <p14:tracePt t="35442" x="4435475" y="4025900"/>
          <p14:tracePt t="35482" x="4435475" y="4017963"/>
          <p14:tracePt t="35498" x="4435475" y="4000500"/>
          <p14:tracePt t="35506" x="4443413" y="3992563"/>
          <p14:tracePt t="35516" x="4443413" y="3983038"/>
          <p14:tracePt t="35533" x="4452938" y="3975100"/>
          <p14:tracePt t="35533" x="4452938" y="3967163"/>
          <p14:tracePt t="35550" x="4452938" y="3957638"/>
          <p14:tracePt t="35551" x="4452938" y="3949700"/>
          <p14:tracePt t="35566" x="4452938" y="3940175"/>
          <p14:tracePt t="35583" x="4452938" y="3932238"/>
          <p14:tracePt t="35599" x="4452938" y="3924300"/>
          <p14:tracePt t="35600" x="4452938" y="3914775"/>
          <p14:tracePt t="35617" x="4452938" y="3906838"/>
          <p14:tracePt t="35617" x="4443413" y="3889375"/>
          <p14:tracePt t="35633" x="4443413" y="3871913"/>
          <p14:tracePt t="35633" x="4427538" y="3863975"/>
          <p14:tracePt t="35649" x="4418013" y="3856038"/>
          <p14:tracePt t="35650" x="4392613" y="3830638"/>
          <p14:tracePt t="35666" x="4384675" y="3813175"/>
          <p14:tracePt t="35666" x="4375150" y="3813175"/>
          <p14:tracePt t="35684" x="4367213" y="3803650"/>
          <p14:tracePt t="35684" x="4359275" y="3803650"/>
          <p14:tracePt t="35716" x="4349750" y="3795713"/>
          <p14:tracePt t="35733" x="4341813" y="3795713"/>
          <p14:tracePt t="35750" x="4324350" y="3795713"/>
          <p14:tracePt t="35750" x="4306888" y="3795713"/>
          <p14:tracePt t="35766" x="4298950" y="3795713"/>
          <p14:tracePt t="35766" x="4281488" y="3795713"/>
          <p14:tracePt t="35783" x="4265613" y="3795713"/>
          <p14:tracePt t="35783" x="4256088" y="3795713"/>
          <p14:tracePt t="35799" x="4248150" y="3795713"/>
          <p14:tracePt t="35817" x="4230688" y="3795713"/>
          <p14:tracePt t="35817" x="4205288" y="3795713"/>
          <p14:tracePt t="35833" x="4187825" y="3803650"/>
          <p14:tracePt t="35849" x="4170363" y="3813175"/>
          <p14:tracePt t="35850" x="4154488" y="3821113"/>
          <p14:tracePt t="35866" x="4154488" y="3838575"/>
          <p14:tracePt t="35866" x="4137025" y="3846513"/>
          <p14:tracePt t="35884" x="4137025" y="3856038"/>
          <p14:tracePt t="35884" x="4129088" y="3871913"/>
          <p14:tracePt t="35899" x="4129088" y="3881438"/>
          <p14:tracePt t="35900" x="4119563" y="3889375"/>
          <p14:tracePt t="35916" x="4111625" y="3898900"/>
          <p14:tracePt t="35917" x="4111625" y="3924300"/>
          <p14:tracePt t="35933" x="4111625" y="3932238"/>
          <p14:tracePt t="35933" x="4111625" y="3949700"/>
          <p14:tracePt t="35950" x="4111625" y="3967163"/>
          <p14:tracePt t="35966" x="4111625" y="3992563"/>
          <p14:tracePt t="35966" x="4111625" y="4025900"/>
          <p14:tracePt t="35983" x="4111625" y="4043363"/>
          <p14:tracePt t="35999" x="4111625" y="4051300"/>
          <p14:tracePt t="36000" x="4111625" y="4060825"/>
          <p14:tracePt t="36017" x="4119563" y="4068763"/>
          <p14:tracePt t="36033" x="4129088" y="4086225"/>
          <p14:tracePt t="36033" x="4137025" y="4094163"/>
          <p14:tracePt t="36049" x="4144963" y="4111625"/>
          <p14:tracePt t="36066" x="4170363" y="4137025"/>
          <p14:tracePt t="36066" x="4197350" y="4154488"/>
          <p14:tracePt t="36083" x="4213225" y="4162425"/>
          <p14:tracePt t="36084" x="4230688" y="4162425"/>
          <p14:tracePt t="36099" x="4248150" y="4170363"/>
          <p14:tracePt t="36100" x="4256088" y="4170363"/>
          <p14:tracePt t="36116" x="4273550" y="4170363"/>
          <p14:tracePt t="36117" x="4291013" y="4170363"/>
          <p14:tracePt t="36134" x="4333875" y="4170363"/>
          <p14:tracePt t="36150" x="4349750" y="4170363"/>
          <p14:tracePt t="36151" x="4375150" y="4170363"/>
          <p14:tracePt t="36166" x="4392613" y="4170363"/>
          <p14:tracePt t="36183" x="4410075" y="4170363"/>
          <p14:tracePt t="36183" x="4443413" y="4170363"/>
          <p14:tracePt t="36199" x="4452938" y="4170363"/>
          <p14:tracePt t="36217" x="4460875" y="4170363"/>
          <p14:tracePt t="36282" x="4460875" y="4162425"/>
          <p14:tracePt t="36290" x="4460875" y="4154488"/>
          <p14:tracePt t="36299" x="4460875" y="4129088"/>
          <p14:tracePt t="36300" x="0" y="0"/>
        </p14:tracePtLst>
        <p14:tracePtLst>
          <p14:tracePt t="39610" x="3027363" y="3462338"/>
          <p14:tracePt t="39618" x="3019425" y="3462338"/>
          <p14:tracePt t="39625" x="3011488" y="3446463"/>
          <p14:tracePt t="39634" x="3001963" y="3436938"/>
          <p14:tracePt t="39648" x="2994025" y="3411538"/>
          <p14:tracePt t="39665" x="2976563" y="3395663"/>
          <p14:tracePt t="39682" x="2917825" y="3343275"/>
          <p14:tracePt t="39683" x="2865438" y="3292475"/>
          <p14:tracePt t="39698" x="2865438" y="3275013"/>
          <p14:tracePt t="39699" x="2849563" y="3267075"/>
          <p14:tracePt t="39715" x="2840038" y="3259138"/>
          <p14:tracePt t="39716" x="2832100" y="3259138"/>
          <p14:tracePt t="39732" x="2824163" y="3249613"/>
          <p14:tracePt t="39749" x="2814638" y="3241675"/>
          <p14:tracePt t="39765" x="2806700" y="3241675"/>
          <p14:tracePt t="39766" x="2797175" y="3232150"/>
          <p14:tracePt t="39782" x="2781300" y="3232150"/>
          <p14:tracePt t="39798" x="2755900" y="3224213"/>
          <p14:tracePt t="39799" x="2703513" y="3224213"/>
          <p14:tracePt t="39816" x="2687638" y="3224213"/>
          <p14:tracePt t="39816" x="2670175" y="3224213"/>
          <p14:tracePt t="39831" x="2652713" y="3224213"/>
          <p14:tracePt t="39848" x="2644775" y="3224213"/>
          <p14:tracePt t="39849" x="2627313" y="3224213"/>
          <p14:tracePt t="39865" x="2619375" y="3224213"/>
          <p14:tracePt t="39865" x="2609850" y="3224213"/>
          <p14:tracePt t="39882" x="2592388" y="3224213"/>
          <p14:tracePt t="39883" x="2576513" y="3224213"/>
          <p14:tracePt t="39898" x="2559050" y="3224213"/>
          <p14:tracePt t="39915" x="2541588" y="3224213"/>
          <p14:tracePt t="39915" x="2516188" y="3224213"/>
          <p14:tracePt t="39931" x="2508250" y="3224213"/>
          <p14:tracePt t="39932" x="2490788" y="3232150"/>
          <p14:tracePt t="39949" x="2482850" y="3232150"/>
          <p14:tracePt t="39949" x="2465388" y="3232150"/>
          <p14:tracePt t="39965" x="2455863" y="3241675"/>
          <p14:tracePt t="39965" x="2439988" y="3249613"/>
          <p14:tracePt t="39981" x="2414588" y="3249613"/>
          <p14:tracePt t="39982" x="2397125" y="3259138"/>
          <p14:tracePt t="39998" x="2371725" y="3259138"/>
          <p14:tracePt t="39999" x="2362200" y="3267075"/>
          <p14:tracePt t="40015" x="2336800" y="3267075"/>
          <p14:tracePt t="40016" x="2328863" y="3275013"/>
          <p14:tracePt t="40031" x="2319338" y="3275013"/>
          <p14:tracePt t="40032" x="2303463" y="3275013"/>
          <p14:tracePt t="40048" x="2293938" y="3275013"/>
          <p14:tracePt t="40049" x="2286000" y="3284538"/>
          <p14:tracePt t="40065" x="2278063" y="3292475"/>
          <p14:tracePt t="40082" x="2268538" y="3292475"/>
          <p14:tracePt t="40083" x="2268538" y="3300413"/>
          <p14:tracePt t="40098" x="2260600" y="3309938"/>
          <p14:tracePt t="40115" x="2260600" y="3317875"/>
          <p14:tracePt t="40115" x="2252663" y="3335338"/>
          <p14:tracePt t="40132" x="2243138" y="3352800"/>
          <p14:tracePt t="40149" x="2235200" y="3368675"/>
          <p14:tracePt t="40150" x="2225675" y="3378200"/>
          <p14:tracePt t="40165" x="2225675" y="3395663"/>
          <p14:tracePt t="40166" x="2217738" y="3403600"/>
          <p14:tracePt t="40181" x="2209800" y="3411538"/>
          <p14:tracePt t="40182" x="2209800" y="3429000"/>
          <p14:tracePt t="40198" x="2209800" y="3436938"/>
          <p14:tracePt t="40198" x="2200275" y="3454400"/>
          <p14:tracePt t="40216" x="2200275" y="3462338"/>
          <p14:tracePt t="40216" x="2200275" y="3479800"/>
          <p14:tracePt t="40231" x="2200275" y="3514725"/>
          <p14:tracePt t="40248" x="2200275" y="3522663"/>
          <p14:tracePt t="40249" x="2209800" y="3557588"/>
          <p14:tracePt t="40265" x="2217738" y="3573463"/>
          <p14:tracePt t="40265" x="2225675" y="3582988"/>
          <p14:tracePt t="40282" x="2225675" y="3590925"/>
          <p14:tracePt t="40283" x="2235200" y="3590925"/>
          <p14:tracePt t="40298" x="2252663" y="3598863"/>
          <p14:tracePt t="40315" x="2260600" y="3598863"/>
          <p14:tracePt t="40315" x="2260600" y="3608388"/>
          <p14:tracePt t="40331" x="2268538" y="3616325"/>
          <p14:tracePt t="40332" x="2286000" y="3616325"/>
          <p14:tracePt t="40349" x="2303463" y="3625850"/>
          <p14:tracePt t="40349" x="2319338" y="3625850"/>
          <p14:tracePt t="40365" x="2354263" y="3633788"/>
          <p14:tracePt t="40365" x="2405063" y="3641725"/>
          <p14:tracePt t="40381" x="2422525" y="3641725"/>
          <p14:tracePt t="40382" x="2455863" y="3641725"/>
          <p14:tracePt t="40398" x="2490788" y="3641725"/>
          <p14:tracePt t="40399" x="2524125" y="3641725"/>
          <p14:tracePt t="40415" x="2566988" y="3641725"/>
          <p14:tracePt t="40431" x="2592388" y="3641725"/>
          <p14:tracePt t="40432" x="2609850" y="3641725"/>
          <p14:tracePt t="40448" x="2627313" y="3651250"/>
          <p14:tracePt t="40465" x="2635250" y="3651250"/>
          <p14:tracePt t="40482" x="2652713" y="3651250"/>
          <p14:tracePt t="40498" x="2678113" y="3651250"/>
          <p14:tracePt t="40498" x="2720975" y="3633788"/>
          <p14:tracePt t="40515" x="2738438" y="3633788"/>
          <p14:tracePt t="40515" x="2755900" y="3633788"/>
          <p14:tracePt t="40531" x="2781300" y="3625850"/>
          <p14:tracePt t="40532" x="2789238" y="3616325"/>
          <p14:tracePt t="40549" x="2797175" y="3616325"/>
          <p14:tracePt t="40550" x="2806700" y="3616325"/>
          <p14:tracePt t="40565" x="2814638" y="3616325"/>
          <p14:tracePt t="40581" x="2814638" y="3608388"/>
          <p14:tracePt t="40598" x="2832100" y="3598863"/>
          <p14:tracePt t="40615" x="2849563" y="3590925"/>
          <p14:tracePt t="40616" x="2857500" y="3582988"/>
          <p14:tracePt t="40631" x="2865438" y="3582988"/>
          <p14:tracePt t="40632" x="2882900" y="3573463"/>
          <p14:tracePt t="40648" x="2882900" y="3565525"/>
          <p14:tracePt t="40665" x="2890838" y="3565525"/>
          <p14:tracePt t="40682" x="2900363" y="3557588"/>
          <p14:tracePt t="40683" x="2900363" y="3540125"/>
          <p14:tracePt t="40698" x="2908300" y="3540125"/>
          <p14:tracePt t="40699" x="2908300" y="3530600"/>
          <p14:tracePt t="40715" x="2917825" y="3514725"/>
          <p14:tracePt t="40715" x="2925763" y="3505200"/>
          <p14:tracePt t="40731" x="2925763" y="3489325"/>
          <p14:tracePt t="40732" x="2933700" y="3479800"/>
          <p14:tracePt t="40749" x="2933700" y="3471863"/>
          <p14:tracePt t="40749" x="2933700" y="3462338"/>
          <p14:tracePt t="40765" x="2933700" y="3454400"/>
          <p14:tracePt t="40765" x="2943225" y="3454400"/>
          <p14:tracePt t="40781" x="2943225" y="3446463"/>
          <p14:tracePt t="40798" x="2943225" y="3436938"/>
          <p14:tracePt t="40798" x="2943225" y="3429000"/>
          <p14:tracePt t="40815" x="2943225" y="3421063"/>
          <p14:tracePt t="40816" x="2943225" y="3411538"/>
          <p14:tracePt t="40831" x="2925763" y="3395663"/>
          <p14:tracePt t="40832" x="2917825" y="3378200"/>
          <p14:tracePt t="40848" x="2900363" y="3378200"/>
          <p14:tracePt t="40849" x="2890838" y="3360738"/>
          <p14:tracePt t="40864" x="2882900" y="3352800"/>
          <p14:tracePt t="40865" x="2874963" y="3335338"/>
          <p14:tracePt t="40902" x="2857500" y="3327400"/>
          <p14:tracePt t="40903" x="2814638" y="3292475"/>
          <p14:tracePt t="40914" x="2789238" y="3284538"/>
          <p14:tracePt t="40915" x="2781300" y="3267075"/>
          <p14:tracePt t="40931" x="2771775" y="3267075"/>
          <p14:tracePt t="40932" x="2755900" y="3259138"/>
          <p14:tracePt t="40949" x="2738438" y="3249613"/>
          <p14:tracePt t="40949" x="2713038" y="3249613"/>
          <p14:tracePt t="40965" x="2678113" y="3241675"/>
          <p14:tracePt t="40965" x="2652713" y="3241675"/>
          <p14:tracePt t="40981" x="2627313" y="3241675"/>
          <p14:tracePt t="40982" x="2601913" y="3241675"/>
          <p14:tracePt t="40998" x="2584450" y="3232150"/>
          <p14:tracePt t="40998" x="2559050" y="3232150"/>
          <p14:tracePt t="41015" x="2533650" y="3232150"/>
          <p14:tracePt t="41016" x="2516188" y="3232150"/>
          <p14:tracePt t="41031" x="2490788" y="3232150"/>
          <p14:tracePt t="41032" x="2447925" y="3232150"/>
          <p14:tracePt t="41048" x="2430463" y="3232150"/>
          <p14:tracePt t="41049" x="2414588" y="3232150"/>
          <p14:tracePt t="41064" x="2387600" y="3232150"/>
          <p14:tracePt t="41065" x="2362200" y="3232150"/>
          <p14:tracePt t="41082" x="2346325" y="3232150"/>
          <p14:tracePt t="41098" x="2303463" y="3241675"/>
          <p14:tracePt t="41098" x="2260600" y="3267075"/>
          <p14:tracePt t="41114" x="2243138" y="3267075"/>
          <p14:tracePt t="41115" x="2235200" y="3284538"/>
          <p14:tracePt t="41132" x="2225675" y="3300413"/>
          <p14:tracePt t="41149" x="2225675" y="3309938"/>
          <p14:tracePt t="41150" x="2225675" y="3317875"/>
          <p14:tracePt t="41165" x="2225675" y="3335338"/>
          <p14:tracePt t="41165" x="2225675" y="3343275"/>
          <p14:tracePt t="41181" x="2225675" y="3352800"/>
          <p14:tracePt t="41198" x="2217738" y="3360738"/>
          <p14:tracePt t="41215" x="2209800" y="3360738"/>
          <p14:tracePt t="41216" x="2149475" y="3386138"/>
          <p14:tracePt t="41216" x="0" y="0"/>
        </p14:tracePtLst>
        <p14:tracePtLst>
          <p14:tracePt t="44290" x="3113088" y="3676650"/>
          <p14:tracePt t="44298" x="3138488" y="3676650"/>
          <p14:tracePt t="44306" x="3148013" y="3676650"/>
          <p14:tracePt t="44314" x="3173413" y="3676650"/>
          <p14:tracePt t="44330" x="3206750" y="3684588"/>
          <p14:tracePt t="44331" x="3232150" y="3684588"/>
          <p14:tracePt t="44347" x="3259138" y="3684588"/>
          <p14:tracePt t="44364" x="3284538" y="3684588"/>
          <p14:tracePt t="44365" x="3327400" y="3684588"/>
          <p14:tracePt t="44380" x="3335338" y="3684588"/>
          <p14:tracePt t="44397" x="3352800" y="3684588"/>
          <p14:tracePt t="44397" x="3386138" y="3684588"/>
          <p14:tracePt t="44414" x="3403600" y="3684588"/>
          <p14:tracePt t="44431" x="3411538" y="3684588"/>
          <p14:tracePt t="44431" x="3446463" y="3684588"/>
          <p14:tracePt t="44447" x="3454400" y="3684588"/>
          <p14:tracePt t="44463" x="3471863" y="3684588"/>
          <p14:tracePt t="44464" x="3479800" y="3684588"/>
          <p14:tracePt t="44480" x="3497263" y="3676650"/>
          <p14:tracePt t="44481" x="3505200" y="3676650"/>
          <p14:tracePt t="44498" x="3514725" y="3676650"/>
          <p14:tracePt t="44498" x="3530600" y="3676650"/>
          <p14:tracePt t="44513" x="3540125" y="3667125"/>
          <p14:tracePt t="44530" x="3548063" y="3667125"/>
          <p14:tracePt t="44547" x="3557588" y="3667125"/>
          <p14:tracePt t="44547" x="3565525" y="3659188"/>
          <p14:tracePt t="44564" x="3573463" y="3651250"/>
          <p14:tracePt t="44565" x="3582988" y="3651250"/>
          <p14:tracePt t="44580" x="3590925" y="3641725"/>
          <p14:tracePt t="44598" x="3590925" y="3633788"/>
          <p14:tracePt t="44613" x="3598863" y="3616325"/>
          <p14:tracePt t="44614" x="3598863" y="3573463"/>
          <p14:tracePt t="44631" x="3598863" y="3565525"/>
          <p14:tracePt t="44631" x="3598863" y="3557588"/>
          <p14:tracePt t="44647" x="3598863" y="3540125"/>
          <p14:tracePt t="44674" x="3598863" y="3530600"/>
          <p14:tracePt t="44730" x="3608388" y="3522663"/>
          <p14:tracePt t="44754" x="3608388" y="3514725"/>
          <p14:tracePt t="44778" x="3616325" y="3514725"/>
          <p14:tracePt t="44794" x="3616325" y="3505200"/>
          <p14:tracePt t="44802" x="3625850" y="3505200"/>
          <p14:tracePt t="44813" x="3633788" y="3489325"/>
          <p14:tracePt t="44830" x="3641725" y="3479800"/>
          <p14:tracePt t="44847" x="3641725" y="3471863"/>
          <p14:tracePt t="44847" x="3641725" y="3462338"/>
          <p14:tracePt t="44864" x="3641725" y="3454400"/>
          <p14:tracePt t="44880" x="3641725" y="3446463"/>
          <p14:tracePt t="44881" x="3641725" y="3436938"/>
          <p14:tracePt t="44897" x="3641725" y="3429000"/>
          <p14:tracePt t="44898" x="3641725" y="3421063"/>
          <p14:tracePt t="44913" x="3633788" y="3411538"/>
          <p14:tracePt t="44914" x="3616325" y="3403600"/>
          <p14:tracePt t="44931" x="3608388" y="3386138"/>
          <p14:tracePt t="44931" x="3590925" y="3368675"/>
          <p14:tracePt t="44947" x="3565525" y="3335338"/>
          <p14:tracePt t="44963" x="3530600" y="3309938"/>
          <p14:tracePt t="44964" x="3514725" y="3292475"/>
          <p14:tracePt t="44980" x="3479800" y="3275013"/>
          <p14:tracePt t="44980" x="3462338" y="3259138"/>
          <p14:tracePt t="44997" x="3446463" y="3249613"/>
          <p14:tracePt t="44998" x="3429000" y="3232150"/>
          <p14:tracePt t="45013" x="3403600" y="3224213"/>
          <p14:tracePt t="45014" x="3386138" y="3224213"/>
          <p14:tracePt t="45030" x="3368675" y="3216275"/>
          <p14:tracePt t="45031" x="3352800" y="3206750"/>
          <p14:tracePt t="45047" x="3343275" y="3206750"/>
          <p14:tracePt t="45048" x="3335338" y="3198813"/>
          <p14:tracePt t="45064" x="3317875" y="3198813"/>
          <p14:tracePt t="45065" x="3300413" y="3190875"/>
          <p14:tracePt t="45080" x="3292475" y="3181350"/>
          <p14:tracePt t="45081" x="3275013" y="3181350"/>
          <p14:tracePt t="45097" x="3267075" y="3181350"/>
          <p14:tracePt t="45113" x="3259138" y="3181350"/>
          <p14:tracePt t="45131" x="3241675" y="3181350"/>
          <p14:tracePt t="45131" x="3232150" y="3181350"/>
          <p14:tracePt t="45164" x="3216275" y="3181350"/>
          <p14:tracePt t="45164" x="3190875" y="3198813"/>
          <p14:tracePt t="45180" x="3173413" y="3206750"/>
          <p14:tracePt t="45181" x="3130550" y="3224213"/>
          <p14:tracePt t="45197" x="3105150" y="3241675"/>
          <p14:tracePt t="45198" x="3054350" y="3267075"/>
          <p14:tracePt t="45213" x="3036888" y="3275013"/>
          <p14:tracePt t="45214" x="3001963" y="3292475"/>
          <p14:tracePt t="45230" x="2976563" y="3300413"/>
          <p14:tracePt t="45231" x="2976563" y="3309938"/>
          <p14:tracePt t="45247" x="2968625" y="3317875"/>
          <p14:tracePt t="45247" x="2959100" y="3317875"/>
          <p14:tracePt t="45264" x="2959100" y="3327400"/>
          <p14:tracePt t="45280" x="2959100" y="3335338"/>
          <p14:tracePt t="45297" x="2959100" y="3343275"/>
          <p14:tracePt t="45313" x="2959100" y="3352800"/>
          <p14:tracePt t="45331" x="2959100" y="3360738"/>
          <p14:tracePt t="45347" x="2959100" y="3368675"/>
          <p14:tracePt t="45363" x="2951163" y="3368675"/>
          <p14:tracePt t="45364" x="2951163" y="3378200"/>
          <p14:tracePt t="45380" x="2933700" y="3386138"/>
          <p14:tracePt t="45381" x="0" y="0"/>
        </p14:tracePtLst>
        <p14:tracePtLst>
          <p14:tracePt t="46490" x="3846513" y="1893888"/>
          <p14:tracePt t="46618" x="0" y="0"/>
        </p14:tracePtLst>
        <p14:tracePtLst>
          <p14:tracePt t="46814" x="3846513" y="1893888"/>
          <p14:tracePt t="46934" x="0" y="0"/>
        </p14:tracePtLst>
        <p14:tracePtLst>
          <p14:tracePt t="47042" x="3846513" y="1893888"/>
          <p14:tracePt t="47122" x="0" y="0"/>
        </p14:tracePtLst>
        <p14:tracePtLst>
          <p14:tracePt t="47226" x="3846513" y="1893888"/>
          <p14:tracePt t="47346" x="3856038" y="1893888"/>
          <p14:tracePt t="47346" x="0" y="0"/>
        </p14:tracePtLst>
        <p14:tracePtLst>
          <p14:tracePt t="47434" x="3856038" y="1893888"/>
          <p14:tracePt t="47706" x="0" y="0"/>
        </p14:tracePtLst>
        <p14:tracePtLst>
          <p14:tracePt t="49634" x="2832100" y="690563"/>
          <p14:tracePt t="49746" x="0" y="0"/>
        </p14:tracePtLst>
        <p14:tracePtLst>
          <p14:tracePt t="49874" x="2840038" y="690563"/>
          <p14:tracePt t="49909" x="2840038" y="682625"/>
          <p14:tracePt t="49990" x="0" y="0"/>
        </p14:tracePtLst>
        <p14:tracePtLst>
          <p14:tracePt t="50122" x="2840038" y="682625"/>
          <p14:tracePt t="50210" x="2849563" y="682625"/>
          <p14:tracePt t="50210" x="0" y="0"/>
        </p14:tracePtLst>
        <p14:tracePtLst>
          <p14:tracePt t="50330" x="2849563" y="673100"/>
          <p14:tracePt t="50409" x="2857500" y="673100"/>
          <p14:tracePt t="50410" x="0" y="0"/>
        </p14:tracePtLst>
        <p14:tracePtLst>
          <p14:tracePt t="54666" x="4478338" y="3479800"/>
          <p14:tracePt t="54673" x="4478338" y="3471863"/>
          <p14:tracePt t="54681" x="4478338" y="3462338"/>
          <p14:tracePt t="54697" x="4478338" y="3454400"/>
          <p14:tracePt t="54710" x="4478338" y="3446463"/>
          <p14:tracePt t="54727" x="4470400" y="3446463"/>
          <p14:tracePt t="54728" x="4460875" y="3429000"/>
          <p14:tracePt t="54745" x="4452938" y="3411538"/>
          <p14:tracePt t="54746" x="4418013" y="3378200"/>
          <p14:tracePt t="54761" x="4402138" y="3368675"/>
          <p14:tracePt t="54761" x="4384675" y="3360738"/>
          <p14:tracePt t="54777" x="4384675" y="3352800"/>
          <p14:tracePt t="54778" x="4367213" y="3343275"/>
          <p14:tracePt t="54794" x="4349750" y="3335338"/>
          <p14:tracePt t="54811" x="4341813" y="3327400"/>
          <p14:tracePt t="54812" x="4324350" y="3317875"/>
          <p14:tracePt t="54827" x="4306888" y="3309938"/>
          <p14:tracePt t="54828" x="4298950" y="3300413"/>
          <p14:tracePt t="54844" x="4281488" y="3292475"/>
          <p14:tracePt t="54844" x="4265613" y="3284538"/>
          <p14:tracePt t="54860" x="4248150" y="3275013"/>
          <p14:tracePt t="54861" x="4230688" y="3275013"/>
          <p14:tracePt t="54878" x="4205288" y="3267075"/>
          <p14:tracePt t="54878" x="4170363" y="3259138"/>
          <p14:tracePt t="54894" x="4154488" y="3249613"/>
          <p14:tracePt t="54895" x="4129088" y="3249613"/>
          <p14:tracePt t="54910" x="4102100" y="3241675"/>
          <p14:tracePt t="54911" x="4086225" y="3241675"/>
          <p14:tracePt t="54927" x="4068763" y="3241675"/>
          <p14:tracePt t="54945" x="4051300" y="3241675"/>
          <p14:tracePt t="54960" x="4000500" y="3241675"/>
          <p14:tracePt t="54977" x="3992563" y="3241675"/>
          <p14:tracePt t="54978" x="3932238" y="3241675"/>
          <p14:tracePt t="54994" x="3906838" y="3241675"/>
          <p14:tracePt t="54994" x="3881438" y="3241675"/>
          <p14:tracePt t="55011" x="3846513" y="3241675"/>
          <p14:tracePt t="55027" x="3821113" y="3241675"/>
          <p14:tracePt t="55028" x="3770313" y="3241675"/>
          <p14:tracePt t="55044" x="3744913" y="3241675"/>
          <p14:tracePt t="55060" x="3727450" y="3241675"/>
          <p14:tracePt t="55061" x="3684588" y="3249613"/>
          <p14:tracePt t="55078" x="3667125" y="3249613"/>
          <p14:tracePt t="55078" x="3651250" y="3267075"/>
          <p14:tracePt t="55094" x="3633788" y="3267075"/>
          <p14:tracePt t="55094" x="3616325" y="3267075"/>
          <p14:tracePt t="55110" x="3598863" y="3275013"/>
          <p14:tracePt t="55111" x="3590925" y="3284538"/>
          <p14:tracePt t="55128" x="3582988" y="3292475"/>
          <p14:tracePt t="55145" x="3573463" y="3292475"/>
          <p14:tracePt t="55145" x="3573463" y="3300413"/>
          <p14:tracePt t="55160" x="3573463" y="3309938"/>
          <p14:tracePt t="55177" x="3565525" y="3309938"/>
          <p14:tracePt t="55178" x="3557588" y="3343275"/>
          <p14:tracePt t="55194" x="3548063" y="3352800"/>
          <p14:tracePt t="55194" x="3540125" y="3368675"/>
          <p14:tracePt t="55211" x="3540125" y="3386138"/>
          <p14:tracePt t="55212" x="3540125" y="3395663"/>
          <p14:tracePt t="55227" x="3540125" y="3403600"/>
          <p14:tracePt t="55244" x="3540125" y="3429000"/>
          <p14:tracePt t="55244" x="3540125" y="3454400"/>
          <p14:tracePt t="55260" x="3540125" y="3471863"/>
          <p14:tracePt t="55261" x="3540125" y="3479800"/>
          <p14:tracePt t="55278" x="3557588" y="3497263"/>
          <p14:tracePt t="55278" x="3565525" y="3522663"/>
          <p14:tracePt t="55294" x="3582988" y="3530600"/>
          <p14:tracePt t="55294" x="3598863" y="3548063"/>
          <p14:tracePt t="55310" x="3608388" y="3557588"/>
          <p14:tracePt t="55311" x="3625850" y="3565525"/>
          <p14:tracePt t="55327" x="3641725" y="3573463"/>
          <p14:tracePt t="55328" x="3659188" y="3582988"/>
          <p14:tracePt t="55344" x="3684588" y="3590925"/>
          <p14:tracePt t="55345" x="3709988" y="3590925"/>
          <p14:tracePt t="55360" x="3752850" y="3608388"/>
          <p14:tracePt t="55361" x="3787775" y="3608388"/>
          <p14:tracePt t="55377" x="3830638" y="3616325"/>
          <p14:tracePt t="55378" x="3906838" y="3641725"/>
          <p14:tracePt t="55394" x="3940175" y="3651250"/>
          <p14:tracePt t="55394" x="3967163" y="3659188"/>
          <p14:tracePt t="55411" x="3992563" y="3659188"/>
          <p14:tracePt t="55412" x="4017963" y="3667125"/>
          <p14:tracePt t="55427" x="4025900" y="3667125"/>
          <p14:tracePt t="55427" x="4033838" y="3667125"/>
          <p14:tracePt t="55444" x="4043363" y="3667125"/>
          <p14:tracePt t="55460" x="4051300" y="3651250"/>
          <p14:tracePt t="55461" x="4076700" y="3633788"/>
          <p14:tracePt t="55478" x="4102100" y="3608388"/>
          <p14:tracePt t="55478" x="4129088" y="3590925"/>
          <p14:tracePt t="55494" x="4154488" y="3557588"/>
          <p14:tracePt t="55494" x="4179888" y="3514725"/>
          <p14:tracePt t="55510" x="4205288" y="3489325"/>
          <p14:tracePt t="55511" x="0" y="0"/>
        </p14:tracePtLst>
        <p14:tracePtLst>
          <p14:tracePt t="56210" x="3881438" y="1936750"/>
          <p14:tracePt t="56338" x="0" y="0"/>
        </p14:tracePtLst>
        <p14:tracePtLst>
          <p14:tracePt t="56466" x="3881438" y="1936750"/>
          <p14:tracePt t="56497" x="3881438" y="1927225"/>
          <p14:tracePt t="56634" x="0" y="0"/>
        </p14:tracePtLst>
        <p14:tracePtLst>
          <p14:tracePt t="56818" x="3881438" y="1927225"/>
          <p14:tracePt t="56929" x="0" y="0"/>
        </p14:tracePtLst>
        <p14:tracePtLst>
          <p14:tracePt t="58786" x="2874963" y="1876425"/>
          <p14:tracePt t="59009" x="2882900" y="1876425"/>
          <p14:tracePt t="59189" x="0" y="0"/>
        </p14:tracePtLst>
        <p14:tracePtLst>
          <p14:tracePt t="59410" x="2882900" y="1876425"/>
          <p14:tracePt t="59514" x="0" y="0"/>
        </p14:tracePtLst>
        <p14:tracePtLst>
          <p14:tracePt t="59682" x="2882900" y="1876425"/>
          <p14:tracePt t="59777" x="0" y="0"/>
        </p14:tracePtLst>
        <p14:tracePtLst>
          <p14:tracePt t="63650" x="5502275" y="3565525"/>
          <p14:tracePt t="63657" x="5510213" y="3557588"/>
          <p14:tracePt t="63689" x="5510213" y="3548063"/>
          <p14:tracePt t="63697" x="5518150" y="3530600"/>
          <p14:tracePt t="63708" x="5518150" y="3522663"/>
          <p14:tracePt t="63725" x="5527675" y="3505200"/>
          <p14:tracePt t="63726" x="5535613" y="3497263"/>
          <p14:tracePt t="63741" x="5545138" y="3489325"/>
          <p14:tracePt t="63742" x="5545138" y="3462338"/>
          <p14:tracePt t="63758" x="5545138" y="3454400"/>
          <p14:tracePt t="63758" x="5553075" y="3446463"/>
          <p14:tracePt t="63775" x="5561013" y="3429000"/>
          <p14:tracePt t="63792" x="5561013" y="3421063"/>
          <p14:tracePt t="63808" x="5561013" y="3411538"/>
          <p14:tracePt t="63825" x="5561013" y="3403600"/>
          <p14:tracePt t="63825" x="5553075" y="3368675"/>
          <p14:tracePt t="63841" x="5553075" y="3360738"/>
          <p14:tracePt t="63842" x="5545138" y="3343275"/>
          <p14:tracePt t="63859" x="5535613" y="3327400"/>
          <p14:tracePt t="63875" x="5527675" y="3309938"/>
          <p14:tracePt t="63875" x="5518150" y="3300413"/>
          <p14:tracePt t="63891" x="5510213" y="3284538"/>
          <p14:tracePt t="63892" x="5492750" y="3275013"/>
          <p14:tracePt t="63908" x="5484813" y="3259138"/>
          <p14:tracePt t="63908" x="5476875" y="3249613"/>
          <p14:tracePt t="63925" x="5459413" y="3241675"/>
          <p14:tracePt t="63926" x="5416550" y="3224213"/>
          <p14:tracePt t="63941" x="5399088" y="3216275"/>
          <p14:tracePt t="63942" x="5381625" y="3206750"/>
          <p14:tracePt t="63958" x="5330825" y="3190875"/>
          <p14:tracePt t="63959" x="5305425" y="3190875"/>
          <p14:tracePt t="63974" x="5280025" y="3181350"/>
          <p14:tracePt t="63975" x="5262563" y="3173413"/>
          <p14:tracePt t="63992" x="5229225" y="3163888"/>
          <p14:tracePt t="63993" x="5203825" y="3163888"/>
          <p14:tracePt t="64008" x="5176838" y="3163888"/>
          <p14:tracePt t="64009" x="5143500" y="3163888"/>
          <p14:tracePt t="64024" x="5110163" y="3163888"/>
          <p14:tracePt t="64025" x="5067300" y="3163888"/>
          <p14:tracePt t="64041" x="5032375" y="3163888"/>
          <p14:tracePt t="64042" x="4946650" y="3163888"/>
          <p14:tracePt t="64059" x="4895850" y="3163888"/>
          <p14:tracePt t="64059" x="4852988" y="3163888"/>
          <p14:tracePt t="64075" x="4802188" y="3163888"/>
          <p14:tracePt t="64075" x="4768850" y="3163888"/>
          <p14:tracePt t="64091" x="4725988" y="3163888"/>
          <p14:tracePt t="64092" x="4700588" y="3173413"/>
          <p14:tracePt t="64108" x="4673600" y="3181350"/>
          <p14:tracePt t="64109" x="4657725" y="3181350"/>
          <p14:tracePt t="64125" x="4640263" y="3181350"/>
          <p14:tracePt t="64126" x="4622800" y="3190875"/>
          <p14:tracePt t="64142" x="4597400" y="3206750"/>
          <p14:tracePt t="64158" x="4579938" y="3206750"/>
          <p14:tracePt t="64159" x="4572000" y="3224213"/>
          <p14:tracePt t="64174" x="4554538" y="3224213"/>
          <p14:tracePt t="64175" x="4529138" y="3241675"/>
          <p14:tracePt t="64192" x="4511675" y="3249613"/>
          <p14:tracePt t="64192" x="4503738" y="3259138"/>
          <p14:tracePt t="64208" x="4486275" y="3267075"/>
          <p14:tracePt t="64208" x="4460875" y="3284538"/>
          <p14:tracePt t="64224" x="4443413" y="3284538"/>
          <p14:tracePt t="64241" x="4427538" y="3300413"/>
          <p14:tracePt t="64242" x="4410075" y="3327400"/>
          <p14:tracePt t="64259" x="4392613" y="3327400"/>
          <p14:tracePt t="64259" x="4392613" y="3335338"/>
          <p14:tracePt t="64274" x="4384675" y="3352800"/>
          <p14:tracePt t="64291" x="4384675" y="3368675"/>
          <p14:tracePt t="64291" x="4375150" y="3378200"/>
          <p14:tracePt t="64308" x="4375150" y="3395663"/>
          <p14:tracePt t="64308" x="4375150" y="3403600"/>
          <p14:tracePt t="64325" x="4375150" y="3411538"/>
          <p14:tracePt t="64326" x="4375150" y="3421063"/>
          <p14:tracePt t="64341" x="4375150" y="3429000"/>
          <p14:tracePt t="64358" x="4375150" y="3446463"/>
          <p14:tracePt t="64358" x="4375150" y="3454400"/>
          <p14:tracePt t="64374" x="4384675" y="3462338"/>
          <p14:tracePt t="64375" x="4384675" y="3471863"/>
          <p14:tracePt t="64393" x="4392613" y="3489325"/>
          <p14:tracePt t="64393" x="4410075" y="3514725"/>
          <p14:tracePt t="64408" x="4427538" y="3540125"/>
          <p14:tracePt t="64424" x="4427538" y="3557588"/>
          <p14:tracePt t="64425" x="4452938" y="3582988"/>
          <p14:tracePt t="64441" x="4478338" y="3598863"/>
          <p14:tracePt t="64442" x="4495800" y="3616325"/>
          <p14:tracePt t="64459" x="4511675" y="3625850"/>
          <p14:tracePt t="64459" x="4538663" y="3633788"/>
          <p14:tracePt t="64474" x="4554538" y="3641725"/>
          <p14:tracePt t="64475" x="4579938" y="3641725"/>
          <p14:tracePt t="64491" x="4605338" y="3651250"/>
          <p14:tracePt t="64492" x="4622800" y="3659188"/>
          <p14:tracePt t="64508" x="4640263" y="3659188"/>
          <p14:tracePt t="64508" x="4657725" y="3667125"/>
          <p14:tracePt t="64525" x="4683125" y="3667125"/>
          <p14:tracePt t="64526" x="4691063" y="3667125"/>
          <p14:tracePt t="64541" x="4716463" y="3667125"/>
          <p14:tracePt t="64541" x="4741863" y="3667125"/>
          <p14:tracePt t="64558" x="4776788" y="3667125"/>
          <p14:tracePt t="64574" x="4810125" y="3667125"/>
          <p14:tracePt t="64575" x="4878388" y="3667125"/>
          <p14:tracePt t="64592" x="4930775" y="3667125"/>
          <p14:tracePt t="64592" x="4964113" y="3667125"/>
          <p14:tracePt t="64608" x="5006975" y="3667125"/>
          <p14:tracePt t="64609" x="5041900" y="3667125"/>
          <p14:tracePt t="64624" x="5075238" y="3667125"/>
          <p14:tracePt t="64625" x="5100638" y="3667125"/>
          <p14:tracePt t="64641" x="5126038" y="3667125"/>
          <p14:tracePt t="64642" x="5176838" y="3667125"/>
          <p14:tracePt t="64659" x="5203825" y="3667125"/>
          <p14:tracePt t="64659" x="5229225" y="3667125"/>
          <p14:tracePt t="64674" x="5245100" y="3659188"/>
          <p14:tracePt t="64675" x="5262563" y="3659188"/>
          <p14:tracePt t="64691" x="5287963" y="3651250"/>
          <p14:tracePt t="64692" x="5313363" y="3651250"/>
          <p14:tracePt t="64708" x="5330825" y="3651250"/>
          <p14:tracePt t="64725" x="5348288" y="3651250"/>
          <p14:tracePt t="64725" x="5391150" y="3641725"/>
          <p14:tracePt t="64741" x="5399088" y="3633788"/>
          <p14:tracePt t="64741" x="5416550" y="3633788"/>
          <p14:tracePt t="64758" x="5434013" y="3633788"/>
          <p14:tracePt t="64758" x="5449888" y="3633788"/>
          <p14:tracePt t="64774" x="5459413" y="3625850"/>
          <p14:tracePt t="64775" x="5484813" y="3616325"/>
          <p14:tracePt t="64792" x="5492750" y="3616325"/>
          <p14:tracePt t="64792" x="5502275" y="3608388"/>
          <p14:tracePt t="64808" x="5510213" y="3608388"/>
          <p14:tracePt t="64824" x="5518150" y="3608388"/>
          <p14:tracePt t="64841" x="5527675" y="3608388"/>
          <p14:tracePt t="64842" x="5535613" y="3598863"/>
          <p14:tracePt t="64858" x="5545138" y="3582988"/>
          <p14:tracePt t="64859" x="5561013" y="3573463"/>
          <p14:tracePt t="64874" x="5570538" y="3557588"/>
          <p14:tracePt t="64875" x="5586413" y="3540125"/>
          <p14:tracePt t="64891" x="5586413" y="3530600"/>
          <p14:tracePt t="64892" x="5595938" y="3522663"/>
          <p14:tracePt t="64908" x="5603875" y="3514725"/>
          <p14:tracePt t="64925" x="5613400" y="3514725"/>
          <p14:tracePt t="64941" x="5613400" y="3505200"/>
          <p14:tracePt t="64961" x="5613400" y="3489325"/>
          <p14:tracePt t="64974" x="5613400" y="3479800"/>
          <p14:tracePt t="64992" x="5613400" y="3471863"/>
          <p14:tracePt t="64992" x="5613400" y="3454400"/>
          <p14:tracePt t="65008" x="5603875" y="3436938"/>
          <p14:tracePt t="65008" x="5603875" y="3429000"/>
          <p14:tracePt t="65024" x="5603875" y="3421063"/>
          <p14:tracePt t="65041" x="5595938" y="3411538"/>
          <p14:tracePt t="65042" x="5586413" y="3395663"/>
          <p14:tracePt t="65058" x="5578475" y="3386138"/>
          <p14:tracePt t="65074" x="5570538" y="3378200"/>
          <p14:tracePt t="65075" x="5553075" y="3368675"/>
          <p14:tracePt t="65091" x="5527675" y="3352800"/>
          <p14:tracePt t="65108" x="5518150" y="3343275"/>
          <p14:tracePt t="65125" x="5459413" y="3317875"/>
          <p14:tracePt t="65125" x="5381625" y="3300413"/>
          <p14:tracePt t="65142" x="5262563" y="3267075"/>
          <p14:tracePt t="65158" x="5203825" y="3259138"/>
          <p14:tracePt t="65159" x="5151438" y="3249613"/>
          <p14:tracePt t="65174" x="5092700" y="3241675"/>
          <p14:tracePt t="65175" x="5041900" y="3232150"/>
          <p14:tracePt t="65192" x="5006975" y="3224213"/>
          <p14:tracePt t="65192" x="4973638" y="3216275"/>
          <p14:tracePt t="65208" x="4930775" y="3216275"/>
          <p14:tracePt t="65208" x="4905375" y="3216275"/>
          <p14:tracePt t="65224" x="4870450" y="3216275"/>
          <p14:tracePt t="65241" x="4827588" y="3216275"/>
          <p14:tracePt t="65241" x="4751388" y="3216275"/>
          <p14:tracePt t="65258" x="4716463" y="3216275"/>
          <p14:tracePt t="65259" x="4691063" y="3216275"/>
          <p14:tracePt t="65274" x="4657725" y="3216275"/>
          <p14:tracePt t="65275" x="4622800" y="3216275"/>
          <p14:tracePt t="65291" x="4579938" y="3216275"/>
          <p14:tracePt t="65292" x="4564063" y="3216275"/>
          <p14:tracePt t="65307" x="4546600" y="3216275"/>
          <p14:tracePt t="65325" x="4538663" y="3216275"/>
          <p14:tracePt t="65326" x="4495800" y="3232150"/>
          <p14:tracePt t="65341" x="4478338" y="3241675"/>
          <p14:tracePt t="65341" x="4460875" y="3249613"/>
          <p14:tracePt t="65358" x="4427538" y="3267075"/>
          <p14:tracePt t="65358" x="4418013" y="3275013"/>
          <p14:tracePt t="65374" x="4402138" y="3292475"/>
          <p14:tracePt t="65375" x="4392613" y="3300413"/>
          <p14:tracePt t="65392" x="4384675" y="3317875"/>
          <p14:tracePt t="65393" x="4375150" y="3327400"/>
          <p14:tracePt t="65408" x="4367213" y="3335338"/>
          <p14:tracePt t="65408" x="4359275" y="3352800"/>
          <p14:tracePt t="65424" x="4359275" y="3368675"/>
          <p14:tracePt t="65441" x="4349750" y="3386138"/>
          <p14:tracePt t="65442" x="4349750" y="3403600"/>
          <p14:tracePt t="65457" x="4341813" y="3411538"/>
          <p14:tracePt t="65458" x="4341813" y="3421063"/>
          <p14:tracePt t="65475" x="4341813" y="3446463"/>
          <p14:tracePt t="65475" x="4341813" y="3454400"/>
          <p14:tracePt t="65491" x="4341813" y="3471863"/>
          <p14:tracePt t="65507" x="4341813" y="3497263"/>
          <p14:tracePt t="65508" x="4341813" y="3530600"/>
          <p14:tracePt t="65524" x="4341813" y="3548063"/>
          <p14:tracePt t="65542" x="4341813" y="3565525"/>
          <p14:tracePt t="65542" x="4341813" y="3590925"/>
          <p14:tracePt t="65557" x="4349750" y="3598863"/>
          <p14:tracePt t="65558" x="4349750" y="3608388"/>
          <p14:tracePt t="65574" x="4367213" y="3625850"/>
          <p14:tracePt t="65591" x="4384675" y="3633788"/>
          <p14:tracePt t="65591" x="4392613" y="3641725"/>
          <p14:tracePt t="65608" x="4402138" y="3641725"/>
          <p14:tracePt t="65609" x="4427538" y="3651250"/>
          <p14:tracePt t="65624" x="4443413" y="3651250"/>
          <p14:tracePt t="65625" x="4460875" y="3651250"/>
          <p14:tracePt t="65641" x="4486275" y="3651250"/>
          <p14:tracePt t="65657" x="4546600" y="3651250"/>
          <p14:tracePt t="65675" x="4632325" y="3651250"/>
          <p14:tracePt t="65675" x="4751388" y="3651250"/>
          <p14:tracePt t="65691" x="4810125" y="3651250"/>
          <p14:tracePt t="65691" x="4827588" y="3651250"/>
          <p14:tracePt t="65707" x="4870450" y="3651250"/>
          <p14:tracePt t="65724" x="4905375" y="3651250"/>
          <p14:tracePt t="65725" x="4946650" y="3651250"/>
          <p14:tracePt t="65741" x="4981575" y="3651250"/>
          <p14:tracePt t="65742" x="5006975" y="3651250"/>
          <p14:tracePt t="65757" x="5041900" y="3651250"/>
          <p14:tracePt t="65758" x="5075238" y="3651250"/>
          <p14:tracePt t="65774" x="5118100" y="3651250"/>
          <p14:tracePt t="65775" x="5151438" y="3651250"/>
          <p14:tracePt t="65791" x="5186363" y="3641725"/>
          <p14:tracePt t="65791" x="5211763" y="3641725"/>
          <p14:tracePt t="65808" x="5237163" y="3641725"/>
          <p14:tracePt t="65809" x="5262563" y="3641725"/>
          <p14:tracePt t="65824" x="5280025" y="3641725"/>
          <p14:tracePt t="65825" x="5280025" y="3633788"/>
          <p14:tracePt t="65841" x="5297488" y="3633788"/>
          <p14:tracePt t="65857" x="5322888" y="3625850"/>
          <p14:tracePt t="65858" x="5356225" y="3616325"/>
          <p14:tracePt t="65875" x="5373688" y="3616325"/>
          <p14:tracePt t="65875" x="5391150" y="3608388"/>
          <p14:tracePt t="65891" x="5408613" y="3608388"/>
          <p14:tracePt t="65891" x="5416550" y="3608388"/>
          <p14:tracePt t="65907" x="5424488" y="3608388"/>
          <p14:tracePt t="65924" x="5434013" y="3608388"/>
          <p14:tracePt t="65925" x="5434013" y="3598863"/>
          <p14:tracePt t="65941" x="5441950" y="3598863"/>
          <p14:tracePt t="65957" x="5449888" y="3590925"/>
          <p14:tracePt t="65974" x="5459413" y="3582988"/>
          <p14:tracePt t="65991" x="5467350" y="3582988"/>
          <p14:tracePt t="65991" x="5476875" y="3573463"/>
          <p14:tracePt t="66008" x="5484813" y="3565525"/>
          <p14:tracePt t="66009" x="5492750" y="3565525"/>
          <p14:tracePt t="66024" x="5492750" y="3557588"/>
          <p14:tracePt t="66025" x="5502275" y="3557588"/>
          <p14:tracePt t="66041" x="5510213" y="3540125"/>
          <p14:tracePt t="66057" x="5518150" y="3530600"/>
          <p14:tracePt t="66058" x="5518150" y="3514725"/>
          <p14:tracePt t="66075" x="5535613" y="3497263"/>
          <p14:tracePt t="66075" x="5535613" y="3489325"/>
          <p14:tracePt t="66091" x="5545138" y="3471863"/>
          <p14:tracePt t="66091" x="5553075" y="3462338"/>
          <p14:tracePt t="66107" x="5561013" y="3454400"/>
          <p14:tracePt t="66108" x="5561013" y="3446463"/>
          <p14:tracePt t="66124" x="5561013" y="3436938"/>
          <p14:tracePt t="66124" x="5561013" y="3429000"/>
          <p14:tracePt t="66142" x="5561013" y="3421063"/>
          <p14:tracePt t="66158" x="5570538" y="3411538"/>
          <p14:tracePt t="66174" x="5570538" y="3395663"/>
          <p14:tracePt t="66174" x="5570538" y="3368675"/>
          <p14:tracePt t="66191" x="5570538" y="3352800"/>
          <p14:tracePt t="66208" x="5570538" y="3327400"/>
          <p14:tracePt t="66208" x="5553075" y="3275013"/>
          <p14:tracePt t="66224" x="5527675" y="3249613"/>
          <p14:tracePt t="66225" x="5518150" y="3232150"/>
          <p14:tracePt t="66241" x="5492750" y="3206750"/>
          <p14:tracePt t="66241" x="5441950" y="3190875"/>
          <p14:tracePt t="66257" x="5424488" y="3181350"/>
          <p14:tracePt t="66258" x="5416550" y="3173413"/>
          <p14:tracePt t="66258" x="0" y="0"/>
        </p14:tracePtLst>
        <p14:tracePtLst>
          <p14:tracePt t="82370" x="1663700" y="4716463"/>
          <p14:tracePt t="82449" x="1671638" y="4716463"/>
          <p14:tracePt t="82465" x="1681163" y="4716463"/>
          <p14:tracePt t="82649" x="1689100" y="4716463"/>
          <p14:tracePt t="82697" x="1697038" y="4716463"/>
          <p14:tracePt t="82705" x="1706563" y="4716463"/>
          <p14:tracePt t="82713" x="1714500" y="4716463"/>
          <p14:tracePt t="82736" x="1731963" y="4716463"/>
          <p14:tracePt t="82737" x="1757363" y="4716463"/>
          <p14:tracePt t="82761" x="1782763" y="4716463"/>
          <p14:tracePt t="82769" x="1790700" y="4716463"/>
          <p14:tracePt t="82770" x="1816100" y="4716463"/>
          <p14:tracePt t="82791" x="1825625" y="4716463"/>
          <p14:tracePt t="82803" x="1833563" y="4716463"/>
          <p14:tracePt t="82804" x="1858963" y="4716463"/>
          <p14:tracePt t="82831" x="1876425" y="4716463"/>
          <p14:tracePt t="82836" x="1911350" y="4716463"/>
          <p14:tracePt t="82836" x="1919288" y="4716463"/>
          <p14:tracePt t="82861" x="1936750" y="4716463"/>
          <p14:tracePt t="82870" x="1962150" y="4725988"/>
          <p14:tracePt t="82870" x="1970088" y="4725988"/>
          <p14:tracePt t="82891" x="1979613" y="4725988"/>
          <p14:tracePt t="82892" x="1995488" y="4725988"/>
          <p14:tracePt t="82902" x="2005013" y="4733925"/>
          <p14:tracePt t="82931" x="2020888" y="4733925"/>
          <p14:tracePt t="82932" x="2038350" y="4733925"/>
          <p14:tracePt t="82937" x="2047875" y="4733925"/>
          <p14:tracePt t="82961" x="2063750" y="4733925"/>
          <p14:tracePt t="82962" x="2098675" y="4733925"/>
          <p14:tracePt t="82969" x="2132013" y="4741863"/>
          <p14:tracePt t="82991" x="2157413" y="4741863"/>
          <p14:tracePt t="82992" x="2184400" y="4741863"/>
          <p14:tracePt t="83003" x="2209800" y="4741863"/>
          <p14:tracePt t="83004" x="2225675" y="4741863"/>
          <p14:tracePt t="83031" x="2252663" y="4741863"/>
          <p14:tracePt t="83032" x="2293938" y="4751388"/>
          <p14:tracePt t="83036" x="2319338" y="4751388"/>
          <p14:tracePt t="83061" x="2346325" y="4751388"/>
          <p14:tracePt t="83062" x="2379663" y="4759325"/>
          <p14:tracePt t="83070" x="2414588" y="4759325"/>
          <p14:tracePt t="83091" x="2430463" y="4768850"/>
          <p14:tracePt t="83092" x="2482850" y="4768850"/>
          <p14:tracePt t="83102" x="2524125" y="4768850"/>
          <p14:tracePt t="83131" x="2551113" y="4768850"/>
          <p14:tracePt t="83132" x="2601913" y="4784725"/>
          <p14:tracePt t="83137" x="2609850" y="4784725"/>
          <p14:tracePt t="83161" x="2619375" y="4784725"/>
          <p14:tracePt t="83162" x="2635250" y="4784725"/>
          <p14:tracePt t="83169" x="2644775" y="4784725"/>
          <p14:tracePt t="83191" x="2660650" y="4784725"/>
          <p14:tracePt t="83192" x="2678113" y="4784725"/>
          <p14:tracePt t="83203" x="2687638" y="4784725"/>
          <p14:tracePt t="83203" x="2703513" y="4784725"/>
          <p14:tracePt t="83231" x="2728913" y="4784725"/>
          <p14:tracePt t="83232" x="2763838" y="4784725"/>
          <p14:tracePt t="83252" x="2781300" y="4784725"/>
          <p14:tracePt t="83282" x="2824163" y="4784725"/>
          <p14:tracePt t="83283" x="2890838" y="4784725"/>
          <p14:tracePt t="83311" x="2908300" y="4784725"/>
          <p14:tracePt t="83319" x="2959100" y="4784725"/>
          <p14:tracePt t="83320" x="2968625" y="4784725"/>
          <p14:tracePt t="83341" x="2986088" y="4784725"/>
          <p14:tracePt t="83353" x="3011488" y="4784725"/>
          <p14:tracePt t="83353" x="3027363" y="4784725"/>
          <p14:tracePt t="83382" x="3036888" y="4784725"/>
          <p14:tracePt t="83383" x="3054350" y="4784725"/>
          <p14:tracePt t="83386" x="3062288" y="4784725"/>
          <p14:tracePt t="83412" x="3079750" y="4784725"/>
          <p14:tracePt t="83413" x="3105150" y="4776788"/>
          <p14:tracePt t="83420" x="3122613" y="4776788"/>
          <p14:tracePt t="83444" x="3138488" y="4776788"/>
          <p14:tracePt t="83445" x="3155950" y="4776788"/>
          <p14:tracePt t="83452" x="3163888" y="4776788"/>
          <p14:tracePt t="83474" x="3173413" y="4776788"/>
          <p14:tracePt t="83475" x="3181350" y="4776788"/>
          <p14:tracePt t="83486" x="3198813" y="4768850"/>
          <p14:tracePt t="83514" x="3216275" y="4768850"/>
          <p14:tracePt t="83515" x="3249613" y="4768850"/>
          <p14:tracePt t="83544" x="3267075" y="4768850"/>
          <p14:tracePt t="83545" x="3317875" y="4768850"/>
          <p14:tracePt t="83553" x="3343275" y="4768850"/>
          <p14:tracePt t="83574" x="3352800" y="4768850"/>
          <p14:tracePt t="83585" x="3360738" y="4759325"/>
          <p14:tracePt t="83586" x="3386138" y="4759325"/>
          <p14:tracePt t="83616" x="3395663" y="4759325"/>
          <p14:tracePt t="83619" x="3421063" y="4759325"/>
          <p14:tracePt t="83646" x="3429000" y="4759325"/>
          <p14:tracePt t="83653" x="3462338" y="4759325"/>
          <p14:tracePt t="83653" x="3471863" y="4759325"/>
          <p14:tracePt t="83676" x="3489325" y="4759325"/>
          <p14:tracePt t="83686" x="3522663" y="4759325"/>
          <p14:tracePt t="83687" x="3540125" y="4759325"/>
          <p14:tracePt t="83716" x="3557588" y="4759325"/>
          <p14:tracePt t="83717" x="3625850" y="4759325"/>
          <p14:tracePt t="83746" x="3651250" y="4768850"/>
          <p14:tracePt t="83747" x="3702050" y="4768850"/>
          <p14:tracePt t="83753" x="3727450" y="4776788"/>
          <p14:tracePt t="83776" x="3752850" y="4776788"/>
          <p14:tracePt t="83777" x="3778250" y="4776788"/>
          <p14:tracePt t="83785" x="3795713" y="4784725"/>
          <p14:tracePt t="83806" x="3813175" y="4784725"/>
          <p14:tracePt t="83807" x="3838575" y="4784725"/>
          <p14:tracePt t="83820" x="3856038" y="4784725"/>
          <p14:tracePt t="83820" x="3871913" y="4784725"/>
          <p14:tracePt t="83846" x="3889375" y="4784725"/>
          <p14:tracePt t="83847" x="3932238" y="4784725"/>
          <p14:tracePt t="83852" x="3940175" y="4784725"/>
          <p14:tracePt t="83876" x="3957638" y="4784725"/>
          <p14:tracePt t="83877" x="3983038" y="4784725"/>
          <p14:tracePt t="83886" x="4025900" y="4794250"/>
          <p14:tracePt t="83916" x="4033838" y="4794250"/>
          <p14:tracePt t="83917" x="4094163" y="4794250"/>
          <p14:tracePt t="83946" x="4119563" y="4794250"/>
          <p14:tracePt t="83947" x="4162425" y="4802188"/>
          <p14:tracePt t="83953" x="4170363" y="4802188"/>
          <p14:tracePt t="83976" x="4179888" y="4802188"/>
          <p14:tracePt t="83985" x="4187825" y="4802188"/>
          <p14:tracePt t="83986" x="4197350" y="4802188"/>
          <p14:tracePt t="84019" x="4205288" y="4802188"/>
          <p14:tracePt t="84020" x="4213225" y="4802188"/>
          <p14:tracePt t="84046" x="4222750" y="4802188"/>
          <p14:tracePt t="84052" x="4230688" y="4802188"/>
          <p14:tracePt t="84076" x="4238625" y="4802188"/>
          <p14:tracePt t="84086" x="4248150" y="4802188"/>
          <p14:tracePt t="84117" x="4256088" y="4802188"/>
          <p14:tracePt t="84119" x="4273550" y="4802188"/>
          <p14:tracePt t="84147" x="4316413" y="4802188"/>
          <p14:tracePt t="84153" x="4324350" y="4794250"/>
          <p14:tracePt t="84176" x="4349750" y="4794250"/>
          <p14:tracePt t="84185" x="4375150" y="4794250"/>
          <p14:tracePt t="84206" x="4392613" y="4794250"/>
          <p14:tracePt t="84207" x="4443413" y="4784725"/>
          <p14:tracePt t="84219" x="4452938" y="4784725"/>
          <p14:tracePt t="84220" x="4478338" y="4776788"/>
          <p14:tracePt t="84246" x="4495800" y="4768850"/>
          <p14:tracePt t="84247" x="4546600" y="4768850"/>
          <p14:tracePt t="84252" x="4564063" y="4768850"/>
          <p14:tracePt t="84276" x="4572000" y="4768850"/>
          <p14:tracePt t="84286" x="4579938" y="4759325"/>
          <p14:tracePt t="84316" x="4589463" y="4759325"/>
          <p14:tracePt t="84329" x="4589463" y="4751388"/>
          <p14:tracePt t="84353" x="4589463" y="4741863"/>
          <p14:tracePt t="84353" x="0" y="0"/>
        </p14:tracePtLst>
        <p14:tracePtLst>
          <p14:tracePt t="84897" x="2252663" y="4367213"/>
          <p14:tracePt t="84985" x="2243138" y="4367213"/>
          <p14:tracePt t="84993" x="2235200" y="4367213"/>
          <p14:tracePt t="85018" x="2225675" y="4367213"/>
          <p14:tracePt t="85019" x="2184400" y="4349750"/>
          <p14:tracePt t="85040" x="2166938" y="4349750"/>
          <p14:tracePt t="85041" x="2116138" y="4349750"/>
          <p14:tracePt t="85052" x="2089150" y="4341813"/>
          <p14:tracePt t="85080" x="2073275" y="4341813"/>
          <p14:tracePt t="85085" x="2005013" y="4333875"/>
          <p14:tracePt t="85111" x="1995488" y="4333875"/>
          <p14:tracePt t="85111" x="1962150" y="4333875"/>
          <p14:tracePt t="85150" x="1944688" y="4333875"/>
          <p14:tracePt t="85152" x="1901825" y="4333875"/>
          <p14:tracePt t="85180" x="1893888" y="4333875"/>
          <p14:tracePt t="85181" x="1876425" y="4349750"/>
          <p14:tracePt t="85210" x="1858963" y="4349750"/>
          <p14:tracePt t="85211" x="1851025" y="4359275"/>
          <p14:tracePt t="85218" x="1833563" y="4367213"/>
          <p14:tracePt t="85240" x="1825625" y="4375150"/>
          <p14:tracePt t="85241" x="1782763" y="4384675"/>
          <p14:tracePt t="85280" x="1765300" y="4392613"/>
          <p14:tracePt t="85285" x="1747838" y="4410075"/>
          <p14:tracePt t="85310" x="1747838" y="4418013"/>
          <p14:tracePt t="85319" x="1739900" y="4435475"/>
          <p14:tracePt t="85319" x="1739900" y="4443413"/>
          <p14:tracePt t="85340" x="1739900" y="4460875"/>
          <p14:tracePt t="85352" x="1739900" y="4503738"/>
          <p14:tracePt t="85352" x="1739900" y="4529138"/>
          <p14:tracePt t="85381" x="1739900" y="4554538"/>
          <p14:tracePt t="85386" x="1757363" y="4605338"/>
          <p14:tracePt t="85386" x="1774825" y="4632325"/>
          <p14:tracePt t="85411" x="1782763" y="4648200"/>
          <p14:tracePt t="85412" x="1808163" y="4683125"/>
          <p14:tracePt t="85418" x="1825625" y="4700588"/>
          <p14:tracePt t="85444" x="1851025" y="4733925"/>
          <p14:tracePt t="85445" x="1884363" y="4768850"/>
          <p14:tracePt t="85452" x="1911350" y="4794250"/>
          <p14:tracePt t="85474" x="1919288" y="4802188"/>
          <p14:tracePt t="85475" x="1970088" y="4827588"/>
          <p14:tracePt t="85485" x="1979613" y="4837113"/>
          <p14:tracePt t="85515" x="1995488" y="4845050"/>
          <p14:tracePt t="85515" x="2030413" y="4845050"/>
          <p14:tracePt t="85544" x="2038350" y="4852988"/>
          <p14:tracePt t="85545" x="2055813" y="4852988"/>
          <p14:tracePt t="85574" x="2063750" y="4852988"/>
          <p14:tracePt t="85575" x="2073275" y="4852988"/>
          <p14:tracePt t="85586" x="2081213" y="4852988"/>
          <p14:tracePt t="85616" x="2089150" y="4852988"/>
          <p14:tracePt t="85625" x="2098675" y="4852988"/>
          <p14:tracePt t="85646" x="2106613" y="4852988"/>
          <p14:tracePt t="85647" x="2124075" y="4852988"/>
          <p14:tracePt t="85652" x="2132013" y="4845050"/>
          <p14:tracePt t="85676" x="2141538" y="4837113"/>
          <p14:tracePt t="85677" x="2166938" y="4819650"/>
          <p14:tracePt t="85685" x="2184400" y="4810125"/>
          <p14:tracePt t="85706" x="2184400" y="4794250"/>
          <p14:tracePt t="85707" x="2209800" y="4759325"/>
          <p14:tracePt t="85746" x="2217738" y="4751388"/>
          <p14:tracePt t="85751" x="2225675" y="4708525"/>
          <p14:tracePt t="85776" x="2225675" y="4683125"/>
          <p14:tracePt t="85777" x="2243138" y="4640263"/>
          <p14:tracePt t="85785" x="2243138" y="4632325"/>
          <p14:tracePt t="85807" x="2243138" y="4622800"/>
          <p14:tracePt t="85818" x="2243138" y="4614863"/>
          <p14:tracePt t="85857" x="2243138" y="4605338"/>
          <p14:tracePt t="85865" x="2252663" y="4605338"/>
          <p14:tracePt t="85886" x="2252663" y="4597400"/>
          <p14:tracePt t="85930" x="2252663" y="4589463"/>
          <p14:tracePt t="85937" x="2252663" y="4579938"/>
          <p14:tracePt t="85953" x="0" y="0"/>
        </p14:tracePtLst>
        <p14:tracePtLst>
          <p14:tracePt t="87154" x="3530600" y="4802188"/>
          <p14:tracePt t="87217" x="3540125" y="4802188"/>
          <p14:tracePt t="87225" x="3548063" y="4802188"/>
          <p14:tracePt t="87251" x="3557588" y="4802188"/>
          <p14:tracePt t="87252" x="3582988" y="4802188"/>
          <p14:tracePt t="87280" x="3598863" y="4802188"/>
          <p14:tracePt t="87284" x="3667125" y="4810125"/>
          <p14:tracePt t="87310" x="3684588" y="4810125"/>
          <p14:tracePt t="87319" x="3719513" y="4810125"/>
          <p14:tracePt t="87319" x="3752850" y="4810125"/>
          <p14:tracePt t="87340" x="3778250" y="4810125"/>
          <p14:tracePt t="87351" x="3803650" y="4810125"/>
          <p14:tracePt t="87351" x="3821113" y="4810125"/>
          <p14:tracePt t="87381" x="3838575" y="4810125"/>
          <p14:tracePt t="87385" x="3871913" y="4810125"/>
          <p14:tracePt t="87411" x="3881438" y="4810125"/>
          <p14:tracePt t="87412" x="3914775" y="4819650"/>
          <p14:tracePt t="87418" x="3932238" y="4819650"/>
          <p14:tracePt t="87445" x="3940175" y="4819650"/>
          <p14:tracePt t="87446" x="3983038" y="4819650"/>
          <p14:tracePt t="87452" x="4000500" y="4819650"/>
          <p14:tracePt t="87475" x="4017963" y="4819650"/>
          <p14:tracePt t="87476" x="4060825" y="4827588"/>
          <p14:tracePt t="87484" x="4086225" y="4827588"/>
          <p14:tracePt t="87515" x="4102100" y="4827588"/>
          <p14:tracePt t="87516" x="4154488" y="4827588"/>
          <p14:tracePt t="87546" x="4179888" y="4827588"/>
          <p14:tracePt t="87547" x="4273550" y="4837113"/>
          <p14:tracePt t="87576" x="4298950" y="4837113"/>
          <p14:tracePt t="87577" x="4367213" y="4837113"/>
          <p14:tracePt t="87585" x="4384675" y="4837113"/>
          <p14:tracePt t="87606" x="4410075" y="4837113"/>
          <p14:tracePt t="87618" x="4418013" y="4837113"/>
          <p14:tracePt t="87618" x="4443413" y="4837113"/>
          <p14:tracePt t="87648" x="4470400" y="4837113"/>
          <p14:tracePt t="87652" x="4521200" y="4837113"/>
          <p14:tracePt t="87681" x="4546600" y="4837113"/>
          <p14:tracePt t="87682" x="4579938" y="4837113"/>
          <p14:tracePt t="87711" x="4597400" y="4827588"/>
          <p14:tracePt t="87712" x="4622800" y="4827588"/>
          <p14:tracePt t="87718" x="4640263" y="4819650"/>
          <p14:tracePt t="87741" x="4648200" y="4819650"/>
          <p14:tracePt t="87742" x="4657725" y="4819650"/>
          <p14:tracePt t="87752" x="4665663" y="4819650"/>
          <p14:tracePt t="87781" x="4665663" y="4810125"/>
          <p14:tracePt t="87782" x="4691063" y="4802188"/>
          <p14:tracePt t="87785" x="4708525" y="4794250"/>
          <p14:tracePt t="87811" x="4733925" y="4784725"/>
          <p14:tracePt t="87812" x="4776788" y="4751388"/>
          <p14:tracePt t="87817" x="4802188" y="4751388"/>
          <p14:tracePt t="87841" x="4819650" y="4733925"/>
          <p14:tracePt t="87842" x="4845050" y="4708525"/>
          <p14:tracePt t="87881" x="4852988" y="4700588"/>
          <p14:tracePt t="87882" x="4862513" y="4683125"/>
          <p14:tracePt t="87911" x="4862513" y="4673600"/>
          <p14:tracePt t="87912" x="4862513" y="4665663"/>
          <p14:tracePt t="87918" x="4862513" y="4657725"/>
          <p14:tracePt t="87941" x="4862513" y="4640263"/>
          <p14:tracePt t="87951" x="4862513" y="4614863"/>
          <p14:tracePt t="87951" x="4862513" y="4597400"/>
          <p14:tracePt t="87981" x="4862513" y="4589463"/>
          <p14:tracePt t="87985" x="4862513" y="4554538"/>
          <p14:tracePt t="87985" x="4862513" y="4546600"/>
          <p14:tracePt t="88011" x="4852988" y="4538663"/>
          <p14:tracePt t="88012" x="4852988" y="4529138"/>
          <p14:tracePt t="88017" x="4852988" y="4521200"/>
          <p14:tracePt t="88041" x="4845050" y="4521200"/>
          <p14:tracePt t="88042" x="4845050" y="4503738"/>
          <p14:tracePt t="88051" x="4837113" y="4495800"/>
          <p14:tracePt t="88081" x="4827588" y="4486275"/>
          <p14:tracePt t="88082" x="4802188" y="4452938"/>
          <p14:tracePt t="88111" x="4802188" y="4435475"/>
          <p14:tracePt t="88112" x="4768850" y="4410075"/>
          <p14:tracePt t="88119" x="4751388" y="4402138"/>
          <p14:tracePt t="88141" x="4741863" y="4384675"/>
          <p14:tracePt t="88142" x="4716463" y="4359275"/>
          <p14:tracePt t="88151" x="4700588" y="4349750"/>
          <p14:tracePt t="88181" x="4683125" y="4341813"/>
          <p14:tracePt t="88182" x="4640263" y="4306888"/>
          <p14:tracePt t="88185" x="4632325" y="4306888"/>
          <p14:tracePt t="88211" x="4614863" y="4291013"/>
          <p14:tracePt t="88212" x="4564063" y="4273550"/>
          <p14:tracePt t="88217" x="4546600" y="4265613"/>
          <p14:tracePt t="88241" x="4521200" y="4248150"/>
          <p14:tracePt t="88242" x="4470400" y="4230688"/>
          <p14:tracePt t="88252" x="4452938" y="4222750"/>
          <p14:tracePt t="88281" x="4435475" y="4213225"/>
          <p14:tracePt t="88282" x="4367213" y="4213225"/>
          <p14:tracePt t="88311" x="4359275" y="4213225"/>
          <p14:tracePt t="88318" x="4316413" y="4213225"/>
          <p14:tracePt t="88319" x="4281488" y="4213225"/>
          <p14:tracePt t="88341" x="4273550" y="4213225"/>
          <p14:tracePt t="88351" x="4213225" y="4213225"/>
          <p14:tracePt t="88351" x="4187825" y="4213225"/>
          <p14:tracePt t="88381" x="4162425" y="4213225"/>
          <p14:tracePt t="88382" x="4076700" y="4213225"/>
          <p14:tracePt t="88385" x="4043363" y="4213225"/>
          <p14:tracePt t="88411" x="4008438" y="4222750"/>
          <p14:tracePt t="88412" x="3967163" y="4248150"/>
          <p14:tracePt t="88417" x="3940175" y="4248150"/>
          <p14:tracePt t="88445" x="3914775" y="4265613"/>
          <p14:tracePt t="88446" x="3871913" y="4291013"/>
          <p14:tracePt t="88452" x="3846513" y="4306888"/>
          <p14:tracePt t="88475" x="3838575" y="4324350"/>
          <p14:tracePt t="88476" x="3803650" y="4359275"/>
          <p14:tracePt t="88484" x="3787775" y="4384675"/>
          <p14:tracePt t="88505" x="3778250" y="4402138"/>
          <p14:tracePt t="88506" x="3762375" y="4443413"/>
          <p14:tracePt t="88518" x="3752850" y="4470400"/>
          <p14:tracePt t="88545" x="3744913" y="4486275"/>
          <p14:tracePt t="88546" x="3744913" y="4554538"/>
          <p14:tracePt t="88575" x="3744913" y="4579938"/>
          <p14:tracePt t="88576" x="3744913" y="4622800"/>
          <p14:tracePt t="88585" x="3744913" y="4648200"/>
          <p14:tracePt t="88585" x="3744913" y="4665663"/>
          <p14:tracePt t="88617" x="3752850" y="4683125"/>
          <p14:tracePt t="88618" x="3778250" y="4741863"/>
          <p14:tracePt t="88648" x="3787775" y="4759325"/>
          <p14:tracePt t="88648" x="3813175" y="4802188"/>
          <p14:tracePt t="88651" x="3838575" y="4819650"/>
          <p14:tracePt t="88677" x="3846513" y="4837113"/>
          <p14:tracePt t="88678" x="3889375" y="4870450"/>
          <p14:tracePt t="88684" x="3914775" y="4878388"/>
          <p14:tracePt t="88707" x="3932238" y="4895850"/>
          <p14:tracePt t="88708" x="3983038" y="4905375"/>
          <p14:tracePt t="88718" x="4000500" y="4905375"/>
          <p14:tracePt t="88747" x="4025900" y="4913313"/>
          <p14:tracePt t="88748" x="4111625" y="4913313"/>
          <p14:tracePt t="88777" x="4154488" y="4913313"/>
          <p14:tracePt t="88778" x="4248150" y="4913313"/>
          <p14:tracePt t="88785" x="4265613" y="4913313"/>
          <p14:tracePt t="88807" x="4291013" y="4913313"/>
          <p14:tracePt t="88808" x="4324350" y="4913313"/>
          <p14:tracePt t="88817" x="4367213" y="4913313"/>
          <p14:tracePt t="88818" x="4402138" y="4905375"/>
          <p14:tracePt t="88847" x="4427538" y="4905375"/>
          <p14:tracePt t="88848" x="4478338" y="4905375"/>
          <p14:tracePt t="88851" x="4486275" y="4905375"/>
          <p14:tracePt t="88877" x="4495800" y="4905375"/>
          <p14:tracePt t="88878" x="4503738" y="4905375"/>
          <p14:tracePt t="88884" x="4521200" y="4895850"/>
          <p14:tracePt t="88907" x="4529138" y="4887913"/>
          <p14:tracePt t="88921" x="4546600" y="4887913"/>
          <p14:tracePt t="88947" x="4564063" y="4878388"/>
          <p14:tracePt t="88948" x="4579938" y="4870450"/>
          <p14:tracePt t="88977" x="4597400" y="4870450"/>
          <p14:tracePt t="88985" x="4632325" y="4852988"/>
          <p14:tracePt t="88985" x="4640263" y="4837113"/>
          <p14:tracePt t="89007" x="4665663" y="4827588"/>
          <p14:tracePt t="89008" x="4673600" y="4810125"/>
          <p14:tracePt t="89017" x="4691063" y="4794250"/>
          <p14:tracePt t="89018" x="4716463" y="4776788"/>
          <p14:tracePt t="89048" x="4725988" y="4776788"/>
          <p14:tracePt t="89048" x="4741863" y="4759325"/>
          <p14:tracePt t="89051" x="4751388" y="4759325"/>
          <p14:tracePt t="89077" x="4751388" y="4751388"/>
          <p14:tracePt t="89084" x="4751388" y="4741863"/>
          <p14:tracePt t="89107" x="4741863" y="4733925"/>
          <p14:tracePt t="89108" x="0" y="0"/>
        </p14:tracePtLst>
      </p14:laserTraceLst>
    </p:ext>
    <p:ext uri="{E180D4A7-C9FB-4DFB-919C-405C955672EB}">
      <p14:showEvtLst xmlns:p14="http://schemas.microsoft.com/office/powerpoint/2010/main">
        <p14:playEvt time="1363" objId="4"/>
        <p14:triggerEvt type="onClick" time="1363" objId="4"/>
        <p14:stopEvt time="94608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3568" y="476672"/>
            <a:ext cx="3656965" cy="16687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3568" y="214618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10 – 15 s között: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mivel ez a szakasz a 10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s-nál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kezdődik,  ezért ezen a szakaszon t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t – 10 s;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kiinduló koordináta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(10) = 45 m;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kezdősebesség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(10) = 6 m/s;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gyorsulás  a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sym typeface="Symbol"/>
              </a:rPr>
              <a:t>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v/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sym typeface="Symbol"/>
              </a:rPr>
              <a:t>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= (0–6)/(15–10) = –1,2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(negatív, a lift sebessége csökken).</a:t>
            </a:r>
          </a:p>
          <a:p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(t) = 6 – 1,2(t–10)    és   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(t) = 45 + 6(t–10) – 1,2(t–10)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15 </a:t>
            </a:r>
            <a:r>
              <a:rPr lang="hu-HU" dirty="0" err="1">
                <a:solidFill>
                  <a:srgbClr val="0070C0"/>
                </a:solidFill>
              </a:rPr>
              <a:t>s-ban</a:t>
            </a:r>
            <a:r>
              <a:rPr lang="hu-HU" dirty="0">
                <a:solidFill>
                  <a:srgbClr val="0070C0"/>
                </a:solidFill>
              </a:rPr>
              <a:t> x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(15) = 45 + 6</a:t>
            </a:r>
            <a:r>
              <a:rPr lang="hu-HU" dirty="0">
                <a:solidFill>
                  <a:srgbClr val="0070C0"/>
                </a:solidFill>
                <a:latin typeface="Calibri"/>
              </a:rPr>
              <a:t>∙</a:t>
            </a:r>
            <a:r>
              <a:rPr lang="hu-HU" dirty="0">
                <a:solidFill>
                  <a:srgbClr val="0070C0"/>
                </a:solidFill>
              </a:rPr>
              <a:t>5 – 0,6∙5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r>
              <a:rPr lang="hu-HU" dirty="0">
                <a:solidFill>
                  <a:srgbClr val="0070C0"/>
                </a:solidFill>
              </a:rPr>
              <a:t> = 60 m 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(és ellenőrizhetjük, hogy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(15) = 6–1,2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∙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5 = 0).</a:t>
            </a:r>
          </a:p>
          <a:p>
            <a:endParaRPr lang="hu-HU" dirty="0"/>
          </a:p>
          <a:p>
            <a:r>
              <a:rPr lang="hu-HU" b="1" dirty="0"/>
              <a:t>a)</a:t>
            </a:r>
            <a:r>
              <a:rPr lang="hu-HU" dirty="0"/>
              <a:t> Hány métert emelkedett a felvonó a 15 s alatt?</a:t>
            </a:r>
          </a:p>
          <a:p>
            <a:r>
              <a:rPr lang="hu-HU" b="1" dirty="0"/>
              <a:t>a)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felvonó emelkedése x</a:t>
            </a:r>
            <a:r>
              <a:rPr lang="hu-HU" baseline="-25000" dirty="0"/>
              <a:t>3</a:t>
            </a:r>
            <a:r>
              <a:rPr lang="hu-HU" dirty="0"/>
              <a:t>(15) = 60 m volt.</a:t>
            </a:r>
          </a:p>
          <a:p>
            <a:endParaRPr lang="hu-HU" b="1" dirty="0"/>
          </a:p>
          <a:p>
            <a:r>
              <a:rPr lang="hu-HU" b="1" dirty="0"/>
              <a:t>b)</a:t>
            </a:r>
            <a:r>
              <a:rPr lang="hu-HU" dirty="0"/>
              <a:t> Mennyi volt az átlagsebessége?</a:t>
            </a:r>
          </a:p>
          <a:p>
            <a:r>
              <a:rPr lang="hu-HU" b="1" dirty="0"/>
              <a:t>b)</a:t>
            </a:r>
            <a:r>
              <a:rPr lang="hu-HU" dirty="0"/>
              <a:t> A felvonó átlagsebessége </a:t>
            </a:r>
            <a:r>
              <a:rPr lang="hu-HU" dirty="0" err="1"/>
              <a:t>v</a:t>
            </a:r>
            <a:r>
              <a:rPr lang="hu-HU" baseline="-25000" dirty="0" err="1"/>
              <a:t>átl</a:t>
            </a:r>
            <a:r>
              <a:rPr lang="hu-HU" dirty="0"/>
              <a:t> =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x/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 = (60–0)/(15–0) = 4 m/s volt.</a:t>
            </a:r>
          </a:p>
        </p:txBody>
      </p:sp>
      <p:pic>
        <p:nvPicPr>
          <p:cNvPr id="4" name="bevfiz_1A_3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5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37"/>
    </mc:Choice>
    <mc:Fallback>
      <p:transition spd="slow" advTm="6483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2037" x="4589463" y="6329363"/>
          <p14:tracePt t="32045" x="4597400" y="6329363"/>
          <p14:tracePt t="32073" x="4597400" y="6319838"/>
          <p14:tracePt t="32081" x="4605338" y="6319838"/>
          <p14:tracePt t="32105" x="4614863" y="6311900"/>
          <p14:tracePt t="32121" x="4622800" y="6303963"/>
          <p14:tracePt t="32129" x="4622800" y="6294438"/>
          <p14:tracePt t="32137" x="4622800" y="6286500"/>
          <p14:tracePt t="32146" x="4632325" y="6278563"/>
          <p14:tracePt t="32163" x="4632325" y="6269038"/>
          <p14:tracePt t="32181" x="4640263" y="6261100"/>
          <p14:tracePt t="32181" x="4640263" y="6235700"/>
          <p14:tracePt t="32196" x="4640263" y="6218238"/>
          <p14:tracePt t="32213" x="4640263" y="6210300"/>
          <p14:tracePt t="32214" x="4640263" y="6200775"/>
          <p14:tracePt t="32230" x="4640263" y="6192838"/>
          <p14:tracePt t="32247" x="4640263" y="6184900"/>
          <p14:tracePt t="32248" x="4640263" y="6167438"/>
          <p14:tracePt t="32263" x="4640263" y="6157913"/>
          <p14:tracePt t="32280" x="4640263" y="6149975"/>
          <p14:tracePt t="32280" x="4640263" y="6132513"/>
          <p14:tracePt t="32296" x="4632325" y="6124575"/>
          <p14:tracePt t="32297" x="4632325" y="6099175"/>
          <p14:tracePt t="32314" x="4622800" y="6099175"/>
          <p14:tracePt t="32330" x="4614863" y="6099175"/>
          <p14:tracePt t="32330" x="4614863" y="6089650"/>
          <p14:tracePt t="32346" x="4614863" y="6081713"/>
          <p14:tracePt t="32363" x="4605338" y="6081713"/>
          <p14:tracePt t="32364" x="4605338" y="6073775"/>
          <p14:tracePt t="32381" x="4597400" y="6073775"/>
          <p14:tracePt t="32396" x="4589463" y="6064250"/>
          <p14:tracePt t="32397" x="4572000" y="6048375"/>
          <p14:tracePt t="32413" x="4564063" y="6048375"/>
          <p14:tracePt t="32414" x="4546600" y="6038850"/>
          <p14:tracePt t="32430" x="4529138" y="6030913"/>
          <p14:tracePt t="32430" x="4511675" y="6021388"/>
          <p14:tracePt t="32447" x="4495800" y="6013450"/>
          <p14:tracePt t="32448" x="4478338" y="6005513"/>
          <p14:tracePt t="32463" x="4460875" y="6005513"/>
          <p14:tracePt t="32464" x="4443413" y="5995988"/>
          <p14:tracePt t="32480" x="4427538" y="5995988"/>
          <p14:tracePt t="32480" x="4402138" y="5988050"/>
          <p14:tracePt t="32496" x="4384675" y="5988050"/>
          <p14:tracePt t="32497" x="4375150" y="5988050"/>
          <p14:tracePt t="32514" x="4359275" y="5988050"/>
          <p14:tracePt t="32514" x="4341813" y="5988050"/>
          <p14:tracePt t="32530" x="4324350" y="5988050"/>
          <p14:tracePt t="32546" x="4316413" y="5988050"/>
          <p14:tracePt t="32547" x="4281488" y="5988050"/>
          <p14:tracePt t="32563" x="4273550" y="5995988"/>
          <p14:tracePt t="32564" x="4265613" y="5995988"/>
          <p14:tracePt t="32580" x="4256088" y="5995988"/>
          <p14:tracePt t="32581" x="4238625" y="5995988"/>
          <p14:tracePt t="32596" x="4222750" y="6005513"/>
          <p14:tracePt t="32597" x="4213225" y="6005513"/>
          <p14:tracePt t="32613" x="4205288" y="6005513"/>
          <p14:tracePt t="32630" x="4187825" y="6013450"/>
          <p14:tracePt t="32630" x="4170363" y="6013450"/>
          <p14:tracePt t="32647" x="4162425" y="6013450"/>
          <p14:tracePt t="32647" x="4154488" y="6013450"/>
          <p14:tracePt t="32663" x="4137025" y="6013450"/>
          <p14:tracePt t="32679" x="4137025" y="6021388"/>
          <p14:tracePt t="32696" x="4129088" y="6030913"/>
          <p14:tracePt t="32697" x="4129088" y="6048375"/>
          <p14:tracePt t="32714" x="4119563" y="6048375"/>
          <p14:tracePt t="32714" x="4111625" y="6056313"/>
          <p14:tracePt t="32730" x="4111625" y="6064250"/>
          <p14:tracePt t="32730" x="4111625" y="6073775"/>
          <p14:tracePt t="32763" x="4111625" y="6089650"/>
          <p14:tracePt t="32780" x="4111625" y="6099175"/>
          <p14:tracePt t="32796" x="4111625" y="6116638"/>
          <p14:tracePt t="32813" x="4111625" y="6132513"/>
          <p14:tracePt t="32829" x="4119563" y="6184900"/>
          <p14:tracePt t="32830" x="4129088" y="6210300"/>
          <p14:tracePt t="32847" x="4137025" y="6226175"/>
          <p14:tracePt t="32847" x="4144963" y="6235700"/>
          <p14:tracePt t="32863" x="4154488" y="6253163"/>
          <p14:tracePt t="32879" x="4162425" y="6261100"/>
          <p14:tracePt t="32880" x="4162425" y="6269038"/>
          <p14:tracePt t="32896" x="4162425" y="6278563"/>
          <p14:tracePt t="32914" x="4170363" y="6278563"/>
          <p14:tracePt t="32930" x="4170363" y="6286500"/>
          <p14:tracePt t="33145" x="4179888" y="6286500"/>
          <p14:tracePt t="33153" x="4179888" y="6294438"/>
          <p14:tracePt t="33163" x="4179888" y="6303963"/>
          <p14:tracePt t="33179" x="4187825" y="6311900"/>
          <p14:tracePt t="33180" x="4197350" y="6319838"/>
          <p14:tracePt t="33196" x="4197350" y="6329363"/>
          <p14:tracePt t="33197" x="4213225" y="6337300"/>
          <p14:tracePt t="33214" x="4222750" y="6346825"/>
          <p14:tracePt t="33214" x="4238625" y="6362700"/>
          <p14:tracePt t="33229" x="4265613" y="6380163"/>
          <p14:tracePt t="33230" x="4273550" y="6388100"/>
          <p14:tracePt t="33246" x="4291013" y="6397625"/>
          <p14:tracePt t="33247" x="4306888" y="6405563"/>
          <p14:tracePt t="33263" x="4324350" y="6405563"/>
          <p14:tracePt t="33263" x="4333875" y="6423025"/>
          <p14:tracePt t="33280" x="4349750" y="6423025"/>
          <p14:tracePt t="33281" x="4359275" y="6423025"/>
          <p14:tracePt t="33296" x="4367213" y="6423025"/>
          <p14:tracePt t="33297" x="4375150" y="6423025"/>
          <p14:tracePt t="33329" x="4392613" y="6423025"/>
          <p14:tracePt t="33347" x="4402138" y="6423025"/>
          <p14:tracePt t="33363" x="4410075" y="6423025"/>
          <p14:tracePt t="33363" x="4427538" y="6415088"/>
          <p14:tracePt t="33379" x="4435475" y="6405563"/>
          <p14:tracePt t="33380" x="4452938" y="6397625"/>
          <p14:tracePt t="33396" x="4460875" y="6388100"/>
          <p14:tracePt t="33396" x="4478338" y="6372225"/>
          <p14:tracePt t="33413" x="4495800" y="6362700"/>
          <p14:tracePt t="33414" x="4503738" y="6346825"/>
          <p14:tracePt t="33429" x="4521200" y="6337300"/>
          <p14:tracePt t="33430" x="4529138" y="6329363"/>
          <p14:tracePt t="33446" x="4546600" y="6319838"/>
          <p14:tracePt t="33447" x="4546600" y="6311900"/>
          <p14:tracePt t="33463" x="4554538" y="6303963"/>
          <p14:tracePt t="33464" x="4554538" y="6286500"/>
          <p14:tracePt t="33480" x="4554538" y="6269038"/>
          <p14:tracePt t="33481" x="4554538" y="6235700"/>
          <p14:tracePt t="33496" x="4554538" y="6218238"/>
          <p14:tracePt t="33513" x="4554538" y="6192838"/>
          <p14:tracePt t="33513" x="4554538" y="6184900"/>
          <p14:tracePt t="33529" x="4554538" y="6175375"/>
          <p14:tracePt t="33547" x="4554538" y="6167438"/>
          <p14:tracePt t="33547" x="4538663" y="6142038"/>
          <p14:tracePt t="33563" x="4529138" y="6132513"/>
          <p14:tracePt t="33563" x="4511675" y="6107113"/>
          <p14:tracePt t="33579" x="4503738" y="6107113"/>
          <p14:tracePt t="33580" x="4495800" y="6089650"/>
          <p14:tracePt t="33580" x="0" y="0"/>
        </p14:tracePtLst>
        <p14:tracePtLst>
          <p14:tracePt t="34005" x="4298950" y="6073775"/>
          <p14:tracePt t="34069" x="4298950" y="6064250"/>
          <p14:tracePt t="34077" x="4291013" y="6064250"/>
          <p14:tracePt t="34093" x="4281488" y="6056313"/>
          <p14:tracePt t="34101" x="4281488" y="6048375"/>
          <p14:tracePt t="34112" x="4273550" y="6038850"/>
          <p14:tracePt t="34130" x="4265613" y="6038850"/>
          <p14:tracePt t="34130" x="4256088" y="6021388"/>
          <p14:tracePt t="34146" x="4248150" y="6021388"/>
          <p14:tracePt t="34147" x="4222750" y="6013450"/>
          <p14:tracePt t="34162" x="4205288" y="6005513"/>
          <p14:tracePt t="34163" x="4179888" y="5988050"/>
          <p14:tracePt t="34179" x="4162425" y="5988050"/>
          <p14:tracePt t="34180" x="4119563" y="5988050"/>
          <p14:tracePt t="34196" x="4102100" y="5988050"/>
          <p14:tracePt t="34213" x="4043363" y="5980113"/>
          <p14:tracePt t="34214" x="4000500" y="5980113"/>
          <p14:tracePt t="34229" x="3983038" y="5980113"/>
          <p14:tracePt t="34229" x="3957638" y="5980113"/>
          <p14:tracePt t="34246" x="3949700" y="5980113"/>
          <p14:tracePt t="34269" x="3940175" y="5980113"/>
          <p14:tracePt t="34280" x="3932238" y="5980113"/>
          <p14:tracePt t="34296" x="3924300" y="5988050"/>
          <p14:tracePt t="34312" x="3906838" y="5995988"/>
          <p14:tracePt t="34313" x="3889375" y="6013450"/>
          <p14:tracePt t="34329" x="3863975" y="6030913"/>
          <p14:tracePt t="34329" x="3846513" y="6038850"/>
          <p14:tracePt t="34347" x="3830638" y="6056313"/>
          <p14:tracePt t="34347" x="3813175" y="6073775"/>
          <p14:tracePt t="34362" x="3787775" y="6089650"/>
          <p14:tracePt t="34363" x="3778250" y="6099175"/>
          <p14:tracePt t="34379" x="3770313" y="6116638"/>
          <p14:tracePt t="34380" x="3762375" y="6132513"/>
          <p14:tracePt t="34396" x="3752850" y="6149975"/>
          <p14:tracePt t="34397" x="3735388" y="6175375"/>
          <p14:tracePt t="34413" x="3727450" y="6192838"/>
          <p14:tracePt t="34414" x="3727450" y="6210300"/>
          <p14:tracePt t="34429" x="3727450" y="6226175"/>
          <p14:tracePt t="34430" x="3719513" y="6253163"/>
          <p14:tracePt t="34446" x="3719513" y="6278563"/>
          <p14:tracePt t="34447" x="3719513" y="6311900"/>
          <p14:tracePt t="34462" x="3719513" y="6329363"/>
          <p14:tracePt t="34480" x="3727450" y="6354763"/>
          <p14:tracePt t="34496" x="3803650" y="6448425"/>
          <p14:tracePt t="34496" x="3838575" y="6473825"/>
          <p14:tracePt t="34512" x="3881438" y="6499225"/>
          <p14:tracePt t="34513" x="3932238" y="6524625"/>
          <p14:tracePt t="34529" x="3949700" y="6534150"/>
          <p14:tracePt t="34530" x="3957638" y="6534150"/>
          <p14:tracePt t="34547" x="3975100" y="6534150"/>
          <p14:tracePt t="34547" x="3992563" y="6534150"/>
          <p14:tracePt t="34562" x="4025900" y="6534150"/>
          <p14:tracePt t="34579" x="4060825" y="6524625"/>
          <p14:tracePt t="34579" x="4111625" y="6499225"/>
          <p14:tracePt t="34596" x="4144963" y="6491288"/>
          <p14:tracePt t="34596" x="4170363" y="6473825"/>
          <p14:tracePt t="34613" x="4205288" y="6456363"/>
          <p14:tracePt t="34614" x="4222750" y="6448425"/>
          <p14:tracePt t="34629" x="4230688" y="6430963"/>
          <p14:tracePt t="34629" x="4248150" y="6423025"/>
          <p14:tracePt t="34646" x="4256088" y="6423025"/>
          <p14:tracePt t="34662" x="4256088" y="6415088"/>
          <p14:tracePt t="34680" x="4256088" y="6405563"/>
          <p14:tracePt t="34696" x="4248150" y="6397625"/>
          <p14:tracePt t="34712" x="4230688" y="6397625"/>
          <p14:tracePt t="34713" x="0" y="0"/>
        </p14:tracePtLst>
        <p14:tracePtLst>
          <p14:tracePt t="35893" x="4572000" y="6253163"/>
          <p14:tracePt t="35945" x="4572000" y="6243638"/>
          <p14:tracePt t="35953" x="4572000" y="6235700"/>
          <p14:tracePt t="35963" x="4572000" y="6226175"/>
          <p14:tracePt t="35979" x="4572000" y="6210300"/>
          <p14:tracePt t="35995" x="4572000" y="6200775"/>
          <p14:tracePt t="35996" x="4572000" y="6184900"/>
          <p14:tracePt t="36012" x="4572000" y="6167438"/>
          <p14:tracePt t="36030" x="4572000" y="6157913"/>
          <p14:tracePt t="36030" x="4564063" y="6132513"/>
          <p14:tracePt t="36045" x="4564063" y="6124575"/>
          <p14:tracePt t="36062" x="4546600" y="6107113"/>
          <p14:tracePt t="36062" x="4529138" y="6089650"/>
          <p14:tracePt t="36079" x="4511675" y="6081713"/>
          <p14:tracePt t="36096" x="4503738" y="6073775"/>
          <p14:tracePt t="36097" x="4478338" y="6064250"/>
          <p14:tracePt t="36113" x="4443413" y="6048375"/>
          <p14:tracePt t="36129" x="4418013" y="6048375"/>
          <p14:tracePt t="36129" x="4410075" y="6048375"/>
          <p14:tracePt t="36145" x="4392613" y="6038850"/>
          <p14:tracePt t="36146" x="4375150" y="6038850"/>
          <p14:tracePt t="36163" x="4367213" y="6030913"/>
          <p14:tracePt t="36164" x="4341813" y="6030913"/>
          <p14:tracePt t="36179" x="4324350" y="6030913"/>
          <p14:tracePt t="36179" x="4298950" y="6030913"/>
          <p14:tracePt t="36195" x="4273550" y="6021388"/>
          <p14:tracePt t="36196" x="4238625" y="6021388"/>
          <p14:tracePt t="36212" x="4213225" y="6013450"/>
          <p14:tracePt t="36212" x="4197350" y="6013450"/>
          <p14:tracePt t="36228" x="4170363" y="6005513"/>
          <p14:tracePt t="36229" x="4144963" y="6005513"/>
          <p14:tracePt t="36246" x="4111625" y="6005513"/>
          <p14:tracePt t="36246" x="4086225" y="5995988"/>
          <p14:tracePt t="36262" x="4068763" y="5995988"/>
          <p14:tracePt t="36262" x="4051300" y="5995988"/>
          <p14:tracePt t="36279" x="4033838" y="5995988"/>
          <p14:tracePt t="36279" x="4017963" y="5995988"/>
          <p14:tracePt t="36295" x="3992563" y="5995988"/>
          <p14:tracePt t="36296" x="3975100" y="5995988"/>
          <p14:tracePt t="36313" x="3957638" y="5995988"/>
          <p14:tracePt t="36313" x="3924300" y="5995988"/>
          <p14:tracePt t="36329" x="3906838" y="5995988"/>
          <p14:tracePt t="36329" x="3898900" y="5995988"/>
          <p14:tracePt t="36345" x="3889375" y="5995988"/>
          <p14:tracePt t="36362" x="3871913" y="5995988"/>
          <p14:tracePt t="36362" x="3846513" y="5995988"/>
          <p14:tracePt t="36379" x="3821113" y="6005513"/>
          <p14:tracePt t="36380" x="3813175" y="6013450"/>
          <p14:tracePt t="36395" x="3803650" y="6013450"/>
          <p14:tracePt t="36396" x="3787775" y="6021388"/>
          <p14:tracePt t="36412" x="3778250" y="6030913"/>
          <p14:tracePt t="36412" x="3770313" y="6038850"/>
          <p14:tracePt t="36429" x="3762375" y="6048375"/>
          <p14:tracePt t="36447" x="3752850" y="6056313"/>
          <p14:tracePt t="36447" x="3735388" y="6073775"/>
          <p14:tracePt t="36462" x="3735388" y="6081713"/>
          <p14:tracePt t="36463" x="3735388" y="6099175"/>
          <p14:tracePt t="36478" x="3727450" y="6124575"/>
          <p14:tracePt t="36479" x="3727450" y="6142038"/>
          <p14:tracePt t="36495" x="3719513" y="6157913"/>
          <p14:tracePt t="36496" x="3719513" y="6167438"/>
          <p14:tracePt t="36513" x="3719513" y="6184900"/>
          <p14:tracePt t="36513" x="3719513" y="6200775"/>
          <p14:tracePt t="36528" x="3719513" y="6226175"/>
          <p14:tracePt t="36529" x="3719513" y="6235700"/>
          <p14:tracePt t="36545" x="3727450" y="6253163"/>
          <p14:tracePt t="36546" x="3744913" y="6278563"/>
          <p14:tracePt t="36562" x="3752850" y="6294438"/>
          <p14:tracePt t="36579" x="3770313" y="6319838"/>
          <p14:tracePt t="36580" x="3803650" y="6362700"/>
          <p14:tracePt t="36595" x="3821113" y="6380163"/>
          <p14:tracePt t="36596" x="3846513" y="6405563"/>
          <p14:tracePt t="36612" x="3871913" y="6415088"/>
          <p14:tracePt t="36612" x="3906838" y="6440488"/>
          <p14:tracePt t="36628" x="3932238" y="6456363"/>
          <p14:tracePt t="36629" x="3975100" y="6465888"/>
          <p14:tracePt t="36646" x="4000500" y="6473825"/>
          <p14:tracePt t="36646" x="4025900" y="6483350"/>
          <p14:tracePt t="36662" x="4051300" y="6491288"/>
          <p14:tracePt t="36662" x="4076700" y="6491288"/>
          <p14:tracePt t="36678" x="4102100" y="6491288"/>
          <p14:tracePt t="36695" x="4137025" y="6491288"/>
          <p14:tracePt t="36695" x="4187825" y="6491288"/>
          <p14:tracePt t="36713" x="4213225" y="6491288"/>
          <p14:tracePt t="36728" x="4238625" y="6491288"/>
          <p14:tracePt t="36745" x="4291013" y="6483350"/>
          <p14:tracePt t="36762" x="4333875" y="6473825"/>
          <p14:tracePt t="36779" x="4375150" y="6456363"/>
          <p14:tracePt t="36780" x="4410075" y="6440488"/>
          <p14:tracePt t="36795" x="4410075" y="6430963"/>
          <p14:tracePt t="36796" x="4427538" y="6430963"/>
          <p14:tracePt t="36812" x="4435475" y="6423025"/>
          <p14:tracePt t="36812" x="4443413" y="6423025"/>
          <p14:tracePt t="36828" x="4452938" y="6415088"/>
          <p14:tracePt t="36829" x="4460875" y="6415088"/>
          <p14:tracePt t="36846" x="4470400" y="6415088"/>
          <p14:tracePt t="36862" x="4478338" y="6405563"/>
          <p14:tracePt t="36863" x="4478338" y="6397625"/>
          <p14:tracePt t="36878" x="4495800" y="6388100"/>
          <p14:tracePt t="36895" x="4503738" y="6380163"/>
          <p14:tracePt t="36913" x="4511675" y="6372225"/>
          <p14:tracePt t="36913" x="4529138" y="6354763"/>
          <p14:tracePt t="36928" x="4538663" y="6346825"/>
          <p14:tracePt t="36929" x="4546600" y="6337300"/>
          <p14:tracePt t="36945" x="4546600" y="6329363"/>
          <p14:tracePt t="36946" x="4564063" y="6319838"/>
          <p14:tracePt t="36962" x="4572000" y="6311900"/>
          <p14:tracePt t="36962" x="4579938" y="6303963"/>
          <p14:tracePt t="36979" x="4579938" y="6294438"/>
          <p14:tracePt t="36980" x="4597400" y="6278563"/>
          <p14:tracePt t="36995" x="4605338" y="6269038"/>
          <p14:tracePt t="37012" x="4605338" y="6261100"/>
          <p14:tracePt t="37012" x="4605338" y="6243638"/>
          <p14:tracePt t="37028" x="4605338" y="6226175"/>
          <p14:tracePt t="37029" x="4605338" y="6218238"/>
          <p14:tracePt t="37046" x="4614863" y="6200775"/>
          <p14:tracePt t="37062" x="4614863" y="6184900"/>
          <p14:tracePt t="37062" x="4614863" y="6175375"/>
          <p14:tracePt t="37078" x="4614863" y="6167438"/>
          <p14:tracePt t="37095" x="4614863" y="6157913"/>
          <p14:tracePt t="37096" x="4614863" y="6142038"/>
          <p14:tracePt t="37128" x="4605338" y="6116638"/>
          <p14:tracePt t="37129" x="4597400" y="6099175"/>
          <p14:tracePt t="37145" x="4589463" y="6089650"/>
          <p14:tracePt t="37146" x="4579938" y="6081713"/>
          <p14:tracePt t="37162" x="4564063" y="6064250"/>
          <p14:tracePt t="37163" x="4554538" y="6056313"/>
          <p14:tracePt t="37179" x="4538663" y="6038850"/>
          <p14:tracePt t="37179" x="4538663" y="6030913"/>
          <p14:tracePt t="37195" x="4529138" y="6021388"/>
          <p14:tracePt t="37212" x="4521200" y="6021388"/>
          <p14:tracePt t="37212" x="4511675" y="6013450"/>
          <p14:tracePt t="37228" x="4503738" y="6005513"/>
          <p14:tracePt t="37246" x="4503738" y="5995988"/>
          <p14:tracePt t="37246" x="4495800" y="5995988"/>
          <p14:tracePt t="37262" x="4486275" y="5988050"/>
          <p14:tracePt t="37278" x="4478338" y="5980113"/>
          <p14:tracePt t="37295" x="4443413" y="5962650"/>
          <p14:tracePt t="37296" x="4402138" y="5927725"/>
          <p14:tracePt t="37312" x="4349750" y="5911850"/>
          <p14:tracePt t="37313" x="0" y="0"/>
        </p14:tracePtLst>
        <p14:tracePtLst>
          <p14:tracePt t="53049" x="4784725" y="6456363"/>
          <p14:tracePt t="53097" x="4794250" y="6456363"/>
          <p14:tracePt t="53104" x="4810125" y="6448425"/>
          <p14:tracePt t="53113" x="4819650" y="6448425"/>
          <p14:tracePt t="53136" x="4837113" y="6448425"/>
          <p14:tracePt t="53136" x="4878388" y="6448425"/>
          <p14:tracePt t="53169" x="4913313" y="6440488"/>
          <p14:tracePt t="53170" x="4989513" y="6440488"/>
          <p14:tracePt t="53199" x="5014913" y="6440488"/>
          <p14:tracePt t="53208" x="5067300" y="6440488"/>
          <p14:tracePt t="53229" x="5110163" y="6440488"/>
          <p14:tracePt t="53240" x="5135563" y="6440488"/>
          <p14:tracePt t="53241" x="5160963" y="6440488"/>
          <p14:tracePt t="53269" x="5168900" y="6440488"/>
          <p14:tracePt t="53270" x="5194300" y="6440488"/>
          <p14:tracePt t="53274" x="5203825" y="6440488"/>
          <p14:tracePt t="53299" x="5211763" y="6440488"/>
          <p14:tracePt t="53300" x="5237163" y="6440488"/>
          <p14:tracePt t="53307" x="5254625" y="6440488"/>
          <p14:tracePt t="53329" x="5262563" y="6440488"/>
          <p14:tracePt t="53329" x="5287963" y="6440488"/>
          <p14:tracePt t="53341" x="5305425" y="6440488"/>
          <p14:tracePt t="53371" x="5313363" y="6440488"/>
          <p14:tracePt t="53372" x="5348288" y="6440488"/>
          <p14:tracePt t="53406" x="5365750" y="6440488"/>
          <p14:tracePt t="53408" x="5399088" y="6440488"/>
          <p14:tracePt t="53436" x="5424488" y="6440488"/>
          <p14:tracePt t="53437" x="5484813" y="6440488"/>
          <p14:tracePt t="53441" x="5502275" y="6440488"/>
          <p14:tracePt t="53466" x="5527675" y="6440488"/>
          <p14:tracePt t="53474" x="5595938" y="6440488"/>
          <p14:tracePt t="53474" x="5629275" y="6440488"/>
          <p14:tracePt t="53497" x="5646738" y="6440488"/>
          <p14:tracePt t="53507" x="5689600" y="6440488"/>
          <p14:tracePt t="53507" x="5715000" y="6440488"/>
          <p14:tracePt t="53536" x="5722938" y="6440488"/>
          <p14:tracePt t="53537" x="5808663" y="6448425"/>
          <p14:tracePt t="53567" x="5834063" y="6448425"/>
          <p14:tracePt t="53567" x="5884863" y="6448425"/>
          <p14:tracePt t="53574" x="5911850" y="6448425"/>
          <p14:tracePt t="53596" x="5937250" y="6448425"/>
          <p14:tracePt t="53597" x="5980113" y="6448425"/>
          <p14:tracePt t="53607" x="5988050" y="6448425"/>
          <p14:tracePt t="53637" x="5995988" y="6448425"/>
          <p14:tracePt t="53637" x="6048375" y="6448425"/>
          <p14:tracePt t="53640" x="6064250" y="6448425"/>
          <p14:tracePt t="53666" x="6089650" y="6448425"/>
          <p14:tracePt t="53667" x="6142038" y="6448425"/>
          <p14:tracePt t="53674" x="6175375" y="6448425"/>
          <p14:tracePt t="53696" x="6192838" y="6448425"/>
          <p14:tracePt t="53697" x="6235700" y="6448425"/>
          <p14:tracePt t="53724" x="6261100" y="6448425"/>
          <p14:tracePt t="53725" x="6311900" y="6448425"/>
          <p14:tracePt t="53746" x="6329363" y="6448425"/>
          <p14:tracePt t="53747" x="6362700" y="6448425"/>
          <p14:tracePt t="53757" x="6380163" y="6448425"/>
          <p14:tracePt t="53786" x="6397625" y="6448425"/>
          <p14:tracePt t="53787" x="6423025" y="6448425"/>
          <p14:tracePt t="53816" x="6430963" y="6448425"/>
          <p14:tracePt t="53860" x="6440488" y="6448425"/>
          <p14:tracePt t="53897" x="6448425" y="6448425"/>
          <p14:tracePt t="53904" x="6456363" y="6448425"/>
          <p14:tracePt t="53923" x="6473825" y="6448425"/>
          <p14:tracePt t="53924" x="6483350" y="6448425"/>
          <p14:tracePt t="53947" x="6499225" y="6448425"/>
          <p14:tracePt t="53957" x="6524625" y="6448425"/>
          <p14:tracePt t="53957" x="6542088" y="6448425"/>
          <p14:tracePt t="53986" x="6559550" y="6448425"/>
          <p14:tracePt t="53990" x="6592888" y="6448425"/>
          <p14:tracePt t="54017" x="6619875" y="6448425"/>
          <p14:tracePt t="54023" x="6661150" y="6440488"/>
          <p14:tracePt t="54046" x="6688138" y="6440488"/>
          <p14:tracePt t="54057" x="6729413" y="6430963"/>
          <p14:tracePt t="54087" x="6746875" y="6430963"/>
          <p14:tracePt t="54090" x="6781800" y="6430963"/>
          <p14:tracePt t="54117" x="6789738" y="6430963"/>
          <p14:tracePt t="54118" x="6807200" y="6430963"/>
          <p14:tracePt t="54147" x="6815138" y="6430963"/>
          <p14:tracePt t="54148" x="6840538" y="6430963"/>
          <p14:tracePt t="54157" x="6850063" y="6423025"/>
          <p14:tracePt t="54189" x="6858000" y="6423025"/>
          <p14:tracePt t="54190" x="6865938" y="6423025"/>
          <p14:tracePt t="54219" x="6875463" y="6423025"/>
          <p14:tracePt t="54220" x="6891338" y="6415088"/>
          <p14:tracePt t="54224" x="6900863" y="6415088"/>
          <p14:tracePt t="54249" x="6918325" y="6415088"/>
          <p14:tracePt t="54257" x="6951663" y="6415088"/>
          <p14:tracePt t="54257" x="6969125" y="6415088"/>
          <p14:tracePt t="54279" x="6986588" y="6415088"/>
          <p14:tracePt t="54291" x="7011988" y="6415088"/>
          <p14:tracePt t="54291" x="7037388" y="6415088"/>
          <p14:tracePt t="54319" x="7045325" y="6415088"/>
          <p14:tracePt t="54323" x="7062788" y="6415088"/>
          <p14:tracePt t="54351" x="7070725" y="6415088"/>
          <p14:tracePt t="54352" x="7105650" y="6405563"/>
          <p14:tracePt t="54357" x="7123113" y="6405563"/>
          <p14:tracePt t="54381" x="7131050" y="6405563"/>
          <p14:tracePt t="54382" x="7156450" y="6397625"/>
          <p14:tracePt t="54390" x="7164388" y="6397625"/>
          <p14:tracePt t="54411" x="7173913" y="6397625"/>
          <p14:tracePt t="54412" x="7181850" y="6397625"/>
          <p14:tracePt t="54424" x="7199313" y="6397625"/>
          <p14:tracePt t="54451" x="7216775" y="6397625"/>
          <p14:tracePt t="54452" x="7224713" y="6397625"/>
          <p14:tracePt t="54457" x="7232650" y="6397625"/>
          <p14:tracePt t="54481" x="7242175" y="6397625"/>
          <p14:tracePt t="54482" x="7267575" y="6388100"/>
          <p14:tracePt t="54491" x="7275513" y="6388100"/>
          <p14:tracePt t="54521" x="7285038" y="6388100"/>
          <p14:tracePt t="54522" x="7300913" y="6388100"/>
          <p14:tracePt t="54551" x="7318375" y="6388100"/>
          <p14:tracePt t="54552" x="7335838" y="6380163"/>
          <p14:tracePt t="54557" x="7343775" y="6380163"/>
          <p14:tracePt t="54581" x="7353300" y="6380163"/>
          <p14:tracePt t="54590" x="7361238" y="6380163"/>
          <p14:tracePt t="54737" x="0" y="0"/>
        </p14:tracePtLst>
      </p14:laserTraceLst>
    </p:ext>
    <p:ext uri="{E180D4A7-C9FB-4DFB-919C-405C955672EB}">
      <p14:showEvtLst xmlns:p14="http://schemas.microsoft.com/office/powerpoint/2010/main">
        <p14:playEvt time="1090" objId="4"/>
        <p14:triggerEvt type="onClick" time="1090" objId="4"/>
        <p14:stopEvt time="59909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620688"/>
            <a:ext cx="20882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c)</a:t>
            </a:r>
            <a:r>
              <a:rPr lang="hu-HU" dirty="0"/>
              <a:t> Rajzoljuk fel a felvonó </a:t>
            </a:r>
          </a:p>
          <a:p>
            <a:r>
              <a:rPr lang="hu-HU" dirty="0"/>
              <a:t>gyorsulását és a kiindulási szinttől mért magasságát is az idő függvényében!</a:t>
            </a:r>
          </a:p>
          <a:p>
            <a:endParaRPr lang="hu-HU" dirty="0"/>
          </a:p>
          <a:p>
            <a:r>
              <a:rPr lang="hu-HU" dirty="0">
                <a:solidFill>
                  <a:srgbClr val="92D050"/>
                </a:solidFill>
              </a:rPr>
              <a:t>a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 = 1,2 m/s</a:t>
            </a:r>
            <a:r>
              <a:rPr lang="hu-HU" baseline="30000" dirty="0">
                <a:solidFill>
                  <a:srgbClr val="92D050"/>
                </a:solidFill>
              </a:rPr>
              <a:t>2</a:t>
            </a:r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a</a:t>
            </a:r>
            <a:r>
              <a:rPr lang="hu-HU" baseline="-25000" dirty="0">
                <a:solidFill>
                  <a:srgbClr val="FF0000"/>
                </a:solidFill>
              </a:rPr>
              <a:t>2</a:t>
            </a:r>
            <a:r>
              <a:rPr lang="hu-HU" dirty="0">
                <a:solidFill>
                  <a:srgbClr val="FF0000"/>
                </a:solidFill>
              </a:rPr>
              <a:t> = 0</a:t>
            </a:r>
            <a:endParaRPr lang="hu-HU" dirty="0"/>
          </a:p>
          <a:p>
            <a:r>
              <a:rPr lang="hu-HU" dirty="0">
                <a:solidFill>
                  <a:srgbClr val="0070C0"/>
                </a:solidFill>
              </a:rPr>
              <a:t>a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 = –1,2 m/s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rgbClr val="92D050"/>
                </a:solidFill>
              </a:rPr>
              <a:t>x</a:t>
            </a:r>
            <a:r>
              <a:rPr lang="hu-HU" baseline="-25000" dirty="0">
                <a:solidFill>
                  <a:srgbClr val="92D050"/>
                </a:solidFill>
              </a:rPr>
              <a:t>1</a:t>
            </a:r>
            <a:r>
              <a:rPr lang="hu-HU" dirty="0">
                <a:solidFill>
                  <a:srgbClr val="92D050"/>
                </a:solidFill>
              </a:rPr>
              <a:t>(t) = 0,6t</a:t>
            </a:r>
            <a:r>
              <a:rPr lang="hu-HU" baseline="30000" dirty="0">
                <a:solidFill>
                  <a:srgbClr val="92D050"/>
                </a:solidFill>
              </a:rPr>
              <a:t>2</a:t>
            </a:r>
            <a:endParaRPr lang="hu-HU" dirty="0">
              <a:solidFill>
                <a:srgbClr val="92D05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x</a:t>
            </a:r>
            <a:r>
              <a:rPr lang="hu-HU" baseline="-25000" dirty="0">
                <a:solidFill>
                  <a:srgbClr val="FF0000"/>
                </a:solidFill>
              </a:rPr>
              <a:t>2</a:t>
            </a:r>
            <a:r>
              <a:rPr lang="hu-HU" dirty="0">
                <a:solidFill>
                  <a:srgbClr val="FF0000"/>
                </a:solidFill>
              </a:rPr>
              <a:t>(t) = 15 + 6(t–5)</a:t>
            </a:r>
          </a:p>
        </p:txBody>
      </p:sp>
      <p:pic>
        <p:nvPicPr>
          <p:cNvPr id="3" name="Kép 2" descr="1-75v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347864" y="612630"/>
            <a:ext cx="2592288" cy="1020708"/>
          </a:xfrm>
          <a:prstGeom prst="rect">
            <a:avLst/>
          </a:prstGeom>
        </p:spPr>
      </p:pic>
      <p:pic>
        <p:nvPicPr>
          <p:cNvPr id="4" name="Kép 3" descr="1-75a.pn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3275854" y="1772816"/>
            <a:ext cx="2664298" cy="1950477"/>
          </a:xfrm>
          <a:prstGeom prst="rect">
            <a:avLst/>
          </a:prstGeom>
        </p:spPr>
      </p:pic>
      <p:pic>
        <p:nvPicPr>
          <p:cNvPr id="5" name="Kép 4" descr="1-75x.pn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3347863" y="3933056"/>
            <a:ext cx="2592289" cy="180333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0427" y="58679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x</a:t>
            </a:r>
            <a:r>
              <a:rPr lang="hu-HU" baseline="-25000" dirty="0">
                <a:solidFill>
                  <a:srgbClr val="0070C0"/>
                </a:solidFill>
              </a:rPr>
              <a:t>3</a:t>
            </a:r>
            <a:r>
              <a:rPr lang="hu-HU" dirty="0">
                <a:solidFill>
                  <a:srgbClr val="0070C0"/>
                </a:solidFill>
              </a:rPr>
              <a:t>(t) = 45 + 6(t–10) – 1,2(t–10)</a:t>
            </a:r>
            <a:r>
              <a:rPr lang="hu-HU" baseline="30000" dirty="0">
                <a:solidFill>
                  <a:srgbClr val="0070C0"/>
                </a:solidFill>
              </a:rPr>
              <a:t>2</a:t>
            </a:r>
            <a:endParaRPr lang="hu-HU" dirty="0"/>
          </a:p>
        </p:txBody>
      </p:sp>
      <p:pic>
        <p:nvPicPr>
          <p:cNvPr id="7" name="bevfiz_1A_3_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0312" y="5644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606"/>
    </mc:Choice>
    <mc:Fallback>
      <p:transition spd="slow" advTm="13060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424" x="6157913" y="3130550"/>
          <p14:tracePt t="16431" x="6167438" y="3113088"/>
          <p14:tracePt t="16452" x="6175375" y="3113088"/>
          <p14:tracePt t="16452" x="6175375" y="3095625"/>
          <p14:tracePt t="16483" x="6175375" y="3079750"/>
          <p14:tracePt t="16484" x="6175375" y="3011488"/>
          <p14:tracePt t="16514" x="6175375" y="2986088"/>
          <p14:tracePt t="16517" x="6175375" y="2882900"/>
          <p14:tracePt t="16543" x="6175375" y="2840038"/>
          <p14:tracePt t="16551" x="6167438" y="2746375"/>
          <p14:tracePt t="16573" x="6157913" y="2720975"/>
          <p14:tracePt t="16574" x="6142038" y="2660650"/>
          <p14:tracePt t="16585" x="6132513" y="2644775"/>
          <p14:tracePt t="16586" x="6116638" y="2609850"/>
          <p14:tracePt t="16613" x="6107113" y="2584450"/>
          <p14:tracePt t="16614" x="6081713" y="2524125"/>
          <p14:tracePt t="16617" x="6064250" y="2498725"/>
          <p14:tracePt t="16643" x="6056313" y="2473325"/>
          <p14:tracePt t="16644" x="6013450" y="2397125"/>
          <p14:tracePt t="16652" x="6005513" y="2387600"/>
          <p14:tracePt t="16673" x="5988050" y="2362200"/>
          <p14:tracePt t="16674" x="5962650" y="2319338"/>
          <p14:tracePt t="16684" x="5937250" y="2293938"/>
          <p14:tracePt t="16713" x="5919788" y="2260600"/>
          <p14:tracePt t="16714" x="5851525" y="2166938"/>
          <p14:tracePt t="16743" x="5834063" y="2157413"/>
          <p14:tracePt t="16744" x="5765800" y="2073275"/>
          <p14:tracePt t="16773" x="5732463" y="2055813"/>
          <p14:tracePt t="16774" x="5672138" y="1995488"/>
          <p14:tracePt t="16785" x="5638800" y="1987550"/>
          <p14:tracePt t="16785" x="5621338" y="1970088"/>
          <p14:tracePt t="16813" x="5586413" y="1952625"/>
          <p14:tracePt t="16814" x="5502275" y="1911350"/>
          <p14:tracePt t="16818" x="5476875" y="1893888"/>
          <p14:tracePt t="16843" x="5434013" y="1884363"/>
          <p14:tracePt t="16844" x="5391150" y="1868488"/>
          <p14:tracePt t="16852" x="5356225" y="1858963"/>
          <p14:tracePt t="16873" x="5322888" y="1843088"/>
          <p14:tracePt t="16874" x="5245100" y="1833563"/>
          <p14:tracePt t="16884" x="5219700" y="1825625"/>
          <p14:tracePt t="16901" x="5186363" y="1825625"/>
          <p14:tracePt t="16902" x="5135563" y="1816100"/>
          <p14:tracePt t="16919" x="5083175" y="1808163"/>
          <p14:tracePt t="16919" x="5024438" y="1800225"/>
          <p14:tracePt t="16935" x="4964113" y="1790700"/>
          <p14:tracePt t="16935" x="4905375" y="1782763"/>
          <p14:tracePt t="16935" x="4862513" y="1774825"/>
          <p14:tracePt t="16951" x="4810125" y="1765300"/>
          <p14:tracePt t="16952" x="4776788" y="1765300"/>
          <p14:tracePt t="16979" x="4725988" y="1757363"/>
          <p14:tracePt t="16980" x="4648200" y="1747838"/>
          <p14:tracePt t="16986" x="4614863" y="1747838"/>
          <p14:tracePt t="17009" x="4572000" y="1739900"/>
          <p14:tracePt t="17010" x="4503738" y="1722438"/>
          <p14:tracePt t="17018" x="4452938" y="1722438"/>
          <p14:tracePt t="17034" x="4402138" y="1714500"/>
          <p14:tracePt t="17035" x="4367213" y="1706563"/>
          <p14:tracePt t="17052" x="4333875" y="1706563"/>
          <p14:tracePt t="17052" x="4291013" y="1706563"/>
          <p14:tracePt t="17068" x="4265613" y="1706563"/>
          <p14:tracePt t="17068" x="4238625" y="1706563"/>
          <p14:tracePt t="17084" x="4205288" y="1706563"/>
          <p14:tracePt t="17084" x="4179888" y="1706563"/>
          <p14:tracePt t="17101" x="4162425" y="1706563"/>
          <p14:tracePt t="17118" x="4144963" y="1706563"/>
          <p14:tracePt t="17119" x="4076700" y="1706563"/>
          <p14:tracePt t="17134" x="4060825" y="1697038"/>
          <p14:tracePt t="17135" x="4025900" y="1697038"/>
          <p14:tracePt t="17151" x="3975100" y="1689100"/>
          <p14:tracePt t="17151" x="3949700" y="1689100"/>
          <p14:tracePt t="17168" x="3914775" y="1689100"/>
          <p14:tracePt t="17186" x="3856038" y="1689100"/>
          <p14:tracePt t="17201" x="3778250" y="1689100"/>
          <p14:tracePt t="17218" x="3744913" y="1689100"/>
          <p14:tracePt t="17218" x="3702050" y="1689100"/>
          <p14:tracePt t="17234" x="3676650" y="1689100"/>
          <p14:tracePt t="17234" x="3633788" y="1689100"/>
          <p14:tracePt t="17252" x="3608388" y="1689100"/>
          <p14:tracePt t="17268" x="3573463" y="1689100"/>
          <p14:tracePt t="17268" x="3540125" y="1689100"/>
          <p14:tracePt t="17284" x="3522663" y="1689100"/>
          <p14:tracePt t="17301" x="3471863" y="1689100"/>
          <p14:tracePt t="17301" x="3462338" y="1689100"/>
          <p14:tracePt t="17318" x="3429000" y="1689100"/>
          <p14:tracePt t="17334" x="3403600" y="1697038"/>
          <p14:tracePt t="17334" x="3343275" y="1706563"/>
          <p14:tracePt t="17351" x="3309938" y="1714500"/>
          <p14:tracePt t="17352" x="3249613" y="1731963"/>
          <p14:tracePt t="17367" x="3206750" y="1739900"/>
          <p14:tracePt t="17369" x="3163888" y="1757363"/>
          <p14:tracePt t="17385" x="3130550" y="1774825"/>
          <p14:tracePt t="17385" x="3105150" y="1790700"/>
          <p14:tracePt t="17401" x="3070225" y="1808163"/>
          <p14:tracePt t="17401" x="3036888" y="1833563"/>
          <p14:tracePt t="17417" x="2994025" y="1858963"/>
          <p14:tracePt t="17418" x="2976563" y="1868488"/>
          <p14:tracePt t="17434" x="2951163" y="1893888"/>
          <p14:tracePt t="17435" x="2925763" y="1911350"/>
          <p14:tracePt t="17452" x="2917825" y="1936750"/>
          <p14:tracePt t="17452" x="2900363" y="1944688"/>
          <p14:tracePt t="17468" x="2882900" y="1962150"/>
          <p14:tracePt t="17469" x="2865438" y="1995488"/>
          <p14:tracePt t="17484" x="2849563" y="2012950"/>
          <p14:tracePt t="17485" x="2840038" y="2038350"/>
          <p14:tracePt t="17501" x="2832100" y="2073275"/>
          <p14:tracePt t="17502" x="2814638" y="2089150"/>
          <p14:tracePt t="17518" x="2797175" y="2124075"/>
          <p14:tracePt t="17519" x="2789238" y="2166938"/>
          <p14:tracePt t="17534" x="2781300" y="2200275"/>
          <p14:tracePt t="17535" x="2755900" y="2252663"/>
          <p14:tracePt t="17551" x="2746375" y="2293938"/>
          <p14:tracePt t="17551" x="2728913" y="2354263"/>
          <p14:tracePt t="17567" x="2713038" y="2397125"/>
          <p14:tracePt t="17568" x="2703513" y="2447925"/>
          <p14:tracePt t="17585" x="2695575" y="2508250"/>
          <p14:tracePt t="17585" x="2687638" y="2541588"/>
          <p14:tracePt t="17601" x="2678113" y="2584450"/>
          <p14:tracePt t="17601" x="2678113" y="2601913"/>
          <p14:tracePt t="17617" x="2678113" y="2619375"/>
          <p14:tracePt t="17634" x="2678113" y="2635250"/>
          <p14:tracePt t="17634" x="2678113" y="2678113"/>
          <p14:tracePt t="17652" x="2678113" y="2695575"/>
          <p14:tracePt t="17667" x="2687638" y="2703513"/>
          <p14:tracePt t="17668" x="2695575" y="2755900"/>
          <p14:tracePt t="17684" x="2695575" y="2771775"/>
          <p14:tracePt t="17685" x="2703513" y="2797175"/>
          <p14:tracePt t="17701" x="2720975" y="2824163"/>
          <p14:tracePt t="17701" x="2728913" y="2857500"/>
          <p14:tracePt t="17718" x="2738438" y="2882900"/>
          <p14:tracePt t="17719" x="2746375" y="2900363"/>
          <p14:tracePt t="17734" x="2763838" y="2917825"/>
          <p14:tracePt t="17735" x="2763838" y="2943225"/>
          <p14:tracePt t="17751" x="2781300" y="2968625"/>
          <p14:tracePt t="17752" x="2814638" y="3019425"/>
          <p14:tracePt t="17767" x="2832100" y="3044825"/>
          <p14:tracePt t="17768" x="2840038" y="3079750"/>
          <p14:tracePt t="17785" x="2857500" y="3105150"/>
          <p14:tracePt t="17785" x="2874963" y="3130550"/>
          <p14:tracePt t="17801" x="2900363" y="3173413"/>
          <p14:tracePt t="17801" x="2925763" y="3216275"/>
          <p14:tracePt t="17817" x="2933700" y="3249613"/>
          <p14:tracePt t="17818" x="2951163" y="3275013"/>
          <p14:tracePt t="17834" x="2968625" y="3300413"/>
          <p14:tracePt t="17835" x="2976563" y="3343275"/>
          <p14:tracePt t="17852" x="2994025" y="3368675"/>
          <p14:tracePt t="17852" x="3019425" y="3403600"/>
          <p14:tracePt t="17867" x="3036888" y="3421063"/>
          <p14:tracePt t="17868" x="3054350" y="3436938"/>
          <p14:tracePt t="17884" x="3062288" y="3454400"/>
          <p14:tracePt t="17885" x="3079750" y="3462338"/>
          <p14:tracePt t="17901" x="3087688" y="3479800"/>
          <p14:tracePt t="17901" x="3105150" y="3497263"/>
          <p14:tracePt t="17918" x="3113088" y="3505200"/>
          <p14:tracePt t="17919" x="3122613" y="3514725"/>
          <p14:tracePt t="17934" x="3138488" y="3530600"/>
          <p14:tracePt t="17935" x="3155950" y="3540125"/>
          <p14:tracePt t="17951" x="3181350" y="3557588"/>
          <p14:tracePt t="17952" x="3206750" y="3582988"/>
          <p14:tracePt t="17967" x="3224213" y="3608388"/>
          <p14:tracePt t="17968" x="3249613" y="3625850"/>
          <p14:tracePt t="17985" x="3275013" y="3641725"/>
          <p14:tracePt t="17985" x="3317875" y="3667125"/>
          <p14:tracePt t="18002" x="3368675" y="3709988"/>
          <p14:tracePt t="18018" x="3411538" y="3719513"/>
          <p14:tracePt t="18018" x="3436938" y="3727450"/>
          <p14:tracePt t="18034" x="3471863" y="3744913"/>
          <p14:tracePt t="18034" x="3514725" y="3762375"/>
          <p14:tracePt t="18051" x="3565525" y="3770313"/>
          <p14:tracePt t="18052" x="3598863" y="3778250"/>
          <p14:tracePt t="18067" x="3625850" y="3787775"/>
          <p14:tracePt t="18068" x="3676650" y="3795713"/>
          <p14:tracePt t="18084" x="3709988" y="3795713"/>
          <p14:tracePt t="18085" x="3744913" y="3795713"/>
          <p14:tracePt t="18101" x="3778250" y="3795713"/>
          <p14:tracePt t="18118" x="3813175" y="3803650"/>
          <p14:tracePt t="18119" x="3898900" y="3821113"/>
          <p14:tracePt t="18134" x="3949700" y="3830638"/>
          <p14:tracePt t="18135" x="3992563" y="3838575"/>
          <p14:tracePt t="18151" x="4033838" y="3846513"/>
          <p14:tracePt t="18151" x="4162425" y="3881438"/>
          <p14:tracePt t="18167" x="4222750" y="3889375"/>
          <p14:tracePt t="18168" x="4306888" y="3906838"/>
          <p14:tracePt t="18185" x="4367213" y="3914775"/>
          <p14:tracePt t="18185" x="4427538" y="3924300"/>
          <p14:tracePt t="18201" x="4495800" y="3932238"/>
          <p14:tracePt t="18201" x="4579938" y="3940175"/>
          <p14:tracePt t="18217" x="4673600" y="3940175"/>
          <p14:tracePt t="18218" x="4751388" y="3940175"/>
          <p14:tracePt t="18234" x="4837113" y="3940175"/>
          <p14:tracePt t="18235" x="4905375" y="3940175"/>
          <p14:tracePt t="18252" x="4973638" y="3940175"/>
          <p14:tracePt t="18267" x="5041900" y="3940175"/>
          <p14:tracePt t="18268" x="5186363" y="3932238"/>
          <p14:tracePt t="18284" x="5245100" y="3914775"/>
          <p14:tracePt t="18285" x="5305425" y="3906838"/>
          <p14:tracePt t="18301" x="5356225" y="3898900"/>
          <p14:tracePt t="18301" x="5373688" y="3898900"/>
          <p14:tracePt t="18318" x="5408613" y="3889375"/>
          <p14:tracePt t="18319" x="5449888" y="3881438"/>
          <p14:tracePt t="18334" x="5484813" y="3881438"/>
          <p14:tracePt t="18334" x="5527675" y="3881438"/>
          <p14:tracePt t="18350" x="5570538" y="3863975"/>
          <p14:tracePt t="18367" x="5638800" y="3856038"/>
          <p14:tracePt t="18385" x="5722938" y="3838575"/>
          <p14:tracePt t="18385" x="5826125" y="3813175"/>
          <p14:tracePt t="18400" x="5859463" y="3803650"/>
          <p14:tracePt t="18401" x="5902325" y="3795713"/>
          <p14:tracePt t="18417" x="5927725" y="3787775"/>
          <p14:tracePt t="18418" x="5945188" y="3778250"/>
          <p14:tracePt t="18434" x="5970588" y="3778250"/>
          <p14:tracePt t="18451" x="5988050" y="3770313"/>
          <p14:tracePt t="18452" x="6021388" y="3752850"/>
          <p14:tracePt t="18468" x="6038850" y="3735388"/>
          <p14:tracePt t="18469" x="6064250" y="3727450"/>
          <p14:tracePt t="18484" x="6081713" y="3709988"/>
          <p14:tracePt t="18484" x="6099175" y="3702050"/>
          <p14:tracePt t="18501" x="6116638" y="3676650"/>
          <p14:tracePt t="18518" x="6132513" y="3659188"/>
          <p14:tracePt t="18519" x="6167438" y="3608388"/>
          <p14:tracePt t="18534" x="6184900" y="3582988"/>
          <p14:tracePt t="18534" x="6210300" y="3548063"/>
          <p14:tracePt t="18551" x="6210300" y="3522663"/>
          <p14:tracePt t="18551" x="6235700" y="3479800"/>
          <p14:tracePt t="18567" x="6243638" y="3462338"/>
          <p14:tracePt t="18568" x="6261100" y="3411538"/>
          <p14:tracePt t="18585" x="6269038" y="3378200"/>
          <p14:tracePt t="18585" x="6286500" y="3352800"/>
          <p14:tracePt t="18601" x="6303963" y="3327400"/>
          <p14:tracePt t="18601" x="6311900" y="3292475"/>
          <p14:tracePt t="18617" x="6319838" y="3267075"/>
          <p14:tracePt t="18618" x="6329363" y="3232150"/>
          <p14:tracePt t="18634" x="6337300" y="3206750"/>
          <p14:tracePt t="18634" x="6337300" y="3181350"/>
          <p14:tracePt t="18651" x="6337300" y="3155950"/>
          <p14:tracePt t="18667" x="6346825" y="3130550"/>
          <p14:tracePt t="18668" x="6346825" y="3054350"/>
          <p14:tracePt t="18684" x="6346825" y="3011488"/>
          <p14:tracePt t="18685" x="6346825" y="2976563"/>
          <p14:tracePt t="18700" x="6346825" y="2933700"/>
          <p14:tracePt t="18701" x="6346825" y="2900363"/>
          <p14:tracePt t="18718" x="6346825" y="2865438"/>
          <p14:tracePt t="18718" x="6346825" y="2814638"/>
          <p14:tracePt t="18734" x="6346825" y="2781300"/>
          <p14:tracePt t="18735" x="6337300" y="2738438"/>
          <p14:tracePt t="18750" x="6329363" y="2720975"/>
          <p14:tracePt t="18751" x="6303963" y="2695575"/>
          <p14:tracePt t="18767" x="6286500" y="2660650"/>
          <p14:tracePt t="18768" x="6253163" y="2619375"/>
          <p14:tracePt t="18785" x="6210300" y="2559050"/>
          <p14:tracePt t="18785" x="6192838" y="2551113"/>
          <p14:tracePt t="18800" x="6157913" y="2498725"/>
          <p14:tracePt t="18801" x="6142038" y="2473325"/>
          <p14:tracePt t="18817" x="6107113" y="2430463"/>
          <p14:tracePt t="18818" x="6081713" y="2405063"/>
          <p14:tracePt t="18834" x="6030913" y="2354263"/>
          <p14:tracePt t="18834" x="5988050" y="2311400"/>
          <p14:tracePt t="18851" x="5970588" y="2293938"/>
          <p14:tracePt t="18852" x="5927725" y="2252663"/>
          <p14:tracePt t="18867" x="5894388" y="2225675"/>
          <p14:tracePt t="18868" x="5851525" y="2200275"/>
          <p14:tracePt t="18884" x="5808663" y="2166938"/>
          <p14:tracePt t="18884" x="5765800" y="2132013"/>
          <p14:tracePt t="18900" x="5715000" y="2098675"/>
          <p14:tracePt t="18901" x="5672138" y="2063750"/>
          <p14:tracePt t="18918" x="5638800" y="2038350"/>
          <p14:tracePt t="18918" x="5578475" y="2005013"/>
          <p14:tracePt t="18934" x="5535613" y="1970088"/>
          <p14:tracePt t="18934" x="5484813" y="1944688"/>
          <p14:tracePt t="18950" x="5441950" y="1911350"/>
          <p14:tracePt t="18951" x="5391150" y="1884363"/>
          <p14:tracePt t="18967" x="5340350" y="1851025"/>
          <p14:tracePt t="18968" x="5211763" y="1782763"/>
          <p14:tracePt t="18986" x="5092700" y="1722438"/>
          <p14:tracePt t="19001" x="5024438" y="1697038"/>
          <p14:tracePt t="19001" x="4981575" y="1681163"/>
          <p14:tracePt t="19017" x="4938713" y="1654175"/>
          <p14:tracePt t="19018" x="4887913" y="1646238"/>
          <p14:tracePt t="19034" x="4845050" y="1620838"/>
          <p14:tracePt t="19034" x="4819650" y="1603375"/>
          <p14:tracePt t="19051" x="4802188" y="1603375"/>
          <p14:tracePt t="19052" x="4768850" y="1585913"/>
          <p14:tracePt t="19067" x="4741863" y="1585913"/>
          <p14:tracePt t="19068" x="4691063" y="1570038"/>
          <p14:tracePt t="19084" x="4657725" y="1560513"/>
          <p14:tracePt t="19084" x="4632325" y="1552575"/>
          <p14:tracePt t="19101" x="4597400" y="1535113"/>
          <p14:tracePt t="19118" x="4579938" y="1535113"/>
          <p14:tracePt t="19118" x="4529138" y="1527175"/>
          <p14:tracePt t="19134" x="4503738" y="1527175"/>
          <p14:tracePt t="19151" x="4478338" y="1527175"/>
          <p14:tracePt t="19167" x="4402138" y="1527175"/>
          <p14:tracePt t="19184" x="4349750" y="1527175"/>
          <p14:tracePt t="19185" x="4298950" y="1527175"/>
          <p14:tracePt t="19200" x="4265613" y="1527175"/>
          <p14:tracePt t="19201" x="4213225" y="1527175"/>
          <p14:tracePt t="19217" x="4179888" y="1527175"/>
          <p14:tracePt t="19218" x="4154488" y="1535113"/>
          <p14:tracePt t="19234" x="4129088" y="1535113"/>
          <p14:tracePt t="19234" x="4094163" y="1544638"/>
          <p14:tracePt t="19251" x="4068763" y="1560513"/>
          <p14:tracePt t="19252" x="4043363" y="1570038"/>
          <p14:tracePt t="19267" x="4025900" y="1570038"/>
          <p14:tracePt t="19267" x="4000500" y="1570038"/>
          <p14:tracePt t="19283" x="3983038" y="1577975"/>
          <p14:tracePt t="19284" x="3949700" y="1595438"/>
          <p14:tracePt t="19300" x="3924300" y="1603375"/>
          <p14:tracePt t="19301" x="3906838" y="1603375"/>
          <p14:tracePt t="19318" x="3889375" y="1603375"/>
          <p14:tracePt t="19334" x="3871913" y="1612900"/>
          <p14:tracePt t="19334" x="3838575" y="1620838"/>
          <p14:tracePt t="19350" x="3821113" y="1628775"/>
          <p14:tracePt t="19351" x="3803650" y="1628775"/>
          <p14:tracePt t="19367" x="3787775" y="1638300"/>
          <p14:tracePt t="19368" x="3735388" y="1646238"/>
          <p14:tracePt t="19384" x="3702050" y="1654175"/>
          <p14:tracePt t="19385" x="3676650" y="1663700"/>
          <p14:tracePt t="19400" x="3633788" y="1663700"/>
          <p14:tracePt t="19401" x="3616325" y="1663700"/>
          <p14:tracePt t="19417" x="3590925" y="1671638"/>
          <p14:tracePt t="19417" x="3548063" y="1681163"/>
          <p14:tracePt t="19433" x="3522663" y="1681163"/>
          <p14:tracePt t="19434" x="3497263" y="1689100"/>
          <p14:tracePt t="19451" x="3479800" y="1697038"/>
          <p14:tracePt t="19451" x="3462338" y="1697038"/>
          <p14:tracePt t="19467" x="3446463" y="1697038"/>
          <p14:tracePt t="19484" x="3429000" y="1714500"/>
          <p14:tracePt t="19484" x="3386138" y="1722438"/>
          <p14:tracePt t="19501" x="3360738" y="1739900"/>
          <p14:tracePt t="19502" x="3335338" y="1757363"/>
          <p14:tracePt t="19518" x="3317875" y="1757363"/>
          <p14:tracePt t="19518" x="3292475" y="1774825"/>
          <p14:tracePt t="19534" x="3249613" y="1800225"/>
          <p14:tracePt t="19534" x="3224213" y="1816100"/>
          <p14:tracePt t="19550" x="3198813" y="1833563"/>
          <p14:tracePt t="19551" x="3173413" y="1858963"/>
          <p14:tracePt t="19567" x="3155950" y="1868488"/>
          <p14:tracePt t="19568" x="3105150" y="1911350"/>
          <p14:tracePt t="19584" x="3087688" y="1927225"/>
          <p14:tracePt t="19585" x="3070225" y="1952625"/>
          <p14:tracePt t="19600" x="3054350" y="1970088"/>
          <p14:tracePt t="19600" x="3027363" y="1995488"/>
          <p14:tracePt t="19617" x="3019425" y="2020888"/>
          <p14:tracePt t="19634" x="3001963" y="2038350"/>
          <p14:tracePt t="19634" x="2976563" y="2089150"/>
          <p14:tracePt t="19651" x="2951163" y="2124075"/>
          <p14:tracePt t="19651" x="2943225" y="2149475"/>
          <p14:tracePt t="19667" x="2925763" y="2184400"/>
          <p14:tracePt t="19667" x="2917825" y="2209800"/>
          <p14:tracePt t="19683" x="2908300" y="2235200"/>
          <p14:tracePt t="19684" x="2890838" y="2286000"/>
          <p14:tracePt t="19700" x="2890838" y="2303463"/>
          <p14:tracePt t="19701" x="2882900" y="2354263"/>
          <p14:tracePt t="19718" x="2874963" y="2371725"/>
          <p14:tracePt t="19718" x="2865438" y="2405063"/>
          <p14:tracePt t="19733" x="2857500" y="2447925"/>
          <p14:tracePt t="19734" x="2849563" y="2490788"/>
          <p14:tracePt t="19750" x="2840038" y="2551113"/>
          <p14:tracePt t="19751" x="2832100" y="2601913"/>
          <p14:tracePt t="19767" x="2832100" y="2652713"/>
          <p14:tracePt t="19767" x="2832100" y="2763838"/>
          <p14:tracePt t="19784" x="2832100" y="2814638"/>
          <p14:tracePt t="19785" x="2832100" y="2849563"/>
          <p14:tracePt t="19800" x="2832100" y="2882900"/>
          <p14:tracePt t="19800" x="2832100" y="2908300"/>
          <p14:tracePt t="19817" x="2832100" y="2943225"/>
          <p14:tracePt t="19817" x="2849563" y="2959100"/>
          <p14:tracePt t="19833" x="2857500" y="2986088"/>
          <p14:tracePt t="19834" x="2857500" y="3011488"/>
          <p14:tracePt t="19851" x="2865438" y="3054350"/>
          <p14:tracePt t="19851" x="2874963" y="3087688"/>
          <p14:tracePt t="19867" x="2882900" y="3130550"/>
          <p14:tracePt t="19868" x="2900363" y="3173413"/>
          <p14:tracePt t="19883" x="2908300" y="3216275"/>
          <p14:tracePt t="19884" x="2925763" y="3249613"/>
          <p14:tracePt t="19900" x="2943225" y="3292475"/>
          <p14:tracePt t="19901" x="2951163" y="3335338"/>
          <p14:tracePt t="19918" x="2959100" y="3352800"/>
          <p14:tracePt t="19918" x="2976563" y="3378200"/>
          <p14:tracePt t="19933" x="2994025" y="3411538"/>
          <p14:tracePt t="19934" x="3019425" y="3454400"/>
          <p14:tracePt t="19950" x="3036888" y="3471863"/>
          <p14:tracePt t="19950" x="3062288" y="3505200"/>
          <p14:tracePt t="19967" x="3087688" y="3540125"/>
          <p14:tracePt t="19967" x="3138488" y="3582988"/>
          <p14:tracePt t="20000" x="3232150" y="3659188"/>
          <p14:tracePt t="20001" x="3292475" y="3702050"/>
          <p14:tracePt t="20017" x="3317875" y="3719513"/>
          <p14:tracePt t="20018" x="3335338" y="3735388"/>
          <p14:tracePt t="20033" x="3360738" y="3735388"/>
          <p14:tracePt t="20034" x="3386138" y="3744913"/>
          <p14:tracePt t="20051" x="3429000" y="3752850"/>
          <p14:tracePt t="20051" x="3462338" y="3762375"/>
          <p14:tracePt t="20067" x="3505200" y="3770313"/>
          <p14:tracePt t="20067" x="3540125" y="3770313"/>
          <p14:tracePt t="20083" x="3598863" y="3770313"/>
          <p14:tracePt t="20084" x="3641725" y="3770313"/>
          <p14:tracePt t="20100" x="3694113" y="3778250"/>
          <p14:tracePt t="20101" x="3752850" y="3778250"/>
          <p14:tracePt t="20118" x="3795713" y="3778250"/>
          <p14:tracePt t="20118" x="3846513" y="3778250"/>
          <p14:tracePt t="20133" x="3881438" y="3778250"/>
          <p14:tracePt t="20150" x="3940175" y="3778250"/>
          <p14:tracePt t="20151" x="4060825" y="3778250"/>
          <p14:tracePt t="20167" x="4137025" y="3778250"/>
          <p14:tracePt t="20184" x="4316413" y="3795713"/>
          <p14:tracePt t="20185" x="4564063" y="3838575"/>
          <p14:tracePt t="20200" x="4673600" y="3856038"/>
          <p14:tracePt t="20201" x="4784725" y="3871913"/>
          <p14:tracePt t="20217" x="4870450" y="3889375"/>
          <p14:tracePt t="20217" x="4981575" y="3914775"/>
          <p14:tracePt t="20233" x="5075238" y="3932238"/>
          <p14:tracePt t="20234" x="5151438" y="3940175"/>
          <p14:tracePt t="20251" x="5229225" y="3949700"/>
          <p14:tracePt t="20251" x="5287963" y="3957638"/>
          <p14:tracePt t="20267" x="5330825" y="3957638"/>
          <p14:tracePt t="20267" x="5381625" y="3957638"/>
          <p14:tracePt t="20283" x="5424488" y="3957638"/>
          <p14:tracePt t="20300" x="5467350" y="3957638"/>
          <p14:tracePt t="20300" x="5535613" y="3957638"/>
          <p14:tracePt t="20317" x="5578475" y="3949700"/>
          <p14:tracePt t="20318" x="5629275" y="3932238"/>
          <p14:tracePt t="20333" x="5664200" y="3924300"/>
          <p14:tracePt t="20334" x="5707063" y="3906838"/>
          <p14:tracePt t="20350" x="5740400" y="3898900"/>
          <p14:tracePt t="20351" x="5783263" y="3881438"/>
          <p14:tracePt t="20367" x="5800725" y="3863975"/>
          <p14:tracePt t="20367" x="5843588" y="3856038"/>
          <p14:tracePt t="20384" x="5859463" y="3846513"/>
          <p14:tracePt t="20384" x="5876925" y="3838575"/>
          <p14:tracePt t="20400" x="5894388" y="3830638"/>
          <p14:tracePt t="20401" x="5911850" y="3830638"/>
          <p14:tracePt t="20417" x="5919788" y="3821113"/>
          <p14:tracePt t="20417" x="5945188" y="3813175"/>
          <p14:tracePt t="20433" x="5953125" y="3803650"/>
          <p14:tracePt t="20434" x="5962650" y="3795713"/>
          <p14:tracePt t="20451" x="5988050" y="3787775"/>
          <p14:tracePt t="20451" x="5995988" y="3778250"/>
          <p14:tracePt t="20467" x="6013450" y="3762375"/>
          <p14:tracePt t="20483" x="6021388" y="3752850"/>
          <p14:tracePt t="20484" x="6048375" y="3735388"/>
          <p14:tracePt t="20500" x="6056313" y="3727450"/>
          <p14:tracePt t="20501" x="6073775" y="3709988"/>
          <p14:tracePt t="20517" x="6081713" y="3694113"/>
          <p14:tracePt t="20518" x="6099175" y="3684588"/>
          <p14:tracePt t="20533" x="6116638" y="3659188"/>
          <p14:tracePt t="20534" x="6132513" y="3633788"/>
          <p14:tracePt t="20550" x="6149975" y="3616325"/>
          <p14:tracePt t="20551" x="6157913" y="3598863"/>
          <p14:tracePt t="20567" x="6167438" y="3573463"/>
          <p14:tracePt t="20567" x="6200775" y="3530600"/>
          <p14:tracePt t="20584" x="6200775" y="3505200"/>
          <p14:tracePt t="20600" x="6218238" y="3479800"/>
          <p14:tracePt t="20600" x="6253163" y="3403600"/>
          <p14:tracePt t="20617" x="6261100" y="3360738"/>
          <p14:tracePt t="20617" x="6269038" y="3327400"/>
          <p14:tracePt t="20633" x="6286500" y="3284538"/>
          <p14:tracePt t="20634" x="6294438" y="3249613"/>
          <p14:tracePt t="20651" x="6311900" y="3198813"/>
          <p14:tracePt t="20651" x="6319838" y="3148013"/>
          <p14:tracePt t="20666" x="6329363" y="3130550"/>
          <p14:tracePt t="20667" x="6329363" y="3095625"/>
          <p14:tracePt t="20683" x="6337300" y="3054350"/>
          <p14:tracePt t="20700" x="6337300" y="2994025"/>
          <p14:tracePt t="20700" x="6329363" y="2890838"/>
          <p14:tracePt t="20717" x="6261100" y="2849563"/>
          <p14:tracePt t="20718" x="0" y="0"/>
        </p14:tracePtLst>
        <p14:tracePtLst>
          <p14:tracePt t="21344" x="2609850" y="3105150"/>
          <p14:tracePt t="21351" x="2592388" y="3095625"/>
          <p14:tracePt t="21367" x="2584450" y="3087688"/>
          <p14:tracePt t="21375" x="2576513" y="3079750"/>
          <p14:tracePt t="21383" x="2566988" y="3070225"/>
          <p14:tracePt t="21400" x="2566988" y="3062288"/>
          <p14:tracePt t="21417" x="2551113" y="3044825"/>
          <p14:tracePt t="21417" x="2524125" y="3019425"/>
          <p14:tracePt t="21433" x="2508250" y="3011488"/>
          <p14:tracePt t="21434" x="2498725" y="3001963"/>
          <p14:tracePt t="21450" x="2482850" y="3001963"/>
          <p14:tracePt t="21450" x="2455863" y="2994025"/>
          <p14:tracePt t="21466" x="2439988" y="2976563"/>
          <p14:tracePt t="21467" x="2422525" y="2976563"/>
          <p14:tracePt t="21484" x="2397125" y="2968625"/>
          <p14:tracePt t="21484" x="2362200" y="2951163"/>
          <p14:tracePt t="21500" x="2319338" y="2943225"/>
          <p14:tracePt t="21500" x="2278063" y="2925763"/>
          <p14:tracePt t="21517" x="2252663" y="2925763"/>
          <p14:tracePt t="21518" x="2209800" y="2917825"/>
          <p14:tracePt t="21533" x="2166938" y="2900363"/>
          <p14:tracePt t="21534" x="2132013" y="2882900"/>
          <p14:tracePt t="21550" x="2098675" y="2874963"/>
          <p14:tracePt t="21551" x="2047875" y="2865438"/>
          <p14:tracePt t="21566" x="1987550" y="2857500"/>
          <p14:tracePt t="21567" x="1927225" y="2849563"/>
          <p14:tracePt t="21583" x="1851025" y="2840038"/>
          <p14:tracePt t="21583" x="1747838" y="2832100"/>
          <p14:tracePt t="21600" x="1697038" y="2832100"/>
          <p14:tracePt t="21600" x="1638300" y="2824163"/>
          <p14:tracePt t="21617" x="1595438" y="2814638"/>
          <p14:tracePt t="21618" x="1544638" y="2814638"/>
          <p14:tracePt t="21633" x="1509713" y="2814638"/>
          <p14:tracePt t="21634" x="1466850" y="2806700"/>
          <p14:tracePt t="21650" x="1433513" y="2806700"/>
          <p14:tracePt t="21650" x="1381125" y="2797175"/>
          <p14:tracePt t="21666" x="1339850" y="2797175"/>
          <p14:tracePt t="21667" x="1322388" y="2797175"/>
          <p14:tracePt t="21684" x="1271588" y="2797175"/>
          <p14:tracePt t="21684" x="1254125" y="2797175"/>
          <p14:tracePt t="21699" x="1228725" y="2797175"/>
          <p14:tracePt t="21700" x="1203325" y="2797175"/>
          <p14:tracePt t="21716" x="1168400" y="2797175"/>
          <p14:tracePt t="21717" x="1143000" y="2797175"/>
          <p14:tracePt t="21733" x="1125538" y="2797175"/>
          <p14:tracePt t="21750" x="1100138" y="2797175"/>
          <p14:tracePt t="21751" x="1031875" y="2797175"/>
          <p14:tracePt t="21766" x="998538" y="2797175"/>
          <p14:tracePt t="21783" x="930275" y="2789238"/>
          <p14:tracePt t="21784" x="844550" y="2789238"/>
          <p14:tracePt t="21800" x="809625" y="2789238"/>
          <p14:tracePt t="21800" x="758825" y="2789238"/>
          <p14:tracePt t="21817" x="741363" y="2789238"/>
          <p14:tracePt t="21817" x="715963" y="2789238"/>
          <p14:tracePt t="21833" x="700088" y="2789238"/>
          <p14:tracePt t="21834" x="682625" y="2789238"/>
          <p14:tracePt t="21850" x="673100" y="2789238"/>
          <p14:tracePt t="21850" x="665163" y="2789238"/>
          <p14:tracePt t="21866" x="647700" y="2789238"/>
          <p14:tracePt t="21867" x="639763" y="2797175"/>
          <p14:tracePt t="21884" x="622300" y="2806700"/>
          <p14:tracePt t="21884" x="614363" y="2814638"/>
          <p14:tracePt t="21900" x="588963" y="2832100"/>
          <p14:tracePt t="21900" x="563563" y="2857500"/>
          <p14:tracePt t="21916" x="554038" y="2857500"/>
          <p14:tracePt t="21933" x="528638" y="2882900"/>
          <p14:tracePt t="21933" x="503238" y="2917825"/>
          <p14:tracePt t="21950" x="477838" y="2933700"/>
          <p14:tracePt t="21951" x="460375" y="2951163"/>
          <p14:tracePt t="21966" x="434975" y="2986088"/>
          <p14:tracePt t="21967" x="417513" y="3001963"/>
          <p14:tracePt t="21983" x="392113" y="3036888"/>
          <p14:tracePt t="22000" x="349250" y="3095625"/>
          <p14:tracePt t="22000" x="306388" y="3155950"/>
          <p14:tracePt t="22033" x="265113" y="3241675"/>
          <p14:tracePt t="22034" x="247650" y="3300413"/>
          <p14:tracePt t="22049" x="238125" y="3327400"/>
          <p14:tracePt t="22050" x="238125" y="3352800"/>
          <p14:tracePt t="22066" x="238125" y="3386138"/>
          <p14:tracePt t="22084" x="238125" y="3403600"/>
          <p14:tracePt t="22084" x="238125" y="3446463"/>
          <p14:tracePt t="22099" x="238125" y="3462338"/>
          <p14:tracePt t="22116" x="238125" y="3489325"/>
          <p14:tracePt t="22117" x="265113" y="3557588"/>
          <p14:tracePt t="22133" x="280988" y="3582988"/>
          <p14:tracePt t="22150" x="298450" y="3608388"/>
          <p14:tracePt t="22151" x="358775" y="3702050"/>
          <p14:tracePt t="22166" x="392113" y="3744913"/>
          <p14:tracePt t="22167" x="442913" y="3787775"/>
          <p14:tracePt t="22183" x="477838" y="3830638"/>
          <p14:tracePt t="22183" x="538163" y="3881438"/>
          <p14:tracePt t="22199" x="571500" y="3914775"/>
          <p14:tracePt t="22200" x="614363" y="3949700"/>
          <p14:tracePt t="22217" x="639763" y="3983038"/>
          <p14:tracePt t="22217" x="682625" y="4017963"/>
          <p14:tracePt t="22233" x="725488" y="4033838"/>
          <p14:tracePt t="22233" x="768350" y="4060825"/>
          <p14:tracePt t="22249" x="784225" y="4068763"/>
          <p14:tracePt t="22250" x="809625" y="4076700"/>
          <p14:tracePt t="22266" x="836613" y="4086225"/>
          <p14:tracePt t="22266" x="869950" y="4086225"/>
          <p14:tracePt t="22284" x="904875" y="4086225"/>
          <p14:tracePt t="22299" x="946150" y="4086225"/>
          <p14:tracePt t="22300" x="1031875" y="4086225"/>
          <p14:tracePt t="22316" x="1082675" y="4086225"/>
          <p14:tracePt t="22317" x="1160463" y="4086225"/>
          <p14:tracePt t="22333" x="1236663" y="4086225"/>
          <p14:tracePt t="22350" x="1312863" y="4086225"/>
          <p14:tracePt t="22366" x="1501775" y="4086225"/>
          <p14:tracePt t="22366" x="1663700" y="4086225"/>
          <p14:tracePt t="22383" x="1757363" y="4076700"/>
          <p14:tracePt t="22384" x="1876425" y="4068763"/>
          <p14:tracePt t="22399" x="1927225" y="4060825"/>
          <p14:tracePt t="22400" x="1987550" y="4043363"/>
          <p14:tracePt t="22417" x="2038350" y="4025900"/>
          <p14:tracePt t="22417" x="2089150" y="4008438"/>
          <p14:tracePt t="22433" x="2124075" y="3992563"/>
          <p14:tracePt t="22433" x="2174875" y="3975100"/>
          <p14:tracePt t="22449" x="2225675" y="3967163"/>
          <p14:tracePt t="22450" x="2243138" y="3967163"/>
          <p14:tracePt t="22466" x="2268538" y="3957638"/>
          <p14:tracePt t="22467" x="2293938" y="3949700"/>
          <p14:tracePt t="22483" x="2319338" y="3940175"/>
          <p14:tracePt t="22484" x="2336800" y="3924300"/>
          <p14:tracePt t="22499" x="2387600" y="3889375"/>
          <p14:tracePt t="22500" x="2405063" y="3881438"/>
          <p14:tracePt t="22516" x="2430463" y="3856038"/>
          <p14:tracePt t="22517" x="2465388" y="3846513"/>
          <p14:tracePt t="22533" x="2490788" y="3821113"/>
          <p14:tracePt t="22533" x="2541588" y="3787775"/>
          <p14:tracePt t="22551" x="2566988" y="3770313"/>
          <p14:tracePt t="22551" x="2619375" y="3719513"/>
          <p14:tracePt t="22566" x="2652713" y="3684588"/>
          <p14:tracePt t="22583" x="2670175" y="3651250"/>
          <p14:tracePt t="22599" x="2703513" y="3598863"/>
          <p14:tracePt t="22600" x="2728913" y="3540125"/>
          <p14:tracePt t="22616" x="2746375" y="3497263"/>
          <p14:tracePt t="22617" x="2763838" y="3446463"/>
          <p14:tracePt t="22634" x="2771775" y="3395663"/>
          <p14:tracePt t="22634" x="2781300" y="3352800"/>
          <p14:tracePt t="22649" x="2781300" y="3317875"/>
          <p14:tracePt t="22650" x="2781300" y="3284538"/>
          <p14:tracePt t="22666" x="2781300" y="3249613"/>
          <p14:tracePt t="22666" x="2781300" y="3224213"/>
          <p14:tracePt t="22683" x="2763838" y="3190875"/>
          <p14:tracePt t="22683" x="2755900" y="3155950"/>
          <p14:tracePt t="22700" x="2746375" y="3122613"/>
          <p14:tracePt t="22701" x="2720975" y="3095625"/>
          <p14:tracePt t="22716" x="2703513" y="3062288"/>
          <p14:tracePt t="22717" x="2687638" y="3027363"/>
          <p14:tracePt t="22733" x="2660650" y="2986088"/>
          <p14:tracePt t="22733" x="2635250" y="2951163"/>
          <p14:tracePt t="22749" x="2609850" y="2933700"/>
          <p14:tracePt t="22750" x="2592388" y="2900363"/>
          <p14:tracePt t="22767" x="2566988" y="2882900"/>
          <p14:tracePt t="22767" x="2498725" y="2824163"/>
          <p14:tracePt t="22782" x="2455863" y="2806700"/>
          <p14:tracePt t="22799" x="2414588" y="2781300"/>
          <p14:tracePt t="22816" x="2328863" y="2738438"/>
          <p14:tracePt t="22833" x="2225675" y="2703513"/>
          <p14:tracePt t="22834" x="2081213" y="2652713"/>
          <p14:tracePt t="22849" x="1987550" y="2635250"/>
          <p14:tracePt t="22850" x="1893888" y="2609850"/>
          <p14:tracePt t="22866" x="1816100" y="2592388"/>
          <p14:tracePt t="22867" x="1731963" y="2576513"/>
          <p14:tracePt t="22883" x="1638300" y="2551113"/>
          <p14:tracePt t="22883" x="1570038" y="2533650"/>
          <p14:tracePt t="22900" x="1492250" y="2516188"/>
          <p14:tracePt t="22901" x="1441450" y="2508250"/>
          <p14:tracePt t="22916" x="1381125" y="2498725"/>
          <p14:tracePt t="22916" x="1339850" y="2490788"/>
          <p14:tracePt t="22933" x="1279525" y="2490788"/>
          <p14:tracePt t="22933" x="1228725" y="2490788"/>
          <p14:tracePt t="22949" x="1185863" y="2490788"/>
          <p14:tracePt t="22967" x="1135063" y="2490788"/>
          <p14:tracePt t="22967" x="973138" y="2490788"/>
          <p14:tracePt t="23000" x="877888" y="2490788"/>
          <p14:tracePt t="23000" x="793750" y="2490788"/>
          <p14:tracePt t="23016" x="758825" y="2490788"/>
          <p14:tracePt t="23017" x="715963" y="2490788"/>
          <p14:tracePt t="23033" x="700088" y="2490788"/>
          <p14:tracePt t="23049" x="673100" y="2508250"/>
          <p14:tracePt t="23050" x="631825" y="2524125"/>
          <p14:tracePt t="23066" x="604838" y="2551113"/>
          <p14:tracePt t="23067" x="563563" y="2592388"/>
          <p14:tracePt t="23083" x="528638" y="2609850"/>
          <p14:tracePt t="23083" x="485775" y="2652713"/>
          <p14:tracePt t="23100" x="477838" y="2678113"/>
          <p14:tracePt t="23101" x="442913" y="2720975"/>
          <p14:tracePt t="23116" x="409575" y="2789238"/>
          <p14:tracePt t="23117" x="366713" y="2857500"/>
          <p14:tracePt t="23133" x="333375" y="2908300"/>
          <p14:tracePt t="23133" x="306388" y="2959100"/>
          <p14:tracePt t="23149" x="273050" y="3019425"/>
          <p14:tracePt t="23150" x="238125" y="3062288"/>
          <p14:tracePt t="23167" x="204788" y="3113088"/>
          <p14:tracePt t="23167" x="144463" y="3163888"/>
          <p14:tracePt t="23182" x="119063" y="3173413"/>
          <p14:tracePt t="23199" x="33338" y="3181350"/>
          <p14:tracePt t="23200" x="0" y="0"/>
        </p14:tracePtLst>
        <p14:tracePtLst>
          <p14:tracePt t="23800" x="579438" y="3173413"/>
          <p14:tracePt t="23880" x="588963" y="3173413"/>
          <p14:tracePt t="23895" x="596900" y="3173413"/>
          <p14:tracePt t="23903" x="614363" y="3173413"/>
          <p14:tracePt t="23911" x="622300" y="3173413"/>
          <p14:tracePt t="23919" x="647700" y="3181350"/>
          <p14:tracePt t="23932" x="665163" y="3181350"/>
          <p14:tracePt t="23950" x="690563" y="3181350"/>
          <p14:tracePt t="23965" x="708025" y="3190875"/>
          <p14:tracePt t="23966" x="750888" y="3190875"/>
          <p14:tracePt t="23982" x="768350" y="3190875"/>
          <p14:tracePt t="23999" x="793750" y="3190875"/>
          <p14:tracePt t="24000" x="836613" y="3198813"/>
          <p14:tracePt t="24017" x="877888" y="3206750"/>
          <p14:tracePt t="24033" x="887413" y="3206750"/>
          <p14:tracePt t="24049" x="895350" y="3206750"/>
          <p14:tracePt t="24050" x="938213" y="3206750"/>
          <p14:tracePt t="24066" x="946150" y="3206750"/>
          <p14:tracePt t="24083" x="963613" y="3206750"/>
          <p14:tracePt t="24084" x="989013" y="3206750"/>
          <p14:tracePt t="24099" x="1006475" y="3206750"/>
          <p14:tracePt t="24115" x="1023938" y="3216275"/>
          <p14:tracePt t="24116" x="1049338" y="3216275"/>
          <p14:tracePt t="24132" x="1066800" y="3216275"/>
          <p14:tracePt t="24150" x="1082675" y="3216275"/>
          <p14:tracePt t="24150" x="1135063" y="3216275"/>
          <p14:tracePt t="24166" x="1160463" y="3224213"/>
          <p14:tracePt t="24166" x="1193800" y="3224213"/>
          <p14:tracePt t="24182" x="1219200" y="3224213"/>
          <p14:tracePt t="24183" x="1244600" y="3232150"/>
          <p14:tracePt t="24199" x="1271588" y="3232150"/>
          <p14:tracePt t="24200" x="1322388" y="3232150"/>
          <p14:tracePt t="24216" x="1347788" y="3232150"/>
          <p14:tracePt t="24232" x="1373188" y="3232150"/>
          <p14:tracePt t="24233" x="1416050" y="3232150"/>
          <p14:tracePt t="24249" x="1433513" y="3224213"/>
          <p14:tracePt t="24265" x="1449388" y="3224213"/>
          <p14:tracePt t="24266" x="1466850" y="3224213"/>
          <p14:tracePt t="24283" x="1476375" y="3224213"/>
          <p14:tracePt t="24299" x="1492250" y="3224213"/>
          <p14:tracePt t="24316" x="1501775" y="3224213"/>
          <p14:tracePt t="24316" x="1509713" y="3224213"/>
          <p14:tracePt t="24332" x="1517650" y="3224213"/>
          <p14:tracePt t="24350" x="1527175" y="3224213"/>
          <p14:tracePt t="24350" x="1535113" y="3224213"/>
          <p14:tracePt t="24366" x="1544638" y="3224213"/>
          <p14:tracePt t="24366" x="1552575" y="3224213"/>
          <p14:tracePt t="24382" x="1560513" y="3224213"/>
          <p14:tracePt t="24383" x="1570038" y="3224213"/>
          <p14:tracePt t="24399" x="1595438" y="3224213"/>
          <p14:tracePt t="24416" x="1628775" y="3224213"/>
          <p14:tracePt t="24432" x="1671638" y="3224213"/>
          <p14:tracePt t="24449" x="1722438" y="3224213"/>
          <p14:tracePt t="24449" x="1747838" y="3216275"/>
          <p14:tracePt t="24465" x="1765300" y="3216275"/>
          <p14:tracePt t="24466" x="1774825" y="3216275"/>
          <p14:tracePt t="24483" x="1782763" y="3216275"/>
          <p14:tracePt t="24484" x="1790700" y="3216275"/>
          <p14:tracePt t="24499" x="1800225" y="3216275"/>
          <p14:tracePt t="24515" x="1800225" y="3206750"/>
          <p14:tracePt t="24532" x="1808163" y="3206750"/>
          <p14:tracePt t="24600" x="0" y="0"/>
        </p14:tracePtLst>
        <p14:tracePtLst>
          <p14:tracePt t="25240" x="4538663" y="2030413"/>
          <p14:tracePt t="25247" x="4529138" y="2020888"/>
          <p14:tracePt t="25255" x="4521200" y="2012950"/>
          <p14:tracePt t="25265" x="4511675" y="2012950"/>
          <p14:tracePt t="25282" x="4503738" y="1995488"/>
          <p14:tracePt t="25282" x="4495800" y="1987550"/>
          <p14:tracePt t="25299" x="4478338" y="1970088"/>
          <p14:tracePt t="25299" x="4460875" y="1970088"/>
          <p14:tracePt t="25316" x="4452938" y="1962150"/>
          <p14:tracePt t="25316" x="4443413" y="1952625"/>
          <p14:tracePt t="25332" x="4435475" y="1952625"/>
          <p14:tracePt t="25332" x="4418013" y="1944688"/>
          <p14:tracePt t="25348" x="4402138" y="1927225"/>
          <p14:tracePt t="25349" x="4359275" y="1919288"/>
          <p14:tracePt t="25365" x="4324350" y="1911350"/>
          <p14:tracePt t="25366" x="4291013" y="1893888"/>
          <p14:tracePt t="25383" x="4256088" y="1876425"/>
          <p14:tracePt t="25383" x="4213225" y="1868488"/>
          <p14:tracePt t="25399" x="4162425" y="1851025"/>
          <p14:tracePt t="25399" x="4144963" y="1851025"/>
          <p14:tracePt t="25415" x="4102100" y="1843088"/>
          <p14:tracePt t="25416" x="4000500" y="1833563"/>
          <p14:tracePt t="25432" x="3957638" y="1825625"/>
          <p14:tracePt t="25432" x="3906838" y="1816100"/>
          <p14:tracePt t="25449" x="3856038" y="1808163"/>
          <p14:tracePt t="25450" x="3821113" y="1800225"/>
          <p14:tracePt t="25465" x="3787775" y="1800225"/>
          <p14:tracePt t="25466" x="3744913" y="1800225"/>
          <p14:tracePt t="25482" x="3719513" y="1800225"/>
          <p14:tracePt t="25483" x="3694113" y="1800225"/>
          <p14:tracePt t="25498" x="3659188" y="1800225"/>
          <p14:tracePt t="25499" x="3633788" y="1800225"/>
          <p14:tracePt t="25516" x="3598863" y="1800225"/>
          <p14:tracePt t="25516" x="3565525" y="1800225"/>
          <p14:tracePt t="25532" x="3530600" y="1800225"/>
          <p14:tracePt t="25533" x="3489325" y="1800225"/>
          <p14:tracePt t="25548" x="3454400" y="1800225"/>
          <p14:tracePt t="25565" x="3429000" y="1800225"/>
          <p14:tracePt t="25566" x="3386138" y="1800225"/>
          <p14:tracePt t="25583" x="3352800" y="1800225"/>
          <p14:tracePt t="25599" x="3309938" y="1800225"/>
          <p14:tracePt t="25599" x="3292475" y="1808163"/>
          <p14:tracePt t="25616" x="3275013" y="1808163"/>
          <p14:tracePt t="25616" x="3249613" y="1825625"/>
          <p14:tracePt t="25632" x="3241675" y="1825625"/>
          <p14:tracePt t="25632" x="3224213" y="1833563"/>
          <p14:tracePt t="25649" x="3224213" y="1843088"/>
          <p14:tracePt t="25650" x="3216275" y="1843088"/>
          <p14:tracePt t="25665" x="3206750" y="1851025"/>
          <p14:tracePt t="25666" x="3206750" y="1858963"/>
          <p14:tracePt t="25682" x="3206750" y="1868488"/>
          <p14:tracePt t="25683" x="3198813" y="1876425"/>
          <p14:tracePt t="25698" x="3198813" y="1884363"/>
          <p14:tracePt t="25716" x="3190875" y="1901825"/>
          <p14:tracePt t="25716" x="3190875" y="1944688"/>
          <p14:tracePt t="25732" x="3190875" y="1962150"/>
          <p14:tracePt t="25748" x="3190875" y="1987550"/>
          <p14:tracePt t="25749" x="3198813" y="2055813"/>
          <p14:tracePt t="25765" x="3216275" y="2081213"/>
          <p14:tracePt t="25766" x="3232150" y="2124075"/>
          <p14:tracePt t="25782" x="3241675" y="2141538"/>
          <p14:tracePt t="25783" x="3267075" y="2166938"/>
          <p14:tracePt t="25783" x="3275013" y="2192338"/>
          <p14:tracePt t="25798" x="3292475" y="2209800"/>
          <p14:tracePt t="25799" x="3292475" y="2217738"/>
          <p14:tracePt t="25815" x="3309938" y="2225675"/>
          <p14:tracePt t="25832" x="3317875" y="2235200"/>
          <p14:tracePt t="25832" x="3360738" y="2252663"/>
          <p14:tracePt t="25849" x="3378200" y="2252663"/>
          <p14:tracePt t="25850" x="3411538" y="2260600"/>
          <p14:tracePt t="25865" x="3462338" y="2260600"/>
          <p14:tracePt t="25866" x="3505200" y="2268538"/>
          <p14:tracePt t="25882" x="3557588" y="2268538"/>
          <p14:tracePt t="25882" x="3608388" y="2278063"/>
          <p14:tracePt t="25898" x="3625850" y="2278063"/>
          <p14:tracePt t="25899" x="3651250" y="2278063"/>
          <p14:tracePt t="25916" x="3684588" y="2278063"/>
          <p14:tracePt t="25932" x="3735388" y="2278063"/>
          <p14:tracePt t="25932" x="3821113" y="2286000"/>
          <p14:tracePt t="25948" x="3856038" y="2286000"/>
          <p14:tracePt t="25949" x="3889375" y="2286000"/>
          <p14:tracePt t="25965" x="3924300" y="2286000"/>
          <p14:tracePt t="25966" x="3967163" y="2293938"/>
          <p14:tracePt t="25983" x="3983038" y="2293938"/>
          <p14:tracePt t="25983" x="4017963" y="2293938"/>
          <p14:tracePt t="25998" x="4051300" y="2293938"/>
          <p14:tracePt t="26015" x="4076700" y="2293938"/>
          <p14:tracePt t="26032" x="4154488" y="2293938"/>
          <p14:tracePt t="26032" x="4187825" y="2286000"/>
          <p14:tracePt t="26050" x="4230688" y="2286000"/>
          <p14:tracePt t="26065" x="4248150" y="2278063"/>
          <p14:tracePt t="26066" x="4256088" y="2278063"/>
          <p14:tracePt t="26082" x="4265613" y="2278063"/>
          <p14:tracePt t="26082" x="4273550" y="2278063"/>
          <p14:tracePt t="26098" x="4281488" y="2268538"/>
          <p14:tracePt t="26099" x="4291013" y="2268538"/>
          <p14:tracePt t="26116" x="4298950" y="2260600"/>
          <p14:tracePt t="26116" x="4306888" y="2260600"/>
          <p14:tracePt t="26132" x="4306888" y="2252663"/>
          <p14:tracePt t="26132" x="4316413" y="2252663"/>
          <p14:tracePt t="26148" x="4324350" y="2243138"/>
          <p14:tracePt t="26165" x="4324350" y="2235200"/>
          <p14:tracePt t="26183" x="4333875" y="2225675"/>
          <p14:tracePt t="26198" x="4333875" y="2217738"/>
          <p14:tracePt t="26215" x="4333875" y="2209800"/>
          <p14:tracePt t="26216" x="4341813" y="2200275"/>
          <p14:tracePt t="26232" x="4341813" y="2192338"/>
          <p14:tracePt t="26232" x="4349750" y="2192338"/>
          <p14:tracePt t="26249" x="4349750" y="2184400"/>
          <p14:tracePt t="26250" x="4349750" y="2174875"/>
          <p14:tracePt t="26265" x="4359275" y="2149475"/>
          <p14:tracePt t="26266" x="4359275" y="2141538"/>
          <p14:tracePt t="26282" x="4359275" y="2124075"/>
          <p14:tracePt t="26298" x="4367213" y="2124075"/>
          <p14:tracePt t="26299" x="4367213" y="2116138"/>
          <p14:tracePt t="26316" x="4375150" y="2098675"/>
          <p14:tracePt t="26332" x="4375150" y="2081213"/>
          <p14:tracePt t="26348" x="4375150" y="2063750"/>
          <p14:tracePt t="26365" x="4375150" y="2055813"/>
          <p14:tracePt t="26382" x="4375150" y="2047875"/>
          <p14:tracePt t="26383" x="4375150" y="2038350"/>
          <p14:tracePt t="26398" x="4375150" y="2030413"/>
          <p14:tracePt t="26415" x="4375150" y="2020888"/>
          <p14:tracePt t="26448" x="4375150" y="2012950"/>
          <p14:tracePt t="26503" x="4375150" y="2005013"/>
          <p14:tracePt t="26511" x="4367213" y="1987550"/>
          <p14:tracePt t="26527" x="4349750" y="1979613"/>
          <p14:tracePt t="26536" x="4341813" y="1970088"/>
          <p14:tracePt t="26536" x="0" y="0"/>
        </p14:tracePtLst>
        <p14:tracePtLst>
          <p14:tracePt t="27680" x="2055813" y="3514725"/>
          <p14:tracePt t="27687" x="2047875" y="3505200"/>
          <p14:tracePt t="27698" x="2030413" y="3489325"/>
          <p14:tracePt t="27714" x="2030413" y="3479800"/>
          <p14:tracePt t="27715" x="2020888" y="3471863"/>
          <p14:tracePt t="27731" x="2012950" y="3462338"/>
          <p14:tracePt t="27732" x="2005013" y="3462338"/>
          <p14:tracePt t="27749" x="2005013" y="3454400"/>
          <p14:tracePt t="27749" x="1995488" y="3454400"/>
          <p14:tracePt t="27764" x="1987550" y="3446463"/>
          <p14:tracePt t="27765" x="1979613" y="3446463"/>
          <p14:tracePt t="27781" x="1970088" y="3436938"/>
          <p14:tracePt t="27782" x="1962150" y="3429000"/>
          <p14:tracePt t="27798" x="1944688" y="3421063"/>
          <p14:tracePt t="27799" x="1927225" y="3411538"/>
          <p14:tracePt t="27815" x="1901825" y="3403600"/>
          <p14:tracePt t="27816" x="1851025" y="3378200"/>
          <p14:tracePt t="27831" x="1816100" y="3360738"/>
          <p14:tracePt t="27832" x="1774825" y="3343275"/>
          <p14:tracePt t="27848" x="1747838" y="3343275"/>
          <p14:tracePt t="27848" x="1731963" y="3343275"/>
          <p14:tracePt t="27864" x="1706563" y="3343275"/>
          <p14:tracePt t="27865" x="1681163" y="3343275"/>
          <p14:tracePt t="27882" x="1663700" y="3343275"/>
          <p14:tracePt t="27898" x="1654175" y="3343275"/>
          <p14:tracePt t="27898" x="1620838" y="3343275"/>
          <p14:tracePt t="27914" x="1595438" y="3343275"/>
          <p14:tracePt t="27931" x="1577975" y="3343275"/>
          <p14:tracePt t="27949" x="1517650" y="3343275"/>
          <p14:tracePt t="27964" x="1466850" y="3343275"/>
          <p14:tracePt t="27965" x="1398588" y="3343275"/>
          <p14:tracePt t="27981" x="1373188" y="3343275"/>
          <p14:tracePt t="27982" x="1339850" y="3343275"/>
          <p14:tracePt t="27999" x="1304925" y="3343275"/>
          <p14:tracePt t="28016" x="1279525" y="3343275"/>
          <p14:tracePt t="28016" x="1236663" y="3343275"/>
          <p14:tracePt t="28031" x="1211263" y="3343275"/>
          <p14:tracePt t="28048" x="1185863" y="3343275"/>
          <p14:tracePt t="28048" x="1135063" y="3343275"/>
          <p14:tracePt t="28064" x="1117600" y="3343275"/>
          <p14:tracePt t="28065" x="1100138" y="3343275"/>
          <p14:tracePt t="28082" x="1074738" y="3343275"/>
          <p14:tracePt t="28083" x="1049338" y="3343275"/>
          <p14:tracePt t="28098" x="1014413" y="3335338"/>
          <p14:tracePt t="28098" x="989013" y="3335338"/>
          <p14:tracePt t="28114" x="963613" y="3335338"/>
          <p14:tracePt t="28115" x="938213" y="3335338"/>
          <p14:tracePt t="28131" x="912813" y="3335338"/>
          <p14:tracePt t="28132" x="887413" y="3335338"/>
          <p14:tracePt t="28149" x="862013" y="3335338"/>
          <p14:tracePt t="28149" x="836613" y="3335338"/>
          <p14:tracePt t="28164" x="819150" y="3335338"/>
          <p14:tracePt t="28165" x="793750" y="3335338"/>
          <p14:tracePt t="28181" x="776288" y="3335338"/>
          <p14:tracePt t="28182" x="758825" y="3343275"/>
          <p14:tracePt t="28198" x="733425" y="3343275"/>
          <p14:tracePt t="28198" x="725488" y="3343275"/>
          <p14:tracePt t="28215" x="708025" y="3352800"/>
          <p14:tracePt t="28216" x="682625" y="3360738"/>
          <p14:tracePt t="28231" x="665163" y="3360738"/>
          <p14:tracePt t="28232" x="647700" y="3368675"/>
          <p14:tracePt t="28248" x="639763" y="3378200"/>
          <p14:tracePt t="28248" x="631825" y="3378200"/>
          <p14:tracePt t="28264" x="622300" y="3386138"/>
          <p14:tracePt t="28265" x="604838" y="3395663"/>
          <p14:tracePt t="28282" x="604838" y="3403600"/>
          <p14:tracePt t="28283" x="588963" y="3411538"/>
          <p14:tracePt t="28298" x="571500" y="3421063"/>
          <p14:tracePt t="28298" x="563563" y="3429000"/>
          <p14:tracePt t="28314" x="554038" y="3429000"/>
          <p14:tracePt t="28315" x="546100" y="3446463"/>
          <p14:tracePt t="28331" x="538163" y="3446463"/>
          <p14:tracePt t="28331" x="538163" y="3454400"/>
          <p14:tracePt t="28348" x="528638" y="3462338"/>
          <p14:tracePt t="28349" x="520700" y="3479800"/>
          <p14:tracePt t="28364" x="520700" y="3497263"/>
          <p14:tracePt t="28365" x="520700" y="3505200"/>
          <p14:tracePt t="28381" x="520700" y="3522663"/>
          <p14:tracePt t="28382" x="511175" y="3548063"/>
          <p14:tracePt t="28398" x="511175" y="3573463"/>
          <p14:tracePt t="28398" x="511175" y="3590925"/>
          <p14:tracePt t="28415" x="511175" y="3598863"/>
          <p14:tracePt t="28416" x="511175" y="3641725"/>
          <p14:tracePt t="28431" x="511175" y="3667125"/>
          <p14:tracePt t="28432" x="528638" y="3684588"/>
          <p14:tracePt t="28448" x="546100" y="3702050"/>
          <p14:tracePt t="28464" x="554038" y="3727450"/>
          <p14:tracePt t="28482" x="588963" y="3762375"/>
          <p14:tracePt t="28482" x="631825" y="3813175"/>
          <p14:tracePt t="28498" x="665163" y="3838575"/>
          <p14:tracePt t="28498" x="682625" y="3856038"/>
          <p14:tracePt t="28514" x="700088" y="3871913"/>
          <p14:tracePt t="28515" x="715963" y="3871913"/>
          <p14:tracePt t="28531" x="741363" y="3889375"/>
          <p14:tracePt t="28532" x="768350" y="3898900"/>
          <p14:tracePt t="28548" x="784225" y="3906838"/>
          <p14:tracePt t="28549" x="801688" y="3914775"/>
          <p14:tracePt t="28564" x="836613" y="3932238"/>
          <p14:tracePt t="28565" x="869950" y="3940175"/>
          <p14:tracePt t="28581" x="912813" y="3940175"/>
          <p14:tracePt t="28582" x="955675" y="3949700"/>
          <p14:tracePt t="28598" x="981075" y="3949700"/>
          <p14:tracePt t="28598" x="1014413" y="3949700"/>
          <p14:tracePt t="28615" x="1041400" y="3949700"/>
          <p14:tracePt t="28631" x="1100138" y="3949700"/>
          <p14:tracePt t="28631" x="1160463" y="3949700"/>
          <p14:tracePt t="28648" x="1176338" y="3949700"/>
          <p14:tracePt t="28648" x="1211263" y="3949700"/>
          <p14:tracePt t="28665" x="1254125" y="3949700"/>
          <p14:tracePt t="28682" x="1296988" y="3949700"/>
          <p14:tracePt t="28682" x="1416050" y="3949700"/>
          <p14:tracePt t="28698" x="1476375" y="3940175"/>
          <p14:tracePt t="28699" x="1527175" y="3932238"/>
          <p14:tracePt t="28714" x="1585913" y="3932238"/>
          <p14:tracePt t="28715" x="1638300" y="3924300"/>
          <p14:tracePt t="28731" x="1681163" y="3924300"/>
          <p14:tracePt t="28732" x="1731963" y="3914775"/>
          <p14:tracePt t="28748" x="1774825" y="3906838"/>
          <p14:tracePt t="28749" x="1790700" y="3898900"/>
          <p14:tracePt t="28764" x="1825625" y="3881438"/>
          <p14:tracePt t="28765" x="1851025" y="3871913"/>
          <p14:tracePt t="28781" x="1884363" y="3856038"/>
          <p14:tracePt t="28782" x="1927225" y="3830638"/>
          <p14:tracePt t="28798" x="1952625" y="3813175"/>
          <p14:tracePt t="28798" x="1970088" y="3803650"/>
          <p14:tracePt t="28815" x="1995488" y="3795713"/>
          <p14:tracePt t="28815" x="2012950" y="3787775"/>
          <p14:tracePt t="28831" x="2020888" y="3778250"/>
          <p14:tracePt t="28832" x="2030413" y="3770313"/>
          <p14:tracePt t="28848" x="2038350" y="3770313"/>
          <p14:tracePt t="28848" x="2047875" y="3762375"/>
          <p14:tracePt t="28864" x="2063750" y="3744913"/>
          <p14:tracePt t="28882" x="2073275" y="3735388"/>
          <p14:tracePt t="28882" x="2081213" y="3727450"/>
          <p14:tracePt t="28897" x="2089150" y="3719513"/>
          <p14:tracePt t="28914" x="2098675" y="3709988"/>
          <p14:tracePt t="28915" x="2098675" y="3702050"/>
          <p14:tracePt t="28931" x="2098675" y="3694113"/>
          <p14:tracePt t="28931" x="2106613" y="3694113"/>
          <p14:tracePt t="28948" x="2106613" y="3684588"/>
          <p14:tracePt t="28949" x="2116138" y="3676650"/>
          <p14:tracePt t="28964" x="2116138" y="3667125"/>
          <p14:tracePt t="28965" x="2116138" y="3651250"/>
          <p14:tracePt t="28981" x="2116138" y="3641725"/>
          <p14:tracePt t="28982" x="2116138" y="3633788"/>
          <p14:tracePt t="28997" x="2124075" y="3633788"/>
          <p14:tracePt t="28998" x="2124075" y="3625850"/>
          <p14:tracePt t="29000" x="0" y="0"/>
        </p14:tracePtLst>
        <p14:tracePtLst>
          <p14:tracePt t="30104" x="5646738" y="3352800"/>
          <p14:tracePt t="30111" x="5629275" y="3335338"/>
          <p14:tracePt t="30119" x="5586413" y="3300413"/>
          <p14:tracePt t="30130" x="5570538" y="3284538"/>
          <p14:tracePt t="30147" x="5535613" y="3267075"/>
          <p14:tracePt t="30147" x="5518150" y="3249613"/>
          <p14:tracePt t="30164" x="5510213" y="3249613"/>
          <p14:tracePt t="30164" x="5484813" y="3241675"/>
          <p14:tracePt t="30181" x="5449888" y="3232150"/>
          <p14:tracePt t="30182" x="5441950" y="3224213"/>
          <p14:tracePt t="30198" x="5424488" y="3224213"/>
          <p14:tracePt t="30198" x="5399088" y="3224213"/>
          <p14:tracePt t="30214" x="5365750" y="3224213"/>
          <p14:tracePt t="30230" x="5330825" y="3216275"/>
          <p14:tracePt t="30231" x="5280025" y="3216275"/>
          <p14:tracePt t="30248" x="5254625" y="3216275"/>
          <p14:tracePt t="30264" x="5194300" y="3216275"/>
          <p14:tracePt t="30264" x="5143500" y="3216275"/>
          <p14:tracePt t="30280" x="5126038" y="3216275"/>
          <p14:tracePt t="30281" x="5110163" y="3216275"/>
          <p14:tracePt t="30297" x="5100638" y="3216275"/>
          <p14:tracePt t="30298" x="5083175" y="3216275"/>
          <p14:tracePt t="30315" x="5067300" y="3216275"/>
          <p14:tracePt t="30315" x="5057775" y="3216275"/>
          <p14:tracePt t="30330" x="5032375" y="3224213"/>
          <p14:tracePt t="30331" x="5014913" y="3232150"/>
          <p14:tracePt t="30347" x="4999038" y="3241675"/>
          <p14:tracePt t="30348" x="4981575" y="3249613"/>
          <p14:tracePt t="30364" x="4956175" y="3259138"/>
          <p14:tracePt t="30364" x="4938713" y="3259138"/>
          <p14:tracePt t="30381" x="4921250" y="3267075"/>
          <p14:tracePt t="30382" x="4905375" y="3275013"/>
          <p14:tracePt t="30397" x="4887913" y="3284538"/>
          <p14:tracePt t="30398" x="4870450" y="3284538"/>
          <p14:tracePt t="30414" x="4852988" y="3292475"/>
          <p14:tracePt t="30415" x="4827588" y="3300413"/>
          <p14:tracePt t="30430" x="4802188" y="3309938"/>
          <p14:tracePt t="30448" x="4759325" y="3327400"/>
          <p14:tracePt t="30464" x="4716463" y="3343275"/>
          <p14:tracePt t="30464" x="4683125" y="3343275"/>
          <p14:tracePt t="30480" x="4673600" y="3352800"/>
          <p14:tracePt t="30481" x="4665663" y="3360738"/>
          <p14:tracePt t="30497" x="4657725" y="3360738"/>
          <p14:tracePt t="30515" x="4657725" y="3368675"/>
          <p14:tracePt t="30530" x="4648200" y="3378200"/>
          <p14:tracePt t="30547" x="4648200" y="3386138"/>
          <p14:tracePt t="30564" x="4648200" y="3395663"/>
          <p14:tracePt t="30564" x="4648200" y="3403600"/>
          <p14:tracePt t="30581" x="4648200" y="3421063"/>
          <p14:tracePt t="30597" x="4648200" y="3429000"/>
          <p14:tracePt t="30598" x="4648200" y="3436938"/>
          <p14:tracePt t="30614" x="4648200" y="3454400"/>
          <p14:tracePt t="30630" x="4648200" y="3462338"/>
          <p14:tracePt t="30631" x="4657725" y="3479800"/>
          <p14:tracePt t="30648" x="4673600" y="3489325"/>
          <p14:tracePt t="30648" x="4691063" y="3505200"/>
          <p14:tracePt t="30664" x="4691063" y="3522663"/>
          <p14:tracePt t="30664" x="4708525" y="3530600"/>
          <p14:tracePt t="30680" x="4725988" y="3548063"/>
          <p14:tracePt t="30681" x="4733925" y="3548063"/>
          <p14:tracePt t="30697" x="4741863" y="3557588"/>
          <p14:tracePt t="30697" x="4759325" y="3565525"/>
          <p14:tracePt t="30714" x="4776788" y="3573463"/>
          <p14:tracePt t="30715" x="4802188" y="3573463"/>
          <p14:tracePt t="30730" x="4819650" y="3582988"/>
          <p14:tracePt t="30731" x="4827588" y="3590925"/>
          <p14:tracePt t="30747" x="4845050" y="3590925"/>
          <p14:tracePt t="30748" x="4862513" y="3598863"/>
          <p14:tracePt t="30764" x="4878388" y="3608388"/>
          <p14:tracePt t="30764" x="4905375" y="3616325"/>
          <p14:tracePt t="30781" x="4921250" y="3616325"/>
          <p14:tracePt t="30782" x="4938713" y="3625850"/>
          <p14:tracePt t="30797" x="4956175" y="3625850"/>
          <p14:tracePt t="30798" x="4973638" y="3625850"/>
          <p14:tracePt t="30814" x="4989513" y="3633788"/>
          <p14:tracePt t="30814" x="5006975" y="3633788"/>
          <p14:tracePt t="30830" x="5024438" y="3633788"/>
          <p14:tracePt t="30831" x="5057775" y="3641725"/>
          <p14:tracePt t="30848" x="5067300" y="3641725"/>
          <p14:tracePt t="30848" x="5083175" y="3641725"/>
          <p14:tracePt t="30864" x="5110163" y="3651250"/>
          <p14:tracePt t="30864" x="5143500" y="3659188"/>
          <p14:tracePt t="30880" x="5160963" y="3667125"/>
          <p14:tracePt t="30881" x="5176838" y="3667125"/>
          <p14:tracePt t="30897" x="5203825" y="3667125"/>
          <p14:tracePt t="30898" x="5254625" y="3667125"/>
          <p14:tracePt t="30914" x="5272088" y="3667125"/>
          <p14:tracePt t="30915" x="5287963" y="3667125"/>
          <p14:tracePt t="30930" x="5305425" y="3667125"/>
          <p14:tracePt t="30931" x="5322888" y="3667125"/>
          <p14:tracePt t="30947" x="5340350" y="3667125"/>
          <p14:tracePt t="30948" x="5356225" y="3667125"/>
          <p14:tracePt t="30963" x="5365750" y="3667125"/>
          <p14:tracePt t="30964" x="5381625" y="3667125"/>
          <p14:tracePt t="30981" x="5408613" y="3667125"/>
          <p14:tracePt t="30982" x="5424488" y="3667125"/>
          <p14:tracePt t="30998" x="5459413" y="3667125"/>
          <p14:tracePt t="31014" x="5467350" y="3667125"/>
          <p14:tracePt t="31015" x="5492750" y="3667125"/>
          <p14:tracePt t="31030" x="5510213" y="3667125"/>
          <p14:tracePt t="31031" x="5518150" y="3667125"/>
          <p14:tracePt t="31048" x="5527675" y="3667125"/>
          <p14:tracePt t="31048" x="5545138" y="3667125"/>
          <p14:tracePt t="31064" x="5553075" y="3667125"/>
          <p14:tracePt t="31064" x="5561013" y="3667125"/>
          <p14:tracePt t="31080" x="5570538" y="3667125"/>
          <p14:tracePt t="31081" x="5586413" y="3667125"/>
          <p14:tracePt t="31097" x="5595938" y="3667125"/>
          <p14:tracePt t="31098" x="5613400" y="3659188"/>
          <p14:tracePt t="31114" x="5638800" y="3659188"/>
          <p14:tracePt t="31115" x="5646738" y="3659188"/>
          <p14:tracePt t="31130" x="5664200" y="3659188"/>
          <p14:tracePt t="31131" x="5681663" y="3651250"/>
          <p14:tracePt t="31147" x="5697538" y="3651250"/>
          <p14:tracePt t="31147" x="5707063" y="3641725"/>
          <p14:tracePt t="31163" x="5715000" y="3641725"/>
          <p14:tracePt t="31181" x="5722938" y="3641725"/>
          <p14:tracePt t="31197" x="5732463" y="3633788"/>
          <p14:tracePt t="31197" x="5740400" y="3625850"/>
          <p14:tracePt t="31214" x="5748338" y="3616325"/>
          <p14:tracePt t="31230" x="5757863" y="3616325"/>
          <p14:tracePt t="31231" x="5757863" y="3608388"/>
          <p14:tracePt t="31248" x="5765800" y="3598863"/>
          <p14:tracePt t="31248" x="5775325" y="3598863"/>
          <p14:tracePt t="31263" x="5783263" y="3582988"/>
          <p14:tracePt t="31280" x="5791200" y="3582988"/>
          <p14:tracePt t="31281" x="5800725" y="3573463"/>
          <p14:tracePt t="31297" x="5808663" y="3557588"/>
          <p14:tracePt t="31298" x="5816600" y="3548063"/>
          <p14:tracePt t="31314" x="5826125" y="3530600"/>
          <p14:tracePt t="31315" x="5834063" y="3530600"/>
          <p14:tracePt t="31330" x="5834063" y="3522663"/>
          <p14:tracePt t="31347" x="5834063" y="3514725"/>
          <p14:tracePt t="31348" x="5843588" y="3505200"/>
          <p14:tracePt t="31363" x="5843588" y="3497263"/>
          <p14:tracePt t="31381" x="5843588" y="3489325"/>
          <p14:tracePt t="31397" x="5843588" y="3479800"/>
          <p14:tracePt t="31413" x="5843588" y="3462338"/>
          <p14:tracePt t="31414" x="5843588" y="3436938"/>
          <p14:tracePt t="31430" x="5843588" y="3429000"/>
          <p14:tracePt t="31448" x="5843588" y="3411538"/>
          <p14:tracePt t="31448" x="5843588" y="3378200"/>
          <p14:tracePt t="31463" x="5834063" y="3360738"/>
          <p14:tracePt t="31464" x="5834063" y="3352800"/>
          <p14:tracePt t="31480" x="5834063" y="3343275"/>
          <p14:tracePt t="31497" x="5826125" y="3343275"/>
          <p14:tracePt t="31514" x="5826125" y="3335338"/>
          <p14:tracePt t="31530" x="5816600" y="3335338"/>
          <p14:tracePt t="31547" x="5808663" y="3327400"/>
          <p14:tracePt t="31563" x="5800725" y="3317875"/>
          <p14:tracePt t="31564" x="5765800" y="3317875"/>
          <p14:tracePt t="31581" x="5748338" y="3309938"/>
          <p14:tracePt t="31581" x="5715000" y="3300413"/>
          <p14:tracePt t="31597" x="5697538" y="3292475"/>
          <p14:tracePt t="31598" x="5672138" y="3292475"/>
          <p14:tracePt t="31613" x="5654675" y="3284538"/>
          <p14:tracePt t="31614" x="5629275" y="3267075"/>
          <p14:tracePt t="31630" x="5603875" y="3259138"/>
          <p14:tracePt t="31631" x="5578475" y="3249613"/>
          <p14:tracePt t="31648" x="5553075" y="3241675"/>
          <p14:tracePt t="31648" x="5518150" y="3232150"/>
          <p14:tracePt t="31663" x="5510213" y="3232150"/>
          <p14:tracePt t="31664" x="5492750" y="3232150"/>
          <p14:tracePt t="31680" x="5476875" y="3232150"/>
          <p14:tracePt t="31681" x="5467350" y="3232150"/>
          <p14:tracePt t="31681" x="0" y="0"/>
        </p14:tracePtLst>
        <p14:tracePtLst>
          <p14:tracePt t="33160" x="1484313" y="3275013"/>
          <p14:tracePt t="33175" x="1484313" y="3267075"/>
          <p14:tracePt t="33191" x="1484313" y="3259138"/>
          <p14:tracePt t="33199" x="1476375" y="3249613"/>
          <p14:tracePt t="33207" x="1466850" y="3241675"/>
          <p14:tracePt t="33215" x="1466850" y="3232150"/>
          <p14:tracePt t="33231" x="1458913" y="3224213"/>
          <p14:tracePt t="33232" x="1449388" y="3216275"/>
          <p14:tracePt t="33246" x="1441450" y="3198813"/>
          <p14:tracePt t="33263" x="1433513" y="3190875"/>
          <p14:tracePt t="33264" x="1408113" y="3163888"/>
          <p14:tracePt t="33280" x="1390650" y="3155950"/>
          <p14:tracePt t="33280" x="1365250" y="3138488"/>
          <p14:tracePt t="33297" x="1339850" y="3122613"/>
          <p14:tracePt t="33298" x="1312863" y="3105150"/>
          <p14:tracePt t="33313" x="1296988" y="3087688"/>
          <p14:tracePt t="33314" x="1279525" y="3087688"/>
          <p14:tracePt t="33330" x="1244600" y="3070225"/>
          <p14:tracePt t="33330" x="1228725" y="3062288"/>
          <p14:tracePt t="33346" x="1211263" y="3062288"/>
          <p14:tracePt t="33347" x="1193800" y="3054350"/>
          <p14:tracePt t="33364" x="1168400" y="3044825"/>
          <p14:tracePt t="33364" x="1150938" y="3044825"/>
          <p14:tracePt t="33380" x="1135063" y="3036888"/>
          <p14:tracePt t="33380" x="1117600" y="3036888"/>
          <p14:tracePt t="33396" x="1092200" y="3036888"/>
          <p14:tracePt t="33413" x="1066800" y="3036888"/>
          <p14:tracePt t="33413" x="1023938" y="3027363"/>
          <p14:tracePt t="33431" x="998538" y="3027363"/>
          <p14:tracePt t="33446" x="946150" y="3019425"/>
          <p14:tracePt t="33463" x="895350" y="3019425"/>
          <p14:tracePt t="33479" x="877888" y="3019425"/>
          <p14:tracePt t="33497" x="852488" y="3019425"/>
          <p14:tracePt t="33513" x="819150" y="3019425"/>
          <p14:tracePt t="33513" x="793750" y="3019425"/>
          <p14:tracePt t="33529" x="768350" y="3027363"/>
          <p14:tracePt t="33530" x="733425" y="3027363"/>
          <p14:tracePt t="33546" x="708025" y="3036888"/>
          <p14:tracePt t="33547" x="682625" y="3044825"/>
          <p14:tracePt t="33564" x="665163" y="3044825"/>
          <p14:tracePt t="33564" x="665163" y="3054350"/>
          <p14:tracePt t="33579" x="647700" y="3054350"/>
          <p14:tracePt t="33580" x="622300" y="3054350"/>
          <p14:tracePt t="33596" x="614363" y="3062288"/>
          <p14:tracePt t="33597" x="604838" y="3070225"/>
          <p14:tracePt t="33613" x="588963" y="3070225"/>
          <p14:tracePt t="33613" x="579438" y="3079750"/>
          <p14:tracePt t="33630" x="554038" y="3087688"/>
          <p14:tracePt t="33631" x="546100" y="3095625"/>
          <p14:tracePt t="33646" x="528638" y="3113088"/>
          <p14:tracePt t="33647" x="511175" y="3122613"/>
          <p14:tracePt t="33663" x="495300" y="3130550"/>
          <p14:tracePt t="33664" x="477838" y="3155950"/>
          <p14:tracePt t="33679" x="469900" y="3155950"/>
          <p14:tracePt t="33680" x="469900" y="3173413"/>
          <p14:tracePt t="33697" x="460375" y="3181350"/>
          <p14:tracePt t="33713" x="460375" y="3190875"/>
          <p14:tracePt t="33713" x="452438" y="3216275"/>
          <p14:tracePt t="33729" x="452438" y="3224213"/>
          <p14:tracePt t="33730" x="452438" y="3249613"/>
          <p14:tracePt t="33746" x="452438" y="3267075"/>
          <p14:tracePt t="33747" x="452438" y="3292475"/>
          <p14:tracePt t="33764" x="452438" y="3309938"/>
          <p14:tracePt t="33764" x="452438" y="3335338"/>
          <p14:tracePt t="33779" x="452438" y="3352800"/>
          <p14:tracePt t="33780" x="469900" y="3403600"/>
          <p14:tracePt t="33796" x="477838" y="3411538"/>
          <p14:tracePt t="33797" x="477838" y="3436938"/>
          <p14:tracePt t="33813" x="495300" y="3454400"/>
          <p14:tracePt t="33813" x="503238" y="3471863"/>
          <p14:tracePt t="33830" x="511175" y="3489325"/>
          <p14:tracePt t="33831" x="528638" y="3505200"/>
          <p14:tracePt t="33846" x="538163" y="3514725"/>
          <p14:tracePt t="33847" x="554038" y="3530600"/>
          <p14:tracePt t="33863" x="563563" y="3530600"/>
          <p14:tracePt t="33864" x="579438" y="3540125"/>
          <p14:tracePt t="33879" x="604838" y="3548063"/>
          <p14:tracePt t="33880" x="639763" y="3557588"/>
          <p14:tracePt t="33898" x="665163" y="3557588"/>
          <p14:tracePt t="33898" x="690563" y="3573463"/>
          <p14:tracePt t="33913" x="715963" y="3573463"/>
          <p14:tracePt t="33913" x="750888" y="3582988"/>
          <p14:tracePt t="33929" x="784225" y="3590925"/>
          <p14:tracePt t="33930" x="809625" y="3590925"/>
          <p14:tracePt t="33946" x="836613" y="3590925"/>
          <p14:tracePt t="33947" x="887413" y="3590925"/>
          <p14:tracePt t="33964" x="912813" y="3590925"/>
          <p14:tracePt t="33964" x="938213" y="3590925"/>
          <p14:tracePt t="33979" x="973138" y="3590925"/>
          <p14:tracePt t="33980" x="1006475" y="3590925"/>
          <p14:tracePt t="33997" x="1092200" y="3590925"/>
          <p14:tracePt t="34013" x="1117600" y="3590925"/>
          <p14:tracePt t="34014" x="1150938" y="3582988"/>
          <p14:tracePt t="34030" x="1176338" y="3573463"/>
          <p14:tracePt t="34031" x="1219200" y="3557588"/>
          <p14:tracePt t="34046" x="1244600" y="3548063"/>
          <p14:tracePt t="34047" x="1287463" y="3548063"/>
          <p14:tracePt t="34063" x="1312863" y="3530600"/>
          <p14:tracePt t="34079" x="1355725" y="3514725"/>
          <p14:tracePt t="34080" x="1373188" y="3505200"/>
          <p14:tracePt t="34097" x="1390650" y="3497263"/>
          <p14:tracePt t="34113" x="1398588" y="3489325"/>
          <p14:tracePt t="34113" x="1416050" y="3479800"/>
          <p14:tracePt t="34129" x="1433513" y="3471863"/>
          <p14:tracePt t="34146" x="1433513" y="3462338"/>
          <p14:tracePt t="34164" x="1441450" y="3462338"/>
          <p14:tracePt t="34164" x="1441450" y="3446463"/>
          <p14:tracePt t="34179" x="1449388" y="3436938"/>
          <p14:tracePt t="34196" x="1458913" y="3429000"/>
          <p14:tracePt t="34197" x="1458913" y="3411538"/>
          <p14:tracePt t="34213" x="1466850" y="3411538"/>
          <p14:tracePt t="34213" x="1466850" y="3403600"/>
          <p14:tracePt t="34230" x="1466850" y="3395663"/>
          <p14:tracePt t="34231" x="1476375" y="3395663"/>
          <p14:tracePt t="34247" x="1484313" y="3386138"/>
          <p14:tracePt t="34247" x="1492250" y="3352800"/>
          <p14:tracePt t="34263" x="1501775" y="3343275"/>
          <p14:tracePt t="34263" x="1501775" y="3317875"/>
          <p14:tracePt t="34279" x="1509713" y="3300413"/>
          <p14:tracePt t="34280" x="1517650" y="3292475"/>
          <p14:tracePt t="34297" x="1527175" y="3275013"/>
          <p14:tracePt t="34297" x="1535113" y="3259138"/>
          <p14:tracePt t="34313" x="1544638" y="3249613"/>
          <p14:tracePt t="34313" x="1552575" y="3241675"/>
          <p14:tracePt t="34329" x="1560513" y="3224213"/>
          <p14:tracePt t="34330" x="1570038" y="3224213"/>
          <p14:tracePt t="34330" x="0" y="0"/>
        </p14:tracePtLst>
        <p14:tracePtLst>
          <p14:tracePt t="35128" x="5126038" y="2797175"/>
          <p14:tracePt t="35135" x="5126038" y="2789238"/>
          <p14:tracePt t="35146" x="5126038" y="2781300"/>
          <p14:tracePt t="35162" x="5126038" y="2771775"/>
          <p14:tracePt t="35163" x="5126038" y="2755900"/>
          <p14:tracePt t="35179" x="5118100" y="2755900"/>
          <p14:tracePt t="35197" x="5118100" y="2746375"/>
          <p14:tracePt t="35197" x="5118100" y="2728913"/>
          <p14:tracePt t="35212" x="5110163" y="2728913"/>
          <p14:tracePt t="35229" x="5100638" y="2720975"/>
          <p14:tracePt t="35229" x="5092700" y="2703513"/>
          <p14:tracePt t="35246" x="5083175" y="2695575"/>
          <p14:tracePt t="35264" x="5067300" y="2678113"/>
          <p14:tracePt t="35264" x="5041900" y="2635250"/>
          <p14:tracePt t="35279" x="5014913" y="2635250"/>
          <p14:tracePt t="35280" x="5014913" y="2619375"/>
          <p14:tracePt t="35296" x="5006975" y="2619375"/>
          <p14:tracePt t="35312" x="4999038" y="2609850"/>
          <p14:tracePt t="35313" x="4956175" y="2592388"/>
          <p14:tracePt t="35329" x="4930775" y="2584450"/>
          <p14:tracePt t="35329" x="4913313" y="2576513"/>
          <p14:tracePt t="35347" x="4887913" y="2566988"/>
          <p14:tracePt t="35347" x="4862513" y="2566988"/>
          <p14:tracePt t="35362" x="4852988" y="2566988"/>
          <p14:tracePt t="35379" x="4827588" y="2559050"/>
          <p14:tracePt t="35379" x="4751388" y="2541588"/>
          <p14:tracePt t="35396" x="4716463" y="2541588"/>
          <p14:tracePt t="35396" x="4691063" y="2541588"/>
          <p14:tracePt t="35413" x="4665663" y="2533650"/>
          <p14:tracePt t="35414" x="4640263" y="2533650"/>
          <p14:tracePt t="35429" x="4605338" y="2533650"/>
          <p14:tracePt t="35430" x="4572000" y="2533650"/>
          <p14:tracePt t="35446" x="4538663" y="2533650"/>
          <p14:tracePt t="35446" x="4503738" y="2533650"/>
          <p14:tracePt t="35462" x="4460875" y="2524125"/>
          <p14:tracePt t="35480" x="4402138" y="2524125"/>
          <p14:tracePt t="35480" x="4316413" y="2524125"/>
          <p14:tracePt t="35496" x="4291013" y="2524125"/>
          <p14:tracePt t="35496" x="4265613" y="2524125"/>
          <p14:tracePt t="35512" x="4230688" y="2524125"/>
          <p14:tracePt t="35529" x="4205288" y="2524125"/>
          <p14:tracePt t="35529" x="4129088" y="2524125"/>
          <p14:tracePt t="35546" x="4076700" y="2524125"/>
          <p14:tracePt t="35562" x="4025900" y="2524125"/>
          <p14:tracePt t="35563" x="3957638" y="2524125"/>
          <p14:tracePt t="35579" x="3940175" y="2524125"/>
          <p14:tracePt t="35580" x="3924300" y="2533650"/>
          <p14:tracePt t="35596" x="3906838" y="2541588"/>
          <p14:tracePt t="35613" x="3898900" y="2541588"/>
          <p14:tracePt t="35613" x="3889375" y="2551113"/>
          <p14:tracePt t="35629" x="3881438" y="2566988"/>
          <p14:tracePt t="35646" x="3871913" y="2566988"/>
          <p14:tracePt t="35646" x="3871913" y="2584450"/>
          <p14:tracePt t="35662" x="3863975" y="2592388"/>
          <p14:tracePt t="35663" x="3856038" y="2601913"/>
          <p14:tracePt t="35680" x="3856038" y="2609850"/>
          <p14:tracePt t="35680" x="3846513" y="2627313"/>
          <p14:tracePt t="35696" x="3846513" y="2635250"/>
          <p14:tracePt t="35696" x="3838575" y="2652713"/>
          <p14:tracePt t="35712" x="3838575" y="2670175"/>
          <p14:tracePt t="35713" x="3838575" y="2695575"/>
          <p14:tracePt t="35729" x="3838575" y="2713038"/>
          <p14:tracePt t="35729" x="3838575" y="2738438"/>
          <p14:tracePt t="35746" x="3838575" y="2763838"/>
          <p14:tracePt t="35747" x="3838575" y="2781300"/>
          <p14:tracePt t="35762" x="3838575" y="2806700"/>
          <p14:tracePt t="35763" x="3838575" y="2832100"/>
          <p14:tracePt t="35779" x="3846513" y="2849563"/>
          <p14:tracePt t="35780" x="3856038" y="2857500"/>
          <p14:tracePt t="35795" x="3863975" y="2874963"/>
          <p14:tracePt t="35796" x="3871913" y="2882900"/>
          <p14:tracePt t="35813" x="3881438" y="2890838"/>
          <p14:tracePt t="35813" x="3898900" y="2908300"/>
          <p14:tracePt t="35829" x="3914775" y="2917825"/>
          <p14:tracePt t="35829" x="3932238" y="2933700"/>
          <p14:tracePt t="35846" x="3957638" y="2951163"/>
          <p14:tracePt t="35846" x="3975100" y="2951163"/>
          <p14:tracePt t="35862" x="3992563" y="2959100"/>
          <p14:tracePt t="35863" x="4017963" y="2976563"/>
          <p14:tracePt t="35880" x="4033838" y="2976563"/>
          <p14:tracePt t="35880" x="4086225" y="3001963"/>
          <p14:tracePt t="35896" x="4111625" y="3011488"/>
          <p14:tracePt t="35896" x="4137025" y="3011488"/>
          <p14:tracePt t="35912" x="4162425" y="3019425"/>
          <p14:tracePt t="35913" x="4179888" y="3027363"/>
          <p14:tracePt t="35929" x="4205288" y="3036888"/>
          <p14:tracePt t="35929" x="4222750" y="3036888"/>
          <p14:tracePt t="35946" x="4265613" y="3044825"/>
          <p14:tracePt t="35947" x="4281488" y="3054350"/>
          <p14:tracePt t="35962" x="4306888" y="3062288"/>
          <p14:tracePt t="35963" x="4324350" y="3062288"/>
          <p14:tracePt t="35979" x="4349750" y="3070225"/>
          <p14:tracePt t="35979" x="4375150" y="3070225"/>
          <p14:tracePt t="36013" x="4435475" y="3070225"/>
          <p14:tracePt t="36029" x="4486275" y="3070225"/>
          <p14:tracePt t="36045" x="4521200" y="3070225"/>
          <p14:tracePt t="36062" x="4564063" y="3070225"/>
          <p14:tracePt t="36063" x="4605338" y="3070225"/>
          <p14:tracePt t="36080" x="4632325" y="3070225"/>
          <p14:tracePt t="36080" x="4673600" y="3070225"/>
          <p14:tracePt t="36095" x="4700588" y="3070225"/>
          <p14:tracePt t="36112" x="4725988" y="3070225"/>
          <p14:tracePt t="36129" x="4751388" y="3070225"/>
          <p14:tracePt t="36129" x="4784725" y="3070225"/>
          <p14:tracePt t="36146" x="4802188" y="3070225"/>
          <p14:tracePt t="36162" x="4810125" y="3070225"/>
          <p14:tracePt t="36163" x="4819650" y="3070225"/>
          <p14:tracePt t="36179" x="4827588" y="3070225"/>
          <p14:tracePt t="36195" x="4845050" y="3070225"/>
          <p14:tracePt t="36196" x="4870450" y="3062288"/>
          <p14:tracePt t="36213" x="4887913" y="3062288"/>
          <p14:tracePt t="36213" x="4905375" y="3062288"/>
          <p14:tracePt t="36229" x="4913313" y="3054350"/>
          <p14:tracePt t="36229" x="4921250" y="3054350"/>
          <p14:tracePt t="36245" x="4930775" y="3054350"/>
          <p14:tracePt t="36262" x="4938713" y="3054350"/>
          <p14:tracePt t="36280" x="4956175" y="3054350"/>
          <p14:tracePt t="36281" x="4964113" y="3044825"/>
          <p14:tracePt t="36295" x="4981575" y="3044825"/>
          <p14:tracePt t="36312" x="4999038" y="3036888"/>
          <p14:tracePt t="36329" x="5006975" y="3027363"/>
          <p14:tracePt t="36329" x="5014913" y="3027363"/>
          <p14:tracePt t="36346" x="5024438" y="3027363"/>
          <p14:tracePt t="36362" x="5024438" y="3019425"/>
          <p14:tracePt t="36379" x="5032375" y="3019425"/>
          <p14:tracePt t="36379" x="5041900" y="3011488"/>
          <p14:tracePt t="36395" x="5049838" y="3001963"/>
          <p14:tracePt t="36396" x="5057775" y="2994025"/>
          <p14:tracePt t="36413" x="5067300" y="2986088"/>
          <p14:tracePt t="36413" x="5075238" y="2976563"/>
          <p14:tracePt t="36429" x="5075238" y="2968625"/>
          <p14:tracePt t="36429" x="5083175" y="2959100"/>
          <p14:tracePt t="36445" x="5092700" y="2951163"/>
          <p14:tracePt t="36446" x="5092700" y="2943225"/>
          <p14:tracePt t="36462" x="5110163" y="2933700"/>
          <p14:tracePt t="36463" x="5110163" y="2917825"/>
          <p14:tracePt t="36480" x="5118100" y="2890838"/>
          <p14:tracePt t="36480" x="5135563" y="2857500"/>
          <p14:tracePt t="36495" x="5135563" y="2849563"/>
          <p14:tracePt t="36496" x="5143500" y="2824163"/>
          <p14:tracePt t="36512" x="5151438" y="2824163"/>
          <p14:tracePt t="36513" x="5151438" y="2814638"/>
          <p14:tracePt t="36529" x="5160963" y="2806700"/>
          <p14:tracePt t="36546" x="5168900" y="2797175"/>
          <p14:tracePt t="36547" x="5168900" y="2789238"/>
          <p14:tracePt t="36562" x="5176838" y="2789238"/>
          <p14:tracePt t="36563" x="0" y="0"/>
        </p14:tracePtLst>
        <p14:tracePtLst>
          <p14:tracePt t="44359" x="4938713" y="4905375"/>
          <p14:tracePt t="44367" x="4946650" y="4895850"/>
          <p14:tracePt t="44383" x="4964113" y="4895850"/>
          <p14:tracePt t="44394" x="4964113" y="4887913"/>
          <p14:tracePt t="44410" x="4973638" y="4887913"/>
          <p14:tracePt t="44427" x="4981575" y="4887913"/>
          <p14:tracePt t="44443" x="4989513" y="4870450"/>
          <p14:tracePt t="44444" x="5006975" y="4862513"/>
          <p14:tracePt t="44460" x="5014913" y="4852988"/>
          <p14:tracePt t="44460" x="5032375" y="4837113"/>
          <p14:tracePt t="44476" x="5032375" y="4827588"/>
          <p14:tracePt t="44494" x="5041900" y="4819650"/>
          <p14:tracePt t="44494" x="5049838" y="4802188"/>
          <p14:tracePt t="44510" x="5049838" y="4794250"/>
          <p14:tracePt t="44526" x="5049838" y="4784725"/>
          <p14:tracePt t="44543" x="5067300" y="4768850"/>
          <p14:tracePt t="44544" x="5067300" y="4759325"/>
          <p14:tracePt t="44560" x="5067300" y="4751388"/>
          <p14:tracePt t="44561" x="5067300" y="4741863"/>
          <p14:tracePt t="44576" x="5075238" y="4741863"/>
          <p14:tracePt t="44577" x="5075238" y="4733925"/>
          <p14:tracePt t="44593" x="5075238" y="4725988"/>
          <p14:tracePt t="44610" x="5075238" y="4716463"/>
          <p14:tracePt t="44610" x="5075238" y="4708525"/>
          <p14:tracePt t="44627" x="5075238" y="4700588"/>
          <p14:tracePt t="44643" x="5075238" y="4691063"/>
          <p14:tracePt t="44643" x="5075238" y="4665663"/>
          <p14:tracePt t="44660" x="5075238" y="4648200"/>
          <p14:tracePt t="44676" x="5075238" y="4640263"/>
          <p14:tracePt t="44677" x="5075238" y="4605338"/>
          <p14:tracePt t="44694" x="5075238" y="4597400"/>
          <p14:tracePt t="44710" x="5075238" y="4589463"/>
          <p14:tracePt t="44710" x="5075238" y="4554538"/>
          <p14:tracePt t="44726" x="5075238" y="4546600"/>
          <p14:tracePt t="44743" x="5075238" y="4511675"/>
          <p14:tracePt t="44743" x="5075238" y="4470400"/>
          <p14:tracePt t="44760" x="5075238" y="4443413"/>
          <p14:tracePt t="44761" x="5067300" y="4427538"/>
          <p14:tracePt t="44776" x="5067300" y="4410075"/>
          <p14:tracePt t="44777" x="5057775" y="4392613"/>
          <p14:tracePt t="44793" x="5049838" y="4384675"/>
          <p14:tracePt t="44810" x="5041900" y="4375150"/>
          <p14:tracePt t="44810" x="5041900" y="4367213"/>
          <p14:tracePt t="44843" x="5041900" y="4359275"/>
          <p14:tracePt t="44860" x="5032375" y="4349750"/>
          <p14:tracePt t="44860" x="5024438" y="4341813"/>
          <p14:tracePt t="44876" x="5024438" y="4333875"/>
          <p14:tracePt t="44877" x="5006975" y="4324350"/>
          <p14:tracePt t="44894" x="4999038" y="4316413"/>
          <p14:tracePt t="44910" x="4989513" y="4316413"/>
          <p14:tracePt t="44926" x="4981575" y="4306888"/>
          <p14:tracePt t="44927" x="4964113" y="4298950"/>
          <p14:tracePt t="44943" x="4956175" y="4298950"/>
          <p14:tracePt t="44944" x="4946650" y="4298950"/>
          <p14:tracePt t="44960" x="4930775" y="4298950"/>
          <p14:tracePt t="44976" x="4921250" y="4298950"/>
          <p14:tracePt t="44977" x="4895850" y="4298950"/>
          <p14:tracePt t="45010" x="4852988" y="4298950"/>
          <p14:tracePt t="45027" x="4810125" y="4298950"/>
          <p14:tracePt t="45043" x="4759325" y="4298950"/>
          <p14:tracePt t="45043" x="4700588" y="4324350"/>
          <p14:tracePt t="45059" x="4673600" y="4333875"/>
          <p14:tracePt t="45060" x="4632325" y="4333875"/>
          <p14:tracePt t="45077" x="4614863" y="4341813"/>
          <p14:tracePt t="45077" x="4597400" y="4349750"/>
          <p14:tracePt t="45094" x="4579938" y="4359275"/>
          <p14:tracePt t="45094" x="4564063" y="4359275"/>
          <p14:tracePt t="45109" x="4546600" y="4375150"/>
          <p14:tracePt t="45110" x="4529138" y="4384675"/>
          <p14:tracePt t="45126" x="4521200" y="4392613"/>
          <p14:tracePt t="45127" x="4486275" y="4410075"/>
          <p14:tracePt t="45143" x="4470400" y="4427538"/>
          <p14:tracePt t="45144" x="4460875" y="4435475"/>
          <p14:tracePt t="45160" x="4435475" y="4452938"/>
          <p14:tracePt t="45161" x="4427538" y="4460875"/>
          <p14:tracePt t="45176" x="4410075" y="4470400"/>
          <p14:tracePt t="45177" x="4392613" y="4478338"/>
          <p14:tracePt t="45193" x="4375150" y="4495800"/>
          <p14:tracePt t="45193" x="4359275" y="4511675"/>
          <p14:tracePt t="45209" x="4341813" y="4529138"/>
          <p14:tracePt t="45210" x="4324350" y="4546600"/>
          <p14:tracePt t="45227" x="4306888" y="4564063"/>
          <p14:tracePt t="45227" x="4291013" y="4589463"/>
          <p14:tracePt t="45243" x="4265613" y="4605338"/>
          <p14:tracePt t="45244" x="4230688" y="4648200"/>
          <p14:tracePt t="45259" x="4205288" y="4683125"/>
          <p14:tracePt t="45260" x="4187825" y="4708525"/>
          <p14:tracePt t="45276" x="4162425" y="4733925"/>
          <p14:tracePt t="45277" x="4144963" y="4751388"/>
          <p14:tracePt t="45294" x="4137025" y="4759325"/>
          <p14:tracePt t="45294" x="4129088" y="4784725"/>
          <p14:tracePt t="45309" x="4111625" y="4794250"/>
          <p14:tracePt t="45310" x="4102100" y="4819650"/>
          <p14:tracePt t="45326" x="4086225" y="4845050"/>
          <p14:tracePt t="45343" x="4068763" y="4878388"/>
          <p14:tracePt t="45343" x="4051300" y="4913313"/>
          <p14:tracePt t="45360" x="4043363" y="4930775"/>
          <p14:tracePt t="45361" x="4025900" y="4956175"/>
          <p14:tracePt t="45376" x="4017963" y="4964113"/>
          <p14:tracePt t="45377" x="4000500" y="4981575"/>
          <p14:tracePt t="45393" x="3992563" y="5006975"/>
          <p14:tracePt t="45394" x="3983038" y="5024438"/>
          <p14:tracePt t="45410" x="3967163" y="5041900"/>
          <p14:tracePt t="45411" x="3957638" y="5057775"/>
          <p14:tracePt t="45427" x="3949700" y="5075238"/>
          <p14:tracePt t="45427" x="3949700" y="5083175"/>
          <p14:tracePt t="45443" x="3949700" y="5100638"/>
          <p14:tracePt t="45459" x="3940175" y="5118100"/>
          <p14:tracePt t="45460" x="3940175" y="5135563"/>
          <p14:tracePt t="45476" x="3940175" y="5143500"/>
          <p14:tracePt t="45493" x="3940175" y="5151438"/>
          <p14:tracePt t="45494" x="3940175" y="5160963"/>
          <p14:tracePt t="45509" x="3940175" y="5176838"/>
          <p14:tracePt t="45526" x="3940175" y="5186363"/>
          <p14:tracePt t="45526" x="3940175" y="5211763"/>
          <p14:tracePt t="45543" x="3940175" y="5219700"/>
          <p14:tracePt t="45560" x="3940175" y="5237163"/>
          <p14:tracePt t="45561" x="3957638" y="5272088"/>
          <p14:tracePt t="45576" x="3967163" y="5287963"/>
          <p14:tracePt t="45576" x="3983038" y="5297488"/>
          <p14:tracePt t="45593" x="3992563" y="5313363"/>
          <p14:tracePt t="45593" x="4000500" y="5322888"/>
          <p14:tracePt t="45609" x="4008438" y="5340350"/>
          <p14:tracePt t="45610" x="4025900" y="5340350"/>
          <p14:tracePt t="45627" x="4033838" y="5356225"/>
          <p14:tracePt t="45627" x="4051300" y="5365750"/>
          <p14:tracePt t="45643" x="4068763" y="5391150"/>
          <p14:tracePt t="45643" x="4086225" y="5399088"/>
          <p14:tracePt t="45659" x="4119563" y="5416550"/>
          <p14:tracePt t="45660" x="4129088" y="5416550"/>
          <p14:tracePt t="45676" x="4144963" y="5424488"/>
          <p14:tracePt t="45677" x="4162425" y="5434013"/>
          <p14:tracePt t="45693" x="4187825" y="5441950"/>
          <p14:tracePt t="45694" x="4213225" y="5441950"/>
          <p14:tracePt t="45709" x="4238625" y="5449888"/>
          <p14:tracePt t="45726" x="4256088" y="5459413"/>
          <p14:tracePt t="45727" x="4291013" y="5467350"/>
          <p14:tracePt t="45743" x="4298950" y="5467350"/>
          <p14:tracePt t="45743" x="4333875" y="5467350"/>
          <p14:tracePt t="45760" x="4359275" y="5476875"/>
          <p14:tracePt t="45761" x="4384675" y="5476875"/>
          <p14:tracePt t="45776" x="4402138" y="5476875"/>
          <p14:tracePt t="45793" x="4418013" y="5484813"/>
          <p14:tracePt t="45793" x="4443413" y="5484813"/>
          <p14:tracePt t="45809" x="4460875" y="5484813"/>
          <p14:tracePt t="45827" x="4478338" y="5484813"/>
          <p14:tracePt t="45827" x="4511675" y="5484813"/>
          <p14:tracePt t="45843" x="4538663" y="5484813"/>
          <p14:tracePt t="45859" x="4554538" y="5484813"/>
          <p14:tracePt t="45860" x="4605338" y="5476875"/>
          <p14:tracePt t="45876" x="4622800" y="5476875"/>
          <p14:tracePt t="45877" x="4665663" y="5459413"/>
          <p14:tracePt t="45894" x="4683125" y="5449888"/>
          <p14:tracePt t="45894" x="4700588" y="5441950"/>
          <p14:tracePt t="45909" x="4725988" y="5434013"/>
          <p14:tracePt t="45910" x="4741863" y="5416550"/>
          <p14:tracePt t="45926" x="4768850" y="5408613"/>
          <p14:tracePt t="45927" x="4794250" y="5381625"/>
          <p14:tracePt t="45943" x="4819650" y="5365750"/>
          <p14:tracePt t="45943" x="4862513" y="5330825"/>
          <p14:tracePt t="45960" x="4870450" y="5305425"/>
          <p14:tracePt t="45961" x="4887913" y="5305425"/>
          <p14:tracePt t="45976" x="4895850" y="5272088"/>
          <p14:tracePt t="45976" x="4913313" y="5254625"/>
          <p14:tracePt t="45994" x="4930775" y="5237163"/>
          <p14:tracePt t="46010" x="4938713" y="5229225"/>
          <p14:tracePt t="46010" x="4938713" y="5211763"/>
          <p14:tracePt t="46027" x="4956175" y="5194300"/>
          <p14:tracePt t="46027" x="4956175" y="5186363"/>
          <p14:tracePt t="46043" x="4964113" y="5160963"/>
          <p14:tracePt t="46043" x="4981575" y="5126038"/>
          <p14:tracePt t="46059" x="4999038" y="5100638"/>
          <p14:tracePt t="46060" x="5014913" y="5067300"/>
          <p14:tracePt t="46076" x="5024438" y="5049838"/>
          <p14:tracePt t="46077" x="5032375" y="5032375"/>
          <p14:tracePt t="46093" x="5041900" y="5014913"/>
          <p14:tracePt t="46094" x="5041900" y="4989513"/>
          <p14:tracePt t="46109" x="5049838" y="4981575"/>
          <p14:tracePt t="46110" x="5057775" y="4973638"/>
          <p14:tracePt t="46126" x="5057775" y="4956175"/>
          <p14:tracePt t="46126" x="5057775" y="4938713"/>
          <p14:tracePt t="46143" x="5067300" y="4930775"/>
          <p14:tracePt t="46143" x="5075238" y="4887913"/>
          <p14:tracePt t="46160" x="5083175" y="4862513"/>
          <p14:tracePt t="46160" x="5083175" y="4837113"/>
          <p14:tracePt t="46176" x="5092700" y="4794250"/>
          <p14:tracePt t="46177" x="5100638" y="4768850"/>
          <p14:tracePt t="46193" x="5100638" y="4751388"/>
          <p14:tracePt t="46193" x="5100638" y="4733925"/>
          <p14:tracePt t="46209" x="5100638" y="4716463"/>
          <p14:tracePt t="46210" x="5100638" y="4691063"/>
          <p14:tracePt t="46227" x="5100638" y="4673600"/>
          <p14:tracePt t="46227" x="5110163" y="4657725"/>
          <p14:tracePt t="46242" x="5110163" y="4640263"/>
          <p14:tracePt t="46243" x="5110163" y="4622800"/>
          <p14:tracePt t="46259" x="5118100" y="4605338"/>
          <p14:tracePt t="46260" x="5118100" y="4589463"/>
          <p14:tracePt t="46276" x="5118100" y="4564063"/>
          <p14:tracePt t="46277" x="5118100" y="4546600"/>
          <p14:tracePt t="46293" x="5118100" y="4529138"/>
          <p14:tracePt t="46309" x="5118100" y="4503738"/>
          <p14:tracePt t="46310" x="5126038" y="4460875"/>
          <p14:tracePt t="46326" x="5126038" y="4452938"/>
          <p14:tracePt t="46327" x="5126038" y="4435475"/>
          <p14:tracePt t="46342" x="5126038" y="4418013"/>
          <p14:tracePt t="46343" x="5126038" y="4402138"/>
          <p14:tracePt t="46360" x="5126038" y="4375150"/>
          <p14:tracePt t="46360" x="5126038" y="4367213"/>
          <p14:tracePt t="46376" x="5126038" y="4341813"/>
          <p14:tracePt t="46376" x="5118100" y="4333875"/>
          <p14:tracePt t="46392" x="5110163" y="4306888"/>
          <p14:tracePt t="46393" x="5100638" y="4298950"/>
          <p14:tracePt t="46409" x="5100638" y="4281488"/>
          <p14:tracePt t="46410" x="5092700" y="4281488"/>
          <p14:tracePt t="46427" x="5083175" y="4273550"/>
          <p14:tracePt t="46428" x="5075238" y="4265613"/>
          <p14:tracePt t="46443" x="5075238" y="4256088"/>
          <p14:tracePt t="46443" x="5067300" y="4256088"/>
          <p14:tracePt t="46459" x="5049838" y="4248150"/>
          <p14:tracePt t="46479" x="5041900" y="4238625"/>
          <p14:tracePt t="46493" x="5032375" y="4238625"/>
          <p14:tracePt t="46509" x="5024438" y="4238625"/>
          <p14:tracePt t="46526" x="5014913" y="4238625"/>
          <p14:tracePt t="46526" x="4989513" y="4238625"/>
          <p14:tracePt t="46542" x="4964113" y="4238625"/>
          <p14:tracePt t="46560" x="4921250" y="4238625"/>
          <p14:tracePt t="46560" x="4862513" y="4238625"/>
          <p14:tracePt t="46576" x="4827588" y="4238625"/>
          <p14:tracePt t="46576" x="4776788" y="4238625"/>
          <p14:tracePt t="46592" x="4725988" y="4256088"/>
          <p14:tracePt t="46609" x="4673600" y="4265613"/>
          <p14:tracePt t="46609" x="4589463" y="4298950"/>
          <p14:tracePt t="46627" x="4564063" y="4306888"/>
          <p14:tracePt t="46627" x="4538663" y="4333875"/>
          <p14:tracePt t="46642" x="4511675" y="4341813"/>
          <p14:tracePt t="46643" x="4478338" y="4367213"/>
          <p14:tracePt t="46659" x="4435475" y="4392613"/>
          <p14:tracePt t="46659" x="4410075" y="4410075"/>
          <p14:tracePt t="46676" x="4375150" y="4443413"/>
          <p14:tracePt t="46676" x="4349750" y="4470400"/>
          <p14:tracePt t="46693" x="4316413" y="4495800"/>
          <p14:tracePt t="46694" x="4291013" y="4521200"/>
          <p14:tracePt t="46709" x="4265613" y="4546600"/>
          <p14:tracePt t="46710" x="4248150" y="4554538"/>
          <p14:tracePt t="46726" x="4222750" y="4579938"/>
          <p14:tracePt t="46726" x="4197350" y="4597400"/>
          <p14:tracePt t="46742" x="4187825" y="4605338"/>
          <p14:tracePt t="46760" x="4162425" y="4632325"/>
          <p14:tracePt t="46760" x="4137025" y="4657725"/>
          <p14:tracePt t="46776" x="4137025" y="4673600"/>
          <p14:tracePt t="46776" x="4129088" y="4691063"/>
          <p14:tracePt t="46792" x="4111625" y="4708525"/>
          <p14:tracePt t="46793" x="4111625" y="4725988"/>
          <p14:tracePt t="46809" x="4094163" y="4751388"/>
          <p14:tracePt t="46810" x="4086225" y="4768850"/>
          <p14:tracePt t="46826" x="4060825" y="4802188"/>
          <p14:tracePt t="46827" x="4051300" y="4810125"/>
          <p14:tracePt t="46842" x="4051300" y="4827588"/>
          <p14:tracePt t="46843" x="4043363" y="4852988"/>
          <p14:tracePt t="46859" x="4025900" y="4878388"/>
          <p14:tracePt t="46860" x="4017963" y="4895850"/>
          <p14:tracePt t="46876" x="4017963" y="4905375"/>
          <p14:tracePt t="46876" x="4017963" y="4930775"/>
          <p14:tracePt t="46893" x="4008438" y="4938713"/>
          <p14:tracePt t="46894" x="4008438" y="4956175"/>
          <p14:tracePt t="46909" x="4008438" y="4973638"/>
          <p14:tracePt t="46910" x="4000500" y="4989513"/>
          <p14:tracePt t="46926" x="4000500" y="5006975"/>
          <p14:tracePt t="46926" x="4000500" y="5024438"/>
          <p14:tracePt t="46942" x="4000500" y="5049838"/>
          <p14:tracePt t="46943" x="4000500" y="5100638"/>
          <p14:tracePt t="46960" x="4000500" y="5135563"/>
          <p14:tracePt t="46976" x="4000500" y="5151438"/>
          <p14:tracePt t="46976" x="4008438" y="5194300"/>
          <p14:tracePt t="46993" x="4008438" y="5229225"/>
          <p14:tracePt t="47009" x="4008438" y="5237163"/>
          <p14:tracePt t="47027" x="4008438" y="5245100"/>
          <p14:tracePt t="47027" x="4008438" y="5254625"/>
          <p14:tracePt t="47042" x="4017963" y="5254625"/>
          <p14:tracePt t="47043" x="4017963" y="5262563"/>
          <p14:tracePt t="47059" x="4017963" y="5280025"/>
          <p14:tracePt t="47060" x="4025900" y="5287963"/>
          <p14:tracePt t="47076" x="4025900" y="5297488"/>
          <p14:tracePt t="47076" x="4033838" y="5305425"/>
          <p14:tracePt t="47093" x="4033838" y="5313363"/>
          <p14:tracePt t="47094" x="4043363" y="5322888"/>
          <p14:tracePt t="47109" x="4043363" y="5330825"/>
          <p14:tracePt t="47126" x="4043363" y="5340350"/>
          <p14:tracePt t="47126" x="4051300" y="5340350"/>
          <p14:tracePt t="47142" x="4060825" y="5356225"/>
          <p14:tracePt t="47143" x="4094163" y="5381625"/>
          <p14:tracePt t="47160" x="4102100" y="5408613"/>
          <p14:tracePt t="47160" x="4129088" y="5424488"/>
          <p14:tracePt t="47176" x="4170363" y="5467350"/>
          <p14:tracePt t="47176" x="4197350" y="5492750"/>
          <p14:tracePt t="47192" x="4222750" y="5492750"/>
          <p14:tracePt t="47193" x="4248150" y="5510213"/>
          <p14:tracePt t="47209" x="4273550" y="5510213"/>
          <p14:tracePt t="47210" x="4291013" y="5518150"/>
          <p14:tracePt t="47226" x="4316413" y="5518150"/>
          <p14:tracePt t="47227" x="4333875" y="5518150"/>
          <p14:tracePt t="47242" x="4367213" y="5518150"/>
          <p14:tracePt t="47243" x="4384675" y="5518150"/>
          <p14:tracePt t="47259" x="4410075" y="5492750"/>
          <p14:tracePt t="47260" x="4435475" y="5476875"/>
          <p14:tracePt t="47276" x="4478338" y="5434013"/>
          <p14:tracePt t="47276" x="4521200" y="5381625"/>
          <p14:tracePt t="47293" x="4572000" y="5322888"/>
          <p14:tracePt t="47294" x="4614863" y="5280025"/>
          <p14:tracePt t="47309" x="4640263" y="5262563"/>
          <p14:tracePt t="47326" x="4640263" y="5254625"/>
          <p14:tracePt t="47326" x="0" y="0"/>
        </p14:tracePtLst>
        <p14:tracePtLst>
          <p14:tracePt t="48035" x="4179888" y="5237163"/>
          <p14:tracePt t="48075" x="4187825" y="5237163"/>
          <p14:tracePt t="48111" x="4197350" y="5237163"/>
          <p14:tracePt t="48135" x="4197350" y="5229225"/>
          <p14:tracePt t="48151" x="4205288" y="5229225"/>
          <p14:tracePt t="48159" x="4205288" y="5219700"/>
          <p14:tracePt t="48183" x="4213225" y="5219700"/>
          <p14:tracePt t="48191" x="4213225" y="5211763"/>
          <p14:tracePt t="48199" x="4222750" y="5211763"/>
          <p14:tracePt t="48215" x="4230688" y="5203825"/>
          <p14:tracePt t="48231" x="4238625" y="5203825"/>
          <p14:tracePt t="48242" x="4238625" y="5194300"/>
          <p14:tracePt t="48259" x="4248150" y="5194300"/>
          <p14:tracePt t="48260" x="4256088" y="5186363"/>
          <p14:tracePt t="48275" x="4265613" y="5186363"/>
          <p14:tracePt t="48292" x="4265613" y="5176838"/>
          <p14:tracePt t="48309" x="4273550" y="5176838"/>
          <p14:tracePt t="48309" x="4281488" y="5160963"/>
          <p14:tracePt t="48326" x="4291013" y="5160963"/>
          <p14:tracePt t="48327" x="4298950" y="5151438"/>
          <p14:tracePt t="48342" x="4298950" y="5143500"/>
          <p14:tracePt t="48359" x="4306888" y="5135563"/>
          <p14:tracePt t="48375" x="4306888" y="5126038"/>
          <p14:tracePt t="48376" x="4316413" y="5126038"/>
          <p14:tracePt t="48393" x="4316413" y="5118100"/>
          <p14:tracePt t="48409" x="4324350" y="5110163"/>
          <p14:tracePt t="48409" x="4324350" y="5100638"/>
          <p14:tracePt t="48425" x="4333875" y="5100638"/>
          <p14:tracePt t="48443" x="4341813" y="5092700"/>
          <p14:tracePt t="48459" x="4341813" y="5083175"/>
          <p14:tracePt t="48475" x="4349750" y="5083175"/>
          <p14:tracePt t="48492" x="4349750" y="5075238"/>
          <p14:tracePt t="48493" x="4349750" y="5067300"/>
          <p14:tracePt t="48509" x="4359275" y="5057775"/>
          <p14:tracePt t="48509" x="4367213" y="5057775"/>
          <p14:tracePt t="48526" x="4367213" y="5049838"/>
          <p14:tracePt t="48526" x="4375150" y="5041900"/>
          <p14:tracePt t="48558" x="4375150" y="5032375"/>
          <p14:tracePt t="48559" x="4384675" y="5032375"/>
          <p14:tracePt t="48575" x="4384675" y="5024438"/>
          <p14:tracePt t="48593" x="4384675" y="5014913"/>
          <p14:tracePt t="48608" x="4392613" y="5014913"/>
          <p14:tracePt t="48609" x="4392613" y="5006975"/>
          <p14:tracePt t="48625" x="4402138" y="5006975"/>
          <p14:tracePt t="48642" x="4402138" y="4999038"/>
          <p14:tracePt t="48659" x="4410075" y="4999038"/>
          <p14:tracePt t="48675" x="4410075" y="4989513"/>
          <p14:tracePt t="48675" x="4418013" y="4989513"/>
          <p14:tracePt t="48692" x="4418013" y="4981575"/>
          <p14:tracePt t="48708" x="4427538" y="4981575"/>
          <p14:tracePt t="48709" x="4435475" y="4964113"/>
          <p14:tracePt t="48726" x="4443413" y="4946650"/>
          <p14:tracePt t="48727" x="4460875" y="4946650"/>
          <p14:tracePt t="48742" x="4460875" y="4930775"/>
          <p14:tracePt t="48759" x="4470400" y="4921250"/>
          <p14:tracePt t="48759" x="4478338" y="4913313"/>
          <p14:tracePt t="48775" x="4486275" y="4905375"/>
          <p14:tracePt t="48793" x="4495800" y="4895850"/>
          <p14:tracePt t="48815" x="4495800" y="4887913"/>
          <p14:tracePt t="48825" x="4503738" y="4878388"/>
          <p14:tracePt t="48842" x="4511675" y="4878388"/>
          <p14:tracePt t="48859" x="4521200" y="4870450"/>
          <p14:tracePt t="48875" x="4529138" y="4870450"/>
          <p14:tracePt t="48875" x="4529138" y="4862513"/>
          <p14:tracePt t="48892" x="4529138" y="4852988"/>
          <p14:tracePt t="48893" x="4546600" y="4852988"/>
          <p14:tracePt t="48908" x="4546600" y="4845050"/>
          <p14:tracePt t="48926" x="4554538" y="4845050"/>
          <p14:tracePt t="48942" x="4564063" y="4827588"/>
          <p14:tracePt t="48958" x="4572000" y="4827588"/>
          <p14:tracePt t="48975" x="4572000" y="4819650"/>
          <p14:tracePt t="48975" x="4579938" y="4819650"/>
          <p14:tracePt t="49009" x="4579938" y="4810125"/>
          <p14:tracePt t="49009" x="4597400" y="4802188"/>
          <p14:tracePt t="49025" x="4605338" y="4794250"/>
          <p14:tracePt t="49047" x="4614863" y="4784725"/>
          <p14:tracePt t="49059" x="4622800" y="4784725"/>
          <p14:tracePt t="49075" x="4622800" y="4776788"/>
          <p14:tracePt t="49092" x="4622800" y="4768850"/>
          <p14:tracePt t="49108" x="4632325" y="4768850"/>
          <p14:tracePt t="49109" x="4632325" y="4759325"/>
          <p14:tracePt t="49126" x="4640263" y="4759325"/>
          <p14:tracePt t="49126" x="4648200" y="4751388"/>
          <p14:tracePt t="49142" x="4648200" y="4741863"/>
          <p14:tracePt t="49142" x="4657725" y="4741863"/>
          <p14:tracePt t="49158" x="4657725" y="4733925"/>
          <p14:tracePt t="49159" x="4665663" y="4733925"/>
          <p14:tracePt t="49175" x="4665663" y="4725988"/>
          <p14:tracePt t="49193" x="4673600" y="4716463"/>
          <p14:tracePt t="49208" x="4683125" y="4708525"/>
          <p14:tracePt t="49225" x="4683125" y="4700588"/>
          <p14:tracePt t="49242" x="4691063" y="4700588"/>
          <p14:tracePt t="49242" x="4691063" y="4691063"/>
          <p14:tracePt t="49259" x="4700588" y="4691063"/>
          <p14:tracePt t="49275" x="4700588" y="4683125"/>
          <p14:tracePt t="49275" x="4708525" y="4673600"/>
          <p14:tracePt t="49292" x="4716463" y="4665663"/>
          <p14:tracePt t="49308" x="4716463" y="4657725"/>
          <p14:tracePt t="49326" x="4725988" y="4657725"/>
          <p14:tracePt t="49342" x="4725988" y="4648200"/>
          <p14:tracePt t="49342" x="4733925" y="4640263"/>
          <p14:tracePt t="49358" x="4741863" y="4640263"/>
          <p14:tracePt t="49375" x="4751388" y="4632325"/>
          <p14:tracePt t="49376" x="4751388" y="4614863"/>
          <p14:tracePt t="49392" x="4759325" y="4614863"/>
          <p14:tracePt t="49393" x="4759325" y="4605338"/>
          <p14:tracePt t="49408" x="4768850" y="4605338"/>
          <p14:tracePt t="49425" x="4768850" y="4597400"/>
          <p14:tracePt t="49426" x="4776788" y="4597400"/>
          <p14:tracePt t="49442" x="4776788" y="4589463"/>
          <p14:tracePt t="49459" x="4784725" y="4589463"/>
          <p14:tracePt t="49460" x="4784725" y="4579938"/>
          <p14:tracePt t="49492" x="4794250" y="4572000"/>
          <p14:tracePt t="49508" x="4802188" y="4572000"/>
          <p14:tracePt t="49527" x="4802188" y="4564063"/>
          <p14:tracePt t="49543" x="4810125" y="4554538"/>
          <p14:tracePt t="49575" x="4810125" y="4546600"/>
          <p14:tracePt t="49583" x="4819650" y="4546600"/>
          <p14:tracePt t="49615" x="4819650" y="4538663"/>
          <p14:tracePt t="49631" x="4827588" y="4538663"/>
          <p14:tracePt t="49639" x="4827588" y="4529138"/>
          <p14:tracePt t="49647" x="4837113" y="4529138"/>
          <p14:tracePt t="49671" x="4837113" y="4521200"/>
          <p14:tracePt t="49719" x="4845050" y="4511675"/>
          <p14:tracePt t="49751" x="4852988" y="4503738"/>
          <p14:tracePt t="49759" x="4862513" y="4495800"/>
          <p14:tracePt t="49935" x="4862513" y="4486275"/>
          <p14:tracePt t="49943" x="4862513" y="4478338"/>
          <p14:tracePt t="49952" x="4862513" y="4460875"/>
          <p14:tracePt t="49952" x="0" y="0"/>
        </p14:tracePtLst>
        <p14:tracePtLst>
          <p14:tracePt t="51143" x="4154488" y="5219700"/>
          <p14:tracePt t="51183" x="4162425" y="5219700"/>
          <p14:tracePt t="51191" x="4170363" y="5211763"/>
          <p14:tracePt t="51207" x="4170363" y="5203825"/>
          <p14:tracePt t="51223" x="4179888" y="5194300"/>
          <p14:tracePt t="51239" x="4187825" y="5186363"/>
          <p14:tracePt t="51247" x="4197350" y="5176838"/>
          <p14:tracePt t="51279" x="4197350" y="5168900"/>
          <p14:tracePt t="51287" x="4205288" y="5168900"/>
          <p14:tracePt t="51311" x="4205288" y="5160963"/>
          <p14:tracePt t="51319" x="4213225" y="5160963"/>
          <p14:tracePt t="51335" x="4213225" y="5151438"/>
          <p14:tracePt t="51343" x="4222750" y="5143500"/>
          <p14:tracePt t="51359" x="4230688" y="5143500"/>
          <p14:tracePt t="51374" x="4230688" y="5135563"/>
          <p14:tracePt t="51391" x="4238625" y="5135563"/>
          <p14:tracePt t="51408" x="4256088" y="5126038"/>
          <p14:tracePt t="51408" x="4265613" y="5110163"/>
          <p14:tracePt t="51425" x="4273550" y="5100638"/>
          <p14:tracePt t="51441" x="4281488" y="5100638"/>
          <p14:tracePt t="51458" x="4291013" y="5092700"/>
          <p14:tracePt t="51458" x="4298950" y="5092700"/>
          <p14:tracePt t="51474" x="4306888" y="5083175"/>
          <p14:tracePt t="51475" x="4306888" y="5075238"/>
          <p14:tracePt t="51492" x="4316413" y="5075238"/>
          <p14:tracePt t="51508" x="4316413" y="5067300"/>
          <p14:tracePt t="51524" x="4324350" y="5067300"/>
          <p14:tracePt t="51525" x="4333875" y="5049838"/>
          <p14:tracePt t="51541" x="4341813" y="5041900"/>
          <p14:tracePt t="51559" x="4359275" y="5024438"/>
          <p14:tracePt t="51559" x="4375150" y="5014913"/>
          <p14:tracePt t="51591" x="4384675" y="5006975"/>
          <p14:tracePt t="51592" x="4402138" y="4999038"/>
          <p14:tracePt t="51608" x="4410075" y="4989513"/>
          <p14:tracePt t="51608" x="4418013" y="4981575"/>
          <p14:tracePt t="51625" x="4427538" y="4973638"/>
          <p14:tracePt t="51626" x="4435475" y="4964113"/>
          <p14:tracePt t="51641" x="4435475" y="4956175"/>
          <p14:tracePt t="51642" x="4452938" y="4946650"/>
          <p14:tracePt t="51658" x="4460875" y="4938713"/>
          <p14:tracePt t="51658" x="4470400" y="4930775"/>
          <p14:tracePt t="51674" x="4470400" y="4921250"/>
          <p14:tracePt t="51675" x="4478338" y="4921250"/>
          <p14:tracePt t="51692" x="4478338" y="4905375"/>
          <p14:tracePt t="51692" x="4486275" y="4905375"/>
          <p14:tracePt t="51708" x="4495800" y="4895850"/>
          <p14:tracePt t="51724" x="4503738" y="4895850"/>
          <p14:tracePt t="51725" x="4503738" y="4887913"/>
          <p14:tracePt t="51741" x="4503738" y="4878388"/>
          <p14:tracePt t="51741" x="4511675" y="4878388"/>
          <p14:tracePt t="51758" x="4521200" y="4870450"/>
          <p14:tracePt t="51759" x="4538663" y="4862513"/>
          <p14:tracePt t="51774" x="4538663" y="4852988"/>
          <p14:tracePt t="51791" x="4546600" y="4852988"/>
          <p14:tracePt t="51791" x="4564063" y="4837113"/>
          <p14:tracePt t="51807" x="4572000" y="4827588"/>
          <p14:tracePt t="51825" x="4572000" y="4819650"/>
          <p14:tracePt t="51825" x="4579938" y="4819650"/>
          <p14:tracePt t="51841" x="4589463" y="4810125"/>
          <p14:tracePt t="51842" x="4597400" y="4802188"/>
          <p14:tracePt t="51858" x="4605338" y="4794250"/>
          <p14:tracePt t="51858" x="4614863" y="4784725"/>
          <p14:tracePt t="51874" x="4614863" y="4776788"/>
          <p14:tracePt t="51875" x="4622800" y="4776788"/>
          <p14:tracePt t="51892" x="4632325" y="4768850"/>
          <p14:tracePt t="51892" x="4640263" y="4768850"/>
          <p14:tracePt t="51907" x="4640263" y="4759325"/>
          <p14:tracePt t="51908" x="4648200" y="4751388"/>
          <p14:tracePt t="51924" x="4657725" y="4751388"/>
          <p14:tracePt t="51925" x="4657725" y="4741863"/>
          <p14:tracePt t="51941" x="4665663" y="4741863"/>
          <p14:tracePt t="51958" x="4665663" y="4733925"/>
          <p14:tracePt t="51959" x="4683125" y="4725988"/>
          <p14:tracePt t="51991" x="4691063" y="4716463"/>
          <p14:tracePt t="52008" x="4700588" y="4708525"/>
          <p14:tracePt t="52026" x="4708525" y="4700588"/>
          <p14:tracePt t="52041" x="4716463" y="4700588"/>
          <p14:tracePt t="52041" x="4716463" y="4691063"/>
          <p14:tracePt t="52058" x="4725988" y="4683125"/>
          <p14:tracePt t="52074" x="4733925" y="4683125"/>
          <p14:tracePt t="52092" x="4741863" y="4673600"/>
          <p14:tracePt t="52092" x="4741863" y="4665663"/>
          <p14:tracePt t="52108" x="4751388" y="4665663"/>
          <p14:tracePt t="52124" x="4751388" y="4657725"/>
          <p14:tracePt t="52141" x="4759325" y="4657725"/>
          <p14:tracePt t="52158" x="4759325" y="4648200"/>
          <p14:tracePt t="52159" x="4776788" y="4640263"/>
          <p14:tracePt t="52174" x="4784725" y="4632325"/>
          <p14:tracePt t="52191" x="4794250" y="4632325"/>
          <p14:tracePt t="52192" x="4794250" y="4622800"/>
          <p14:tracePt t="52225" x="4802188" y="4614863"/>
          <p14:tracePt t="52241" x="4802188" y="4605338"/>
          <p14:tracePt t="52263" x="4810125" y="4605338"/>
          <p14:tracePt t="52274" x="4810125" y="4597400"/>
          <p14:tracePt t="52292" x="4819650" y="4597400"/>
          <p14:tracePt t="52308" x="4827588" y="4589463"/>
          <p14:tracePt t="52324" x="4827588" y="4579938"/>
          <p14:tracePt t="52341" x="4837113" y="4579938"/>
          <p14:tracePt t="52358" x="4837113" y="4572000"/>
          <p14:tracePt t="52374" x="4845050" y="4572000"/>
          <p14:tracePt t="52375" x="4845050" y="4564063"/>
          <p14:tracePt t="52391" x="4852988" y="4564063"/>
          <p14:tracePt t="52391" x="4852988" y="4554538"/>
          <p14:tracePt t="52407" x="4862513" y="4554538"/>
          <p14:tracePt t="52425" x="4862513" y="4546600"/>
          <p14:tracePt t="52535" x="4870450" y="4538663"/>
          <p14:tracePt t="52551" x="4870450" y="4529138"/>
          <p14:tracePt t="52559" x="4878388" y="4521200"/>
          <p14:tracePt t="52559" x="0" y="0"/>
        </p14:tracePtLst>
        <p14:tracePtLst>
          <p14:tracePt t="54679" x="2362200" y="5697538"/>
          <p14:tracePt t="54711" x="2362200" y="5689600"/>
          <p14:tracePt t="54735" x="2354263" y="5689600"/>
          <p14:tracePt t="54743" x="2346325" y="5681663"/>
          <p14:tracePt t="54751" x="2328863" y="5672138"/>
          <p14:tracePt t="54759" x="2319338" y="5672138"/>
          <p14:tracePt t="54773" x="2303463" y="5664200"/>
          <p14:tracePt t="54790" x="2286000" y="5654675"/>
          <p14:tracePt t="54791" x="2260600" y="5646738"/>
          <p14:tracePt t="54807" x="2243138" y="5646738"/>
          <p14:tracePt t="54807" x="2209800" y="5629275"/>
          <p14:tracePt t="54824" x="2184400" y="5629275"/>
          <p14:tracePt t="54825" x="2166938" y="5629275"/>
          <p14:tracePt t="54840" x="2157413" y="5629275"/>
          <p14:tracePt t="54840" x="2149475" y="5629275"/>
          <p14:tracePt t="54857" x="2132013" y="5629275"/>
          <p14:tracePt t="54857" x="2116138" y="5621338"/>
          <p14:tracePt t="54873" x="2098675" y="5621338"/>
          <p14:tracePt t="54874" x="2081213" y="5621338"/>
          <p14:tracePt t="54891" x="2055813" y="5621338"/>
          <p14:tracePt t="54891" x="2038350" y="5621338"/>
          <p14:tracePt t="54907" x="2012950" y="5621338"/>
          <p14:tracePt t="54907" x="1987550" y="5621338"/>
          <p14:tracePt t="54923" x="1970088" y="5621338"/>
          <p14:tracePt t="54940" x="1944688" y="5621338"/>
          <p14:tracePt t="54941" x="1911350" y="5621338"/>
          <p14:tracePt t="54958" x="1901825" y="5621338"/>
          <p14:tracePt t="54973" x="1893888" y="5621338"/>
          <p14:tracePt t="54974" x="1868488" y="5621338"/>
          <p14:tracePt t="54990" x="1851025" y="5621338"/>
          <p14:tracePt t="55007" x="1816100" y="5621338"/>
          <p14:tracePt t="55007" x="1765300" y="5621338"/>
          <p14:tracePt t="55024" x="1731963" y="5621338"/>
          <p14:tracePt t="55025" x="1697038" y="5621338"/>
          <p14:tracePt t="55040" x="1671638" y="5621338"/>
          <p14:tracePt t="55040" x="1654175" y="5621338"/>
          <p14:tracePt t="55057" x="1628775" y="5621338"/>
          <p14:tracePt t="55057" x="1603375" y="5621338"/>
          <p14:tracePt t="55073" x="1577975" y="5621338"/>
          <p14:tracePt t="55091" x="1570038" y="5621338"/>
          <p14:tracePt t="55091" x="1544638" y="5621338"/>
          <p14:tracePt t="55107" x="1535113" y="5621338"/>
          <p14:tracePt t="55123" x="1527175" y="5613400"/>
          <p14:tracePt t="55124" x="1492250" y="5613400"/>
          <p14:tracePt t="55140" x="1484313" y="5613400"/>
          <p14:tracePt t="55157" x="1458913" y="5613400"/>
          <p14:tracePt t="55158" x="1416050" y="5613400"/>
          <p14:tracePt t="55173" x="1398588" y="5603875"/>
          <p14:tracePt t="55174" x="1381125" y="5603875"/>
          <p14:tracePt t="55190" x="1365250" y="5603875"/>
          <p14:tracePt t="55207" x="1330325" y="5603875"/>
          <p14:tracePt t="55224" x="1322388" y="5595938"/>
          <p14:tracePt t="55225" x="1312863" y="5595938"/>
          <p14:tracePt t="55241" x="1287463" y="5595938"/>
          <p14:tracePt t="55257" x="1279525" y="5595938"/>
          <p14:tracePt t="55273" x="1262063" y="5586413"/>
          <p14:tracePt t="55274" x="1228725" y="5586413"/>
          <p14:tracePt t="55291" x="1203325" y="5586413"/>
          <p14:tracePt t="55307" x="1185863" y="5586413"/>
          <p14:tracePt t="55323" x="1150938" y="5586413"/>
          <p14:tracePt t="55324" x="1117600" y="5586413"/>
          <p14:tracePt t="55340" x="1100138" y="5586413"/>
          <p14:tracePt t="55341" x="1082675" y="5586413"/>
          <p14:tracePt t="55357" x="1066800" y="5586413"/>
          <p14:tracePt t="55358" x="1049338" y="5586413"/>
          <p14:tracePt t="55373" x="1023938" y="5586413"/>
          <p14:tracePt t="55374" x="998538" y="5586413"/>
          <p14:tracePt t="55390" x="973138" y="5586413"/>
          <p14:tracePt t="55390" x="946150" y="5586413"/>
          <p14:tracePt t="55407" x="930275" y="5586413"/>
          <p14:tracePt t="55407" x="904875" y="5586413"/>
          <p14:tracePt t="55424" x="877888" y="5586413"/>
          <p14:tracePt t="55424" x="852488" y="5586413"/>
          <p14:tracePt t="55440" x="844550" y="5586413"/>
          <p14:tracePt t="55457" x="836613" y="5586413"/>
          <p14:tracePt t="55457" x="793750" y="5586413"/>
          <p14:tracePt t="55473" x="776288" y="5586413"/>
          <p14:tracePt t="55491" x="750888" y="5586413"/>
          <p14:tracePt t="55491" x="715963" y="5595938"/>
          <p14:tracePt t="55507" x="690563" y="5595938"/>
          <p14:tracePt t="55507" x="690563" y="5603875"/>
          <p14:tracePt t="55523" x="673100" y="5603875"/>
          <p14:tracePt t="55524" x="657225" y="5603875"/>
          <p14:tracePt t="55540" x="647700" y="5613400"/>
          <p14:tracePt t="55541" x="631825" y="5613400"/>
          <p14:tracePt t="55557" x="614363" y="5613400"/>
          <p14:tracePt t="55558" x="604838" y="5621338"/>
          <p14:tracePt t="55574" x="596900" y="5629275"/>
          <p14:tracePt t="55574" x="579438" y="5638800"/>
          <p14:tracePt t="55590" x="571500" y="5646738"/>
          <p14:tracePt t="55606" x="563563" y="5646738"/>
          <p14:tracePt t="55607" x="554038" y="5654675"/>
          <p14:tracePt t="55640" x="554038" y="5664200"/>
          <p14:tracePt t="55656" x="554038" y="5672138"/>
          <p14:tracePt t="55657" x="546100" y="5672138"/>
          <p14:tracePt t="55673" x="546100" y="5681663"/>
          <p14:tracePt t="55691" x="546100" y="5697538"/>
          <p14:tracePt t="55691" x="546100" y="5707063"/>
          <p14:tracePt t="55706" x="546100" y="5715000"/>
          <p14:tracePt t="55723" x="546100" y="5722938"/>
          <p14:tracePt t="55723" x="546100" y="5732463"/>
          <p14:tracePt t="55740" x="554038" y="5740400"/>
          <p14:tracePt t="55740" x="554038" y="5748338"/>
          <p14:tracePt t="55757" x="563563" y="5757863"/>
          <p14:tracePt t="55758" x="563563" y="5765800"/>
          <p14:tracePt t="55773" x="571500" y="5775325"/>
          <p14:tracePt t="55774" x="571500" y="5783263"/>
          <p14:tracePt t="55790" x="579438" y="5783263"/>
          <p14:tracePt t="55806" x="579438" y="5791200"/>
          <p14:tracePt t="55807" x="596900" y="5800725"/>
          <p14:tracePt t="55824" x="604838" y="5816600"/>
          <p14:tracePt t="55824" x="622300" y="5826125"/>
          <p14:tracePt t="55840" x="622300" y="5834063"/>
          <p14:tracePt t="55840" x="631825" y="5843588"/>
          <p14:tracePt t="55856" x="639763" y="5851525"/>
          <p14:tracePt t="55858" x="657225" y="5859463"/>
          <p14:tracePt t="55873" x="657225" y="5868988"/>
          <p14:tracePt t="55874" x="673100" y="5876925"/>
          <p14:tracePt t="55891" x="682625" y="5876925"/>
          <p14:tracePt t="55891" x="690563" y="5884863"/>
          <p14:tracePt t="55906" x="700088" y="5894388"/>
          <p14:tracePt t="55907" x="708025" y="5894388"/>
          <p14:tracePt t="55923" x="715963" y="5902325"/>
          <p14:tracePt t="55940" x="725488" y="5911850"/>
          <p14:tracePt t="55940" x="733425" y="5911850"/>
          <p14:tracePt t="55957" x="741363" y="5911850"/>
          <p14:tracePt t="55973" x="750888" y="5919788"/>
          <p14:tracePt t="55974" x="768350" y="5919788"/>
          <p14:tracePt t="55991" x="793750" y="5937250"/>
          <p14:tracePt t="56007" x="819150" y="5945188"/>
          <p14:tracePt t="56024" x="836613" y="5945188"/>
          <p14:tracePt t="56024" x="852488" y="5953125"/>
          <p14:tracePt t="56040" x="877888" y="5970588"/>
          <p14:tracePt t="56040" x="904875" y="5970588"/>
          <p14:tracePt t="56056" x="938213" y="5980113"/>
          <p14:tracePt t="56057" x="963613" y="5988050"/>
          <p14:tracePt t="56073" x="998538" y="5995988"/>
          <p14:tracePt t="56073" x="1023938" y="6005513"/>
          <p14:tracePt t="56090" x="1057275" y="6005513"/>
          <p14:tracePt t="56091" x="1082675" y="6005513"/>
          <p14:tracePt t="56106" x="1109663" y="6005513"/>
          <p14:tracePt t="56123" x="1143000" y="6013450"/>
          <p14:tracePt t="56123" x="1211263" y="6013450"/>
          <p14:tracePt t="56140" x="1254125" y="6013450"/>
          <p14:tracePt t="56157" x="1287463" y="6013450"/>
          <p14:tracePt t="56158" x="1339850" y="6013450"/>
          <p14:tracePt t="56173" x="1373188" y="6013450"/>
          <p14:tracePt t="56190" x="1416050" y="6013450"/>
          <p14:tracePt t="56190" x="1492250" y="6013450"/>
          <p14:tracePt t="56206" x="1535113" y="6013450"/>
          <p14:tracePt t="56224" x="1603375" y="6013450"/>
          <p14:tracePt t="56224" x="1671638" y="6013450"/>
          <p14:tracePt t="56240" x="1697038" y="6013450"/>
          <p14:tracePt t="56240" x="1714500" y="6013450"/>
          <p14:tracePt t="56256" x="1722438" y="6013450"/>
          <p14:tracePt t="56273" x="1739900" y="6013450"/>
          <p14:tracePt t="56273" x="1782763" y="6013450"/>
          <p14:tracePt t="56290" x="1800225" y="6013450"/>
          <p14:tracePt t="56306" x="1808163" y="6013450"/>
          <p14:tracePt t="56307" x="1858963" y="6005513"/>
          <p14:tracePt t="56323" x="1884363" y="6005513"/>
          <p14:tracePt t="56324" x="1901825" y="6005513"/>
          <p14:tracePt t="56340" x="1927225" y="6005513"/>
          <p14:tracePt t="56340" x="1944688" y="6005513"/>
          <p14:tracePt t="56357" x="1962150" y="6005513"/>
          <p14:tracePt t="56358" x="1987550" y="6005513"/>
          <p14:tracePt t="56373" x="2005013" y="6005513"/>
          <p14:tracePt t="56374" x="2030413" y="5995988"/>
          <p14:tracePt t="56390" x="2055813" y="5995988"/>
          <p14:tracePt t="56390" x="2073275" y="5988050"/>
          <p14:tracePt t="56406" x="2089150" y="5988050"/>
          <p14:tracePt t="56407" x="2149475" y="5988050"/>
          <p14:tracePt t="56424" x="2174875" y="5980113"/>
          <p14:tracePt t="56424" x="2200275" y="5970588"/>
          <p14:tracePt t="56440" x="2235200" y="5970588"/>
          <p14:tracePt t="56440" x="2278063" y="5962650"/>
          <p14:tracePt t="56456" x="2303463" y="5953125"/>
          <p14:tracePt t="56457" x="2328863" y="5953125"/>
          <p14:tracePt t="56473" x="2346325" y="5953125"/>
          <p14:tracePt t="56491" x="2371725" y="5937250"/>
          <p14:tracePt t="56491" x="2422525" y="5919788"/>
          <p14:tracePt t="56506" x="2439988" y="5919788"/>
          <p14:tracePt t="56507" x="2455863" y="5919788"/>
          <p14:tracePt t="56523" x="2465388" y="5902325"/>
          <p14:tracePt t="56524" x="2473325" y="5902325"/>
          <p14:tracePt t="56540" x="2482850" y="5894388"/>
          <p14:tracePt t="56540" x="2490788" y="5884863"/>
          <p14:tracePt t="56557" x="2498725" y="5884863"/>
          <p14:tracePt t="56558" x="2498725" y="5876925"/>
          <p14:tracePt t="56573" x="2498725" y="5868988"/>
          <p14:tracePt t="56574" x="2508250" y="5859463"/>
          <p14:tracePt t="56590" x="2516188" y="5859463"/>
          <p14:tracePt t="56607" x="2516188" y="5851525"/>
          <p14:tracePt t="56607" x="2516188" y="5843588"/>
          <p14:tracePt t="56624" x="2516188" y="5834063"/>
          <p14:tracePt t="56639" x="2524125" y="5834063"/>
          <p14:tracePt t="56640" x="2524125" y="5826125"/>
          <p14:tracePt t="56656" x="2524125" y="5816600"/>
          <p14:tracePt t="56657" x="2524125" y="5808663"/>
          <p14:tracePt t="56673" x="2533650" y="5808663"/>
          <p14:tracePt t="56674" x="2533650" y="5800725"/>
          <p14:tracePt t="56690" x="2541588" y="5791200"/>
          <p14:tracePt t="56706" x="2541588" y="5783263"/>
          <p14:tracePt t="56707" x="2541588" y="5775325"/>
          <p14:tracePt t="56723" x="2541588" y="5765800"/>
          <p14:tracePt t="56739" x="2541588" y="5748338"/>
          <p14:tracePt t="56740" x="2541588" y="5740400"/>
          <p14:tracePt t="56757" x="2541588" y="5732463"/>
          <p14:tracePt t="56773" x="2541588" y="5722938"/>
          <p14:tracePt t="56789" x="2533650" y="5715000"/>
          <p14:tracePt t="56790" x="2516188" y="5707063"/>
          <p14:tracePt t="56806" x="2516188" y="5697538"/>
          <p14:tracePt t="56824" x="2498725" y="5689600"/>
          <p14:tracePt t="56824" x="2482850" y="5681663"/>
          <p14:tracePt t="56839" x="2473325" y="5672138"/>
          <p14:tracePt t="56840" x="2455863" y="5672138"/>
          <p14:tracePt t="56856" x="2439988" y="5664200"/>
          <p14:tracePt t="56873" x="2414588" y="5646738"/>
          <p14:tracePt t="56873" x="2354263" y="5646738"/>
          <p14:tracePt t="56890" x="2319338" y="5638800"/>
          <p14:tracePt t="56891" x="2286000" y="5629275"/>
          <p14:tracePt t="56906" x="2268538" y="5621338"/>
          <p14:tracePt t="56907" x="2243138" y="5621338"/>
          <p14:tracePt t="56923" x="2217738" y="5621338"/>
          <p14:tracePt t="56939" x="2192338" y="5613400"/>
          <p14:tracePt t="56940" x="2174875" y="5613400"/>
          <p14:tracePt t="56957" x="2157413" y="5613400"/>
          <p14:tracePt t="56973" x="2149475" y="5613400"/>
          <p14:tracePt t="56973" x="2124075" y="5603875"/>
          <p14:tracePt t="56989" x="2089150" y="5603875"/>
          <p14:tracePt t="56990" x="2063750" y="5595938"/>
          <p14:tracePt t="57007" x="1952625" y="5586413"/>
          <p14:tracePt t="57024" x="1927225" y="5586413"/>
          <p14:tracePt t="57024" x="1901825" y="5586413"/>
          <p14:tracePt t="57040" x="1884363" y="5586413"/>
          <p14:tracePt t="57040" x="1868488" y="5586413"/>
          <p14:tracePt t="57056" x="1851025" y="5586413"/>
          <p14:tracePt t="57057" x="1825625" y="5586413"/>
          <p14:tracePt t="57073" x="1808163" y="5586413"/>
          <p14:tracePt t="57090" x="1782763" y="5586413"/>
          <p14:tracePt t="57091" x="1731963" y="5586413"/>
          <p14:tracePt t="57106" x="1706563" y="5586413"/>
          <p14:tracePt t="57123" x="1681163" y="5586413"/>
          <p14:tracePt t="57123" x="1620838" y="5586413"/>
          <p14:tracePt t="57139" x="1595438" y="5586413"/>
          <p14:tracePt t="57157" x="1577975" y="5586413"/>
          <p14:tracePt t="57157" x="1535113" y="5586413"/>
          <p14:tracePt t="57173" x="1517650" y="5586413"/>
          <p14:tracePt t="57189" x="1492250" y="5586413"/>
          <p14:tracePt t="57190" x="1449388" y="5586413"/>
          <p14:tracePt t="57206" x="1433513" y="5586413"/>
          <p14:tracePt t="57224" x="1390650" y="5586413"/>
          <p14:tracePt t="57224" x="1347788" y="5586413"/>
          <p14:tracePt t="57239" x="1330325" y="5586413"/>
          <p14:tracePt t="57240" x="1304925" y="5586413"/>
          <p14:tracePt t="57256" x="1279525" y="5586413"/>
          <p14:tracePt t="57273" x="1262063" y="5586413"/>
          <p14:tracePt t="57273" x="1211263" y="5595938"/>
          <p14:tracePt t="57290" x="1193800" y="5595938"/>
          <p14:tracePt t="57291" x="1168400" y="5603875"/>
          <p14:tracePt t="57306" x="1135063" y="5603875"/>
          <p14:tracePt t="57307" x="1109663" y="5603875"/>
          <p14:tracePt t="57323" x="1082675" y="5613400"/>
          <p14:tracePt t="57323" x="1057275" y="5613400"/>
          <p14:tracePt t="57339" x="1041400" y="5613400"/>
          <p14:tracePt t="57340" x="1014413" y="5613400"/>
          <p14:tracePt t="57357" x="989013" y="5621338"/>
          <p14:tracePt t="57357" x="938213" y="5621338"/>
          <p14:tracePt t="57373" x="887413" y="5629275"/>
          <p14:tracePt t="57373" x="852488" y="5638800"/>
          <p14:tracePt t="57389" x="819150" y="5638800"/>
          <p14:tracePt t="57390" x="793750" y="5638800"/>
          <p14:tracePt t="57406" x="776288" y="5646738"/>
          <p14:tracePt t="57406" x="768350" y="5646738"/>
          <p14:tracePt t="57423" x="758825" y="5646738"/>
          <p14:tracePt t="57424" x="741363" y="5646738"/>
          <p14:tracePt t="57439" x="733425" y="5646738"/>
          <p14:tracePt t="57456" x="700088" y="5646738"/>
          <p14:tracePt t="57456" x="682625" y="5646738"/>
          <p14:tracePt t="57473" x="665163" y="5646738"/>
          <p14:tracePt t="57490" x="647700" y="5646738"/>
          <p14:tracePt t="57491" x="631825" y="5654675"/>
          <p14:tracePt t="57506" x="622300" y="5654675"/>
          <p14:tracePt t="57506" x="614363" y="5654675"/>
          <p14:tracePt t="57523" x="614363" y="5664200"/>
          <p14:tracePt t="57539" x="604838" y="5664200"/>
          <p14:tracePt t="57567" x="596900" y="5672138"/>
          <p14:tracePt t="57575" x="588963" y="5672138"/>
          <p14:tracePt t="57589" x="588963" y="5681663"/>
          <p14:tracePt t="57606" x="588963" y="5689600"/>
          <p14:tracePt t="57623" x="579438" y="5707063"/>
          <p14:tracePt t="57624" x="571500" y="5732463"/>
          <p14:tracePt t="57640" x="563563" y="5740400"/>
          <p14:tracePt t="57640" x="563563" y="5757863"/>
          <p14:tracePt t="57656" x="563563" y="5791200"/>
          <p14:tracePt t="57657" x="563563" y="5800725"/>
          <p14:tracePt t="57672" x="563563" y="5816600"/>
          <p14:tracePt t="57673" x="563563" y="5834063"/>
          <p14:tracePt t="57690" x="563563" y="5851525"/>
          <p14:tracePt t="57706" x="571500" y="5868988"/>
          <p14:tracePt t="57706" x="571500" y="5876925"/>
          <p14:tracePt t="57723" x="579438" y="5894388"/>
          <p14:tracePt t="57739" x="579438" y="5902325"/>
          <p14:tracePt t="57757" x="579438" y="5911850"/>
          <p14:tracePt t="57757" x="588963" y="5911850"/>
          <p14:tracePt t="57773" x="588963" y="5919788"/>
          <p14:tracePt t="57789" x="596900" y="5927725"/>
          <p14:tracePt t="57806" x="604838" y="5937250"/>
          <p14:tracePt t="57823" x="614363" y="5945188"/>
          <p14:tracePt t="57824" x="614363" y="5953125"/>
          <p14:tracePt t="57839" x="631825" y="5962650"/>
          <p14:tracePt t="57840" x="631825" y="5970588"/>
          <p14:tracePt t="57856" x="639763" y="5970588"/>
          <p14:tracePt t="57856" x="647700" y="5980113"/>
          <p14:tracePt t="57873" x="657225" y="5980113"/>
          <p14:tracePt t="57873" x="673100" y="5980113"/>
          <p14:tracePt t="57890" x="690563" y="5980113"/>
          <p14:tracePt t="57906" x="708025" y="5980113"/>
          <p14:tracePt t="57907" x="725488" y="5980113"/>
          <p14:tracePt t="57923" x="733425" y="5980113"/>
          <p14:tracePt t="57939" x="750888" y="5980113"/>
          <p14:tracePt t="57940" x="768350" y="5980113"/>
          <p14:tracePt t="57957" x="784225" y="5980113"/>
          <p14:tracePt t="57972" x="801688" y="5980113"/>
          <p14:tracePt t="57973" x="827088" y="5980113"/>
          <p14:tracePt t="58007" x="887413" y="5980113"/>
          <p14:tracePt t="58023" x="989013" y="5980113"/>
          <p14:tracePt t="58039" x="1066800" y="5980113"/>
          <p14:tracePt t="58040" x="1109663" y="5980113"/>
          <p14:tracePt t="58056" x="1143000" y="5980113"/>
          <p14:tracePt t="58056" x="1160463" y="5980113"/>
          <p14:tracePt t="58072" x="1185863" y="5970588"/>
          <p14:tracePt t="58073" x="1211263" y="5970588"/>
          <p14:tracePt t="58090" x="1236663" y="5970588"/>
          <p14:tracePt t="58090" x="1279525" y="5962650"/>
          <p14:tracePt t="58106" x="1330325" y="5953125"/>
          <p14:tracePt t="58107" x="1355725" y="5953125"/>
          <p14:tracePt t="58122" x="1381125" y="5953125"/>
          <p14:tracePt t="58123" x="1408113" y="5953125"/>
          <p14:tracePt t="58139" x="1433513" y="5945188"/>
          <p14:tracePt t="58140" x="1449388" y="5945188"/>
          <p14:tracePt t="58157" x="1466850" y="5945188"/>
          <p14:tracePt t="58157" x="1484313" y="5945188"/>
          <p14:tracePt t="58172" x="1492250" y="5945188"/>
          <p14:tracePt t="58189" x="1501775" y="5945188"/>
          <p14:tracePt t="58190" x="1517650" y="5945188"/>
          <p14:tracePt t="58206" x="1535113" y="5937250"/>
          <p14:tracePt t="58206" x="1552575" y="5937250"/>
          <p14:tracePt t="58223" x="1577975" y="5937250"/>
          <p14:tracePt t="58224" x="1646238" y="5937250"/>
          <p14:tracePt t="58239" x="1689100" y="5937250"/>
          <p14:tracePt t="58240" x="1714500" y="5937250"/>
          <p14:tracePt t="58256" x="1757363" y="5937250"/>
          <p14:tracePt t="58272" x="1800225" y="5937250"/>
          <p14:tracePt t="58273" x="1858963" y="5937250"/>
          <p14:tracePt t="58290" x="1884363" y="5937250"/>
          <p14:tracePt t="58306" x="1893888" y="5937250"/>
          <p14:tracePt t="58306" x="1936750" y="5937250"/>
          <p14:tracePt t="58322" x="1952625" y="5937250"/>
          <p14:tracePt t="58323" x="1979613" y="5937250"/>
          <p14:tracePt t="58339" x="2012950" y="5937250"/>
          <p14:tracePt t="58340" x="2063750" y="5927725"/>
          <p14:tracePt t="58357" x="2098675" y="5927725"/>
          <p14:tracePt t="58357" x="2116138" y="5927725"/>
          <p14:tracePt t="58372" x="2141538" y="5927725"/>
          <p14:tracePt t="58373" x="2166938" y="5927725"/>
          <p14:tracePt t="58389" x="2184400" y="5927725"/>
          <p14:tracePt t="58390" x="2200275" y="5927725"/>
          <p14:tracePt t="58406" x="2217738" y="5927725"/>
          <p14:tracePt t="58406" x="2225675" y="5927725"/>
          <p14:tracePt t="58423" x="2243138" y="5927725"/>
          <p14:tracePt t="58424" x="2268538" y="5927725"/>
          <p14:tracePt t="58439" x="2286000" y="5927725"/>
          <p14:tracePt t="58456" x="2319338" y="5927725"/>
          <p14:tracePt t="58456" x="2371725" y="5927725"/>
          <p14:tracePt t="58472" x="2397125" y="5927725"/>
          <p14:tracePt t="58473" x="2414588" y="5927725"/>
          <p14:tracePt t="58490" x="2422525" y="5927725"/>
          <p14:tracePt t="58490" x="2430463" y="5927725"/>
          <p14:tracePt t="58506" x="2447925" y="5927725"/>
          <p14:tracePt t="58522" x="2455863" y="5927725"/>
          <p14:tracePt t="58539" x="2465388" y="5927725"/>
          <p14:tracePt t="58557" x="2482850" y="5927725"/>
          <p14:tracePt t="58557" x="2490788" y="5927725"/>
          <p14:tracePt t="58572" x="2498725" y="5919788"/>
          <p14:tracePt t="58573" x="2508250" y="5911850"/>
          <p14:tracePt t="58589" x="2516188" y="5911850"/>
          <p14:tracePt t="58589" x="2524125" y="5911850"/>
          <p14:tracePt t="58623" x="2533650" y="5902325"/>
          <p14:tracePt t="58624" x="2541588" y="5902325"/>
          <p14:tracePt t="58639" x="2541588" y="5894388"/>
          <p14:tracePt t="58640" x="2541588" y="5884863"/>
          <p14:tracePt t="58656" x="2541588" y="5876925"/>
          <p14:tracePt t="58657" x="2541588" y="5851525"/>
          <p14:tracePt t="58672" x="2541588" y="5843588"/>
          <p14:tracePt t="58673" x="2541588" y="5826125"/>
          <p14:tracePt t="58690" x="2541588" y="5816600"/>
          <p14:tracePt t="58690" x="2541588" y="5808663"/>
          <p14:tracePt t="58706" x="2541588" y="5800725"/>
          <p14:tracePt t="58722" x="2541588" y="5791200"/>
          <p14:tracePt t="58739" x="2541588" y="5775325"/>
          <p14:tracePt t="58739" x="2541588" y="5757863"/>
          <p14:tracePt t="58756" x="2533650" y="5740400"/>
          <p14:tracePt t="58757" x="2524125" y="5732463"/>
          <p14:tracePt t="58772" x="2516188" y="5715000"/>
          <p14:tracePt t="58773" x="2498725" y="5707063"/>
          <p14:tracePt t="58789" x="2490788" y="5697538"/>
          <p14:tracePt t="58790" x="2482850" y="5689600"/>
          <p14:tracePt t="58806" x="2473325" y="5681663"/>
          <p14:tracePt t="58806" x="2455863" y="5672138"/>
          <p14:tracePt t="58823" x="2447925" y="5654675"/>
          <p14:tracePt t="58823" x="2414588" y="5646738"/>
          <p14:tracePt t="58839" x="2414588" y="5638800"/>
          <p14:tracePt t="58839" x="2405063" y="5638800"/>
          <p14:tracePt t="58855" x="2397125" y="5638800"/>
          <p14:tracePt t="58856" x="2387600" y="5638800"/>
          <p14:tracePt t="58872" x="2379663" y="5621338"/>
          <p14:tracePt t="58873" x="2371725" y="5621338"/>
          <p14:tracePt t="58890" x="2354263" y="5621338"/>
          <p14:tracePt t="58905" x="2328863" y="5613400"/>
          <p14:tracePt t="58906" x="2293938" y="5613400"/>
          <p14:tracePt t="58922" x="2278063" y="5603875"/>
          <p14:tracePt t="58923" x="2243138" y="5595938"/>
          <p14:tracePt t="58939" x="2217738" y="5595938"/>
          <p14:tracePt t="58939" x="2192338" y="5586413"/>
          <p14:tracePt t="58956" x="2166938" y="5586413"/>
          <p14:tracePt t="58957" x="2141538" y="5586413"/>
          <p14:tracePt t="58972" x="2132013" y="5586413"/>
          <p14:tracePt t="58973" x="2098675" y="5578475"/>
          <p14:tracePt t="58990" x="2047875" y="5578475"/>
          <p14:tracePt t="59006" x="2020888" y="5570538"/>
          <p14:tracePt t="59007" x="1970088" y="5561013"/>
          <p14:tracePt t="59023" x="1927225" y="5561013"/>
          <p14:tracePt t="59023" x="1901825" y="5553075"/>
          <p14:tracePt t="59039" x="1858963" y="5553075"/>
          <p14:tracePt t="59039" x="1816100" y="5553075"/>
          <p14:tracePt t="59055" x="1774825" y="5553075"/>
          <p14:tracePt t="59056" x="1722438" y="5545138"/>
          <p14:tracePt t="59072" x="1689100" y="5545138"/>
          <p14:tracePt t="59073" x="1638300" y="5545138"/>
          <p14:tracePt t="59090" x="1603375" y="5545138"/>
          <p14:tracePt t="59090" x="1570038" y="5545138"/>
          <p14:tracePt t="59106" x="1544638" y="5545138"/>
          <p14:tracePt t="59122" x="1509713" y="5545138"/>
          <p14:tracePt t="59123" x="1423988" y="5545138"/>
          <p14:tracePt t="59139" x="1390650" y="5545138"/>
          <p14:tracePt t="59156" x="1373188" y="5545138"/>
          <p14:tracePt t="59157" x="1312863" y="5545138"/>
          <p14:tracePt t="59173" x="1279525" y="5545138"/>
          <p14:tracePt t="59173" x="1262063" y="5545138"/>
          <p14:tracePt t="59189" x="1236663" y="5545138"/>
          <p14:tracePt t="59190" x="1211263" y="5545138"/>
          <p14:tracePt t="59206" x="1176338" y="5545138"/>
          <p14:tracePt t="59206" x="1135063" y="5545138"/>
          <p14:tracePt t="59223" x="1109663" y="5545138"/>
          <p14:tracePt t="59223" x="1041400" y="5553075"/>
          <p14:tracePt t="59239" x="1014413" y="5553075"/>
          <p14:tracePt t="59239" x="998538" y="5553075"/>
          <p14:tracePt t="59255" x="973138" y="5561013"/>
          <p14:tracePt t="59256" x="963613" y="5561013"/>
          <p14:tracePt t="59272" x="955675" y="5561013"/>
          <p14:tracePt t="59273" x="938213" y="5561013"/>
          <p14:tracePt t="59290" x="920750" y="5570538"/>
          <p14:tracePt t="59290" x="904875" y="5570538"/>
          <p14:tracePt t="59305" x="895350" y="5570538"/>
          <p14:tracePt t="59306" x="877888" y="5570538"/>
          <p14:tracePt t="59322" x="852488" y="5578475"/>
          <p14:tracePt t="59323" x="844550" y="5578475"/>
          <p14:tracePt t="59339" x="827088" y="5578475"/>
          <p14:tracePt t="59339" x="809625" y="5578475"/>
          <p14:tracePt t="59356" x="801688" y="5586413"/>
          <p14:tracePt t="59357" x="793750" y="5586413"/>
          <p14:tracePt t="59372" x="776288" y="5586413"/>
          <p14:tracePt t="59389" x="768350" y="5586413"/>
          <p14:tracePt t="59405" x="758825" y="5595938"/>
          <p14:tracePt t="59406" x="750888" y="5595938"/>
          <p14:tracePt t="59423" x="750888" y="5603875"/>
          <p14:tracePt t="59423" x="733425" y="5603875"/>
          <p14:tracePt t="59439" x="725488" y="5613400"/>
          <p14:tracePt t="59455" x="708025" y="5621338"/>
          <p14:tracePt t="59472" x="700088" y="5629275"/>
          <p14:tracePt t="59490" x="690563" y="5638800"/>
          <p14:tracePt t="59490" x="682625" y="5646738"/>
          <p14:tracePt t="59505" x="673100" y="5654675"/>
          <p14:tracePt t="59506" x="673100" y="5672138"/>
          <p14:tracePt t="59522" x="665163" y="5681663"/>
          <p14:tracePt t="59523" x="657225" y="5697538"/>
          <p14:tracePt t="59539" x="647700" y="5715000"/>
          <p14:tracePt t="59539" x="639763" y="5732463"/>
          <p14:tracePt t="59556" x="631825" y="5757863"/>
          <p14:tracePt t="59557" x="631825" y="5775325"/>
          <p14:tracePt t="59572" x="622300" y="5783263"/>
          <p14:tracePt t="59573" x="614363" y="5808663"/>
          <p14:tracePt t="59589" x="614363" y="5816600"/>
          <p14:tracePt t="59589" x="614363" y="5826125"/>
          <p14:tracePt t="59605" x="614363" y="5843588"/>
          <p14:tracePt t="59606" x="614363" y="5851525"/>
          <p14:tracePt t="59623" x="614363" y="5859463"/>
          <p14:tracePt t="59639" x="614363" y="5876925"/>
          <p14:tracePt t="59639" x="614363" y="5902325"/>
          <p14:tracePt t="59655" x="614363" y="5911850"/>
          <p14:tracePt t="59656" x="614363" y="5919788"/>
          <p14:tracePt t="59672" x="622300" y="5927725"/>
          <p14:tracePt t="59673" x="639763" y="5937250"/>
          <p14:tracePt t="59689" x="657225" y="5953125"/>
          <p14:tracePt t="59690" x="673100" y="5962650"/>
          <p14:tracePt t="59705" x="690563" y="5962650"/>
          <p14:tracePt t="59706" x="715963" y="5970588"/>
          <p14:tracePt t="59722" x="725488" y="5980113"/>
          <p14:tracePt t="59723" x="750888" y="5980113"/>
          <p14:tracePt t="59739" x="768350" y="5988050"/>
          <p14:tracePt t="59739" x="809625" y="5995988"/>
          <p14:tracePt t="59756" x="844550" y="5995988"/>
          <p14:tracePt t="59757" x="869950" y="5995988"/>
          <p14:tracePt t="59772" x="920750" y="5995988"/>
          <p14:tracePt t="59789" x="955675" y="6005513"/>
          <p14:tracePt t="59789" x="1049338" y="6005513"/>
          <p14:tracePt t="59805" x="1100138" y="6005513"/>
          <p14:tracePt t="59823" x="1117600" y="6005513"/>
          <p14:tracePt t="59823" x="1262063" y="6005513"/>
          <p14:tracePt t="59839" x="1339850" y="6005513"/>
          <p14:tracePt t="59839" x="1381125" y="6005513"/>
          <p14:tracePt t="59855" x="1441450" y="6005513"/>
          <p14:tracePt t="59872" x="1501775" y="6005513"/>
          <p14:tracePt t="59872" x="1585913" y="6005513"/>
          <p14:tracePt t="59889" x="1628775" y="6005513"/>
          <p14:tracePt t="59905" x="1654175" y="6005513"/>
          <p14:tracePt t="59906" x="1739900" y="6005513"/>
          <p14:tracePt t="59922" x="1782763" y="6005513"/>
          <p14:tracePt t="59939" x="1808163" y="6005513"/>
          <p14:tracePt t="59940" x="1876425" y="6005513"/>
          <p14:tracePt t="59956" x="1919288" y="5995988"/>
          <p14:tracePt t="59957" x="1952625" y="5995988"/>
          <p14:tracePt t="59972" x="1987550" y="5995988"/>
          <p14:tracePt t="59972" x="2030413" y="5988050"/>
          <p14:tracePt t="59988" x="2047875" y="5988050"/>
          <p14:tracePt t="59989" x="2081213" y="5980113"/>
          <p14:tracePt t="60018" x="2260600" y="5970588"/>
          <p14:tracePt t="60023" x="2311400" y="5970588"/>
          <p14:tracePt t="60047" x="2346325" y="5970588"/>
          <p14:tracePt t="60055" x="2387600" y="5962650"/>
          <p14:tracePt t="60056" x="2405063" y="5953125"/>
          <p14:tracePt t="60072" x="2422525" y="5953125"/>
          <p14:tracePt t="60073" x="2430463" y="5953125"/>
          <p14:tracePt t="60089" x="2447925" y="5945188"/>
          <p14:tracePt t="60090" x="2455863" y="5937250"/>
          <p14:tracePt t="60105" x="2465388" y="5927725"/>
          <p14:tracePt t="60106" x="2465388" y="5919788"/>
          <p14:tracePt t="60122" x="2465388" y="5902325"/>
          <p14:tracePt t="60128" x="0" y="0"/>
        </p14:tracePtLst>
        <p14:tracePtLst>
          <p14:tracePt t="60943" x="4306888" y="5373688"/>
          <p14:tracePt t="60959" x="4316413" y="5365750"/>
          <p14:tracePt t="60967" x="4324350" y="5356225"/>
          <p14:tracePt t="60975" x="4324350" y="5348288"/>
          <p14:tracePt t="60991" x="4333875" y="5340350"/>
          <p14:tracePt t="61005" x="4333875" y="5330825"/>
          <p14:tracePt t="61022" x="4333875" y="5322888"/>
          <p14:tracePt t="61038" x="4333875" y="5313363"/>
          <p14:tracePt t="61055" x="4333875" y="5297488"/>
          <p14:tracePt t="61072" x="4333875" y="5287963"/>
          <p14:tracePt t="61089" x="4333875" y="5272088"/>
          <p14:tracePt t="61090" x="4333875" y="5254625"/>
          <p14:tracePt t="61105" x="4333875" y="5237163"/>
          <p14:tracePt t="61121" x="4333875" y="5229225"/>
          <p14:tracePt t="61122" x="4333875" y="5219700"/>
          <p14:tracePt t="61138" x="4316413" y="5211763"/>
          <p14:tracePt t="61156" x="4316413" y="5203825"/>
          <p14:tracePt t="61156" x="4298950" y="5194300"/>
          <p14:tracePt t="61172" x="4281488" y="5186363"/>
          <p14:tracePt t="61172" x="4273550" y="5176838"/>
          <p14:tracePt t="61188" x="4256088" y="5176838"/>
          <p14:tracePt t="61189" x="4230688" y="5168900"/>
          <p14:tracePt t="61206" x="4222750" y="5160963"/>
          <p14:tracePt t="61206" x="4205288" y="5151438"/>
          <p14:tracePt t="61207" x="4179888" y="5151438"/>
          <p14:tracePt t="61222" x="4129088" y="5143500"/>
          <p14:tracePt t="61223" x="4102100" y="5135563"/>
          <p14:tracePt t="61238" x="4076700" y="5135563"/>
          <p14:tracePt t="61239" x="4060825" y="5135563"/>
          <p14:tracePt t="61255" x="4043363" y="5126038"/>
          <p14:tracePt t="61255" x="4025900" y="5126038"/>
          <p14:tracePt t="61271" x="4000500" y="5126038"/>
          <p14:tracePt t="61272" x="3983038" y="5126038"/>
          <p14:tracePt t="61289" x="3949700" y="5118100"/>
          <p14:tracePt t="61289" x="3914775" y="5118100"/>
          <p14:tracePt t="61305" x="3881438" y="5118100"/>
          <p14:tracePt t="61306" x="3846513" y="5118100"/>
          <p14:tracePt t="61322" x="3813175" y="5118100"/>
          <p14:tracePt t="61322" x="3770313" y="5118100"/>
          <p14:tracePt t="61338" x="3744913" y="5118100"/>
          <p14:tracePt t="61339" x="3709988" y="5118100"/>
          <p14:tracePt t="61356" x="3659188" y="5118100"/>
          <p14:tracePt t="61356" x="3616325" y="5118100"/>
          <p14:tracePt t="61371" x="3573463" y="5126038"/>
          <p14:tracePt t="61372" x="3540125" y="5135563"/>
          <p14:tracePt t="61388" x="3514725" y="5143500"/>
          <p14:tracePt t="61389" x="3497263" y="5151438"/>
          <p14:tracePt t="61405" x="3462338" y="5151438"/>
          <p14:tracePt t="61406" x="3446463" y="5160963"/>
          <p14:tracePt t="61422" x="3429000" y="5176838"/>
          <p14:tracePt t="61423" x="3386138" y="5211763"/>
          <p14:tracePt t="61438" x="3378200" y="5219700"/>
          <p14:tracePt t="61439" x="3352800" y="5237163"/>
          <p14:tracePt t="61455" x="3335338" y="5254625"/>
          <p14:tracePt t="61456" x="3327400" y="5272088"/>
          <p14:tracePt t="61471" x="3300413" y="5287963"/>
          <p14:tracePt t="61472" x="3292475" y="5297488"/>
          <p14:tracePt t="61489" x="3275013" y="5313363"/>
          <p14:tracePt t="61489" x="3267075" y="5330825"/>
          <p14:tracePt t="61505" x="3249613" y="5348288"/>
          <p14:tracePt t="61505" x="3241675" y="5365750"/>
          <p14:tracePt t="61521" x="3224213" y="5381625"/>
          <p14:tracePt t="61522" x="3224213" y="5399088"/>
          <p14:tracePt t="61538" x="3206750" y="5424488"/>
          <p14:tracePt t="61539" x="3198813" y="5434013"/>
          <p14:tracePt t="61556" x="3198813" y="5449888"/>
          <p14:tracePt t="61556" x="3190875" y="5467350"/>
          <p14:tracePt t="61571" x="3181350" y="5484813"/>
          <p14:tracePt t="61588" x="3181350" y="5510213"/>
          <p14:tracePt t="61605" x="3181350" y="5527675"/>
          <p14:tracePt t="61605" x="3181350" y="5570538"/>
          <p14:tracePt t="61622" x="3181350" y="5586413"/>
          <p14:tracePt t="61638" x="3181350" y="5613400"/>
          <p14:tracePt t="61638" x="3181350" y="5621338"/>
          <p14:tracePt t="61655" x="3181350" y="5629275"/>
          <p14:tracePt t="61655" x="3190875" y="5646738"/>
          <p14:tracePt t="61671" x="3206750" y="5664200"/>
          <p14:tracePt t="61672" x="3216275" y="5664200"/>
          <p14:tracePt t="61689" x="3224213" y="5689600"/>
          <p14:tracePt t="61689" x="3241675" y="5697538"/>
          <p14:tracePt t="61705" x="3259138" y="5715000"/>
          <p14:tracePt t="61706" x="3292475" y="5732463"/>
          <p14:tracePt t="61721" x="3317875" y="5748338"/>
          <p14:tracePt t="61722" x="3343275" y="5757863"/>
          <p14:tracePt t="61738" x="3386138" y="5765800"/>
          <p14:tracePt t="61739" x="3421063" y="5775325"/>
          <p14:tracePt t="61756" x="3446463" y="5783263"/>
          <p14:tracePt t="61756" x="3489325" y="5791200"/>
          <p14:tracePt t="61771" x="3522663" y="5791200"/>
          <p14:tracePt t="61772" x="3557588" y="5800725"/>
          <p14:tracePt t="61788" x="3598863" y="5808663"/>
          <p14:tracePt t="61789" x="3633788" y="5808663"/>
          <p14:tracePt t="61805" x="3684588" y="5816600"/>
          <p14:tracePt t="61805" x="3727450" y="5816600"/>
          <p14:tracePt t="61822" x="3744913" y="5816600"/>
          <p14:tracePt t="61823" x="3821113" y="5816600"/>
          <p14:tracePt t="61838" x="3856038" y="5816600"/>
          <p14:tracePt t="61855" x="3881438" y="5816600"/>
          <p14:tracePt t="61856" x="3940175" y="5816600"/>
          <p14:tracePt t="61871" x="3967163" y="5816600"/>
          <p14:tracePt t="61872" x="3992563" y="5808663"/>
          <p14:tracePt t="61889" x="4017963" y="5800725"/>
          <p14:tracePt t="61889" x="4043363" y="5791200"/>
          <p14:tracePt t="61905" x="4076700" y="5775325"/>
          <p14:tracePt t="61905" x="4094163" y="5757863"/>
          <p14:tracePt t="61921" x="4119563" y="5757863"/>
          <p14:tracePt t="61922" x="4144963" y="5740400"/>
          <p14:tracePt t="61938" x="4162425" y="5732463"/>
          <p14:tracePt t="61939" x="4170363" y="5722938"/>
          <p14:tracePt t="61955" x="4197350" y="5715000"/>
          <p14:tracePt t="61956" x="4222750" y="5707063"/>
          <p14:tracePt t="61971" x="4230688" y="5697538"/>
          <p14:tracePt t="61972" x="4248150" y="5689600"/>
          <p14:tracePt t="61989" x="4291013" y="5672138"/>
          <p14:tracePt t="62005" x="4306888" y="5664200"/>
          <p14:tracePt t="62006" x="4324350" y="5646738"/>
          <p14:tracePt t="62022" x="4341813" y="5638800"/>
          <p14:tracePt t="62023" x="4384675" y="5621338"/>
          <p14:tracePt t="62038" x="4402138" y="5603875"/>
          <p14:tracePt t="62039" x="4410075" y="5595938"/>
          <p14:tracePt t="62055" x="4418013" y="5586413"/>
          <p14:tracePt t="62055" x="4427538" y="5578475"/>
          <p14:tracePt t="62071" x="4443413" y="5561013"/>
          <p14:tracePt t="62072" x="4452938" y="5553075"/>
          <p14:tracePt t="62089" x="4452938" y="5545138"/>
          <p14:tracePt t="62089" x="4460875" y="5535613"/>
          <p14:tracePt t="62105" x="4460875" y="5518150"/>
          <p14:tracePt t="62121" x="4470400" y="5518150"/>
          <p14:tracePt t="62122" x="4478338" y="5502275"/>
          <p14:tracePt t="62138" x="4478338" y="5492750"/>
          <p14:tracePt t="62155" x="4478338" y="5484813"/>
          <p14:tracePt t="62171" x="4478338" y="5476875"/>
          <p14:tracePt t="62172" x="4478338" y="5467350"/>
          <p14:tracePt t="62188" x="4478338" y="5449888"/>
          <p14:tracePt t="62189" x="4478338" y="5424488"/>
          <p14:tracePt t="62205" x="4478338" y="5416550"/>
          <p14:tracePt t="62205" x="4478338" y="5399088"/>
          <p14:tracePt t="62223" x="4478338" y="5391150"/>
          <p14:tracePt t="62223" x="4478338" y="5365750"/>
          <p14:tracePt t="62238" x="4478338" y="5356225"/>
          <p14:tracePt t="62239" x="4478338" y="5340350"/>
          <p14:tracePt t="62255" x="4470400" y="5340350"/>
          <p14:tracePt t="62271" x="4470400" y="5322888"/>
          <p14:tracePt t="62272" x="4470400" y="5313363"/>
          <p14:tracePt t="62288" x="4460875" y="5297488"/>
          <p14:tracePt t="62289" x="4460875" y="5287963"/>
          <p14:tracePt t="62305" x="4452938" y="5272088"/>
          <p14:tracePt t="62306" x="4452938" y="5254625"/>
          <p14:tracePt t="62321" x="4443413" y="5245100"/>
          <p14:tracePt t="62322" x="4427538" y="5229225"/>
          <p14:tracePt t="62338" x="4418013" y="5211763"/>
          <p14:tracePt t="62339" x="4410075" y="5203825"/>
          <p14:tracePt t="62355" x="4402138" y="5186363"/>
          <p14:tracePt t="62355" x="4384675" y="5176838"/>
          <p14:tracePt t="62372" x="4384675" y="5160963"/>
          <p14:tracePt t="62372" x="4367213" y="5160963"/>
          <p14:tracePt t="62388" x="4367213" y="5151438"/>
          <p14:tracePt t="62388" x="4349750" y="5143500"/>
          <p14:tracePt t="62405" x="4333875" y="5135563"/>
          <p14:tracePt t="62405" x="4324350" y="5126038"/>
          <p14:tracePt t="62421" x="4306888" y="5118100"/>
          <p14:tracePt t="62422" x="4291013" y="5110163"/>
          <p14:tracePt t="62439" x="4281488" y="5100638"/>
          <p14:tracePt t="62439" x="4222750" y="5083175"/>
          <p14:tracePt t="62455" x="4205288" y="5075238"/>
          <p14:tracePt t="62456" x="4179888" y="5067300"/>
          <p14:tracePt t="62471" x="4129088" y="5057775"/>
          <p14:tracePt t="62472" x="4111625" y="5057775"/>
          <p14:tracePt t="62488" x="4094163" y="5057775"/>
          <p14:tracePt t="62488" x="4068763" y="5049838"/>
          <p14:tracePt t="62505" x="4051300" y="5049838"/>
          <p14:tracePt t="62506" x="4025900" y="5041900"/>
          <p14:tracePt t="62521" x="4008438" y="5041900"/>
          <p14:tracePt t="62522" x="3983038" y="5032375"/>
          <p14:tracePt t="62538" x="3957638" y="5032375"/>
          <p14:tracePt t="62539" x="3940175" y="5024438"/>
          <p14:tracePt t="62555" x="3906838" y="5024438"/>
          <p14:tracePt t="62555" x="3881438" y="5024438"/>
          <p14:tracePt t="62572" x="3863975" y="5024438"/>
          <p14:tracePt t="62572" x="3838575" y="5024438"/>
          <p14:tracePt t="62588" x="3821113" y="5024438"/>
          <p14:tracePt t="62604" x="3813175" y="5024438"/>
          <p14:tracePt t="62605" x="3778250" y="5024438"/>
          <p14:tracePt t="62621" x="3752850" y="5024438"/>
          <p14:tracePt t="62639" x="3727450" y="5024438"/>
          <p14:tracePt t="62639" x="3651250" y="5049838"/>
          <p14:tracePt t="62654" x="3625850" y="5057775"/>
          <p14:tracePt t="62655" x="3608388" y="5075238"/>
          <p14:tracePt t="62671" x="3590925" y="5083175"/>
          <p14:tracePt t="62672" x="3565525" y="5100638"/>
          <p14:tracePt t="62688" x="3557588" y="5110163"/>
          <p14:tracePt t="62688" x="3530600" y="5126038"/>
          <p14:tracePt t="62705" x="3514725" y="5143500"/>
          <p14:tracePt t="62706" x="3497263" y="5168900"/>
          <p14:tracePt t="62721" x="3479800" y="5176838"/>
          <p14:tracePt t="62722" x="3462338" y="5194300"/>
          <p14:tracePt t="62738" x="3429000" y="5219700"/>
          <p14:tracePt t="62739" x="3421063" y="5237163"/>
          <p14:tracePt t="62755" x="3403600" y="5262563"/>
          <p14:tracePt t="62755" x="3395663" y="5272088"/>
          <p14:tracePt t="62772" x="3378200" y="5287963"/>
          <p14:tracePt t="62773" x="3368675" y="5297488"/>
          <p14:tracePt t="62788" x="3360738" y="5313363"/>
          <p14:tracePt t="62788" x="3352800" y="5340350"/>
          <p14:tracePt t="62804" x="3343275" y="5356225"/>
          <p14:tracePt t="62805" x="3327400" y="5373688"/>
          <p14:tracePt t="62821" x="3327400" y="5391150"/>
          <p14:tracePt t="62822" x="3317875" y="5408613"/>
          <p14:tracePt t="62839" x="3309938" y="5416550"/>
          <p14:tracePt t="62839" x="3300413" y="5449888"/>
          <p14:tracePt t="62854" x="3292475" y="5459413"/>
          <p14:tracePt t="62855" x="3284538" y="5476875"/>
          <p14:tracePt t="62871" x="3284538" y="5492750"/>
          <p14:tracePt t="62872" x="3275013" y="5510213"/>
          <p14:tracePt t="62888" x="3267075" y="5527675"/>
          <p14:tracePt t="62888" x="3259138" y="5545138"/>
          <p14:tracePt t="62905" x="3259138" y="5553075"/>
          <p14:tracePt t="62906" x="3259138" y="5561013"/>
          <p14:tracePt t="62921" x="3249613" y="5578475"/>
          <p14:tracePt t="62938" x="3249613" y="5586413"/>
          <p14:tracePt t="62938" x="3249613" y="5595938"/>
          <p14:tracePt t="62954" x="3249613" y="5603875"/>
          <p14:tracePt t="62972" x="3249613" y="5621338"/>
          <p14:tracePt t="62989" x="3249613" y="5638800"/>
          <p14:tracePt t="63004" x="3259138" y="5654675"/>
          <p14:tracePt t="63005" x="3267075" y="5654675"/>
          <p14:tracePt t="63021" x="3275013" y="5664200"/>
          <p14:tracePt t="63022" x="3292475" y="5689600"/>
          <p14:tracePt t="63039" x="3300413" y="5689600"/>
          <p14:tracePt t="63039" x="3327400" y="5707063"/>
          <p14:tracePt t="63054" x="3368675" y="5722938"/>
          <p14:tracePt t="63055" x="3378200" y="5722938"/>
          <p14:tracePt t="63071" x="3403600" y="5732463"/>
          <p14:tracePt t="63072" x="3429000" y="5740400"/>
          <p14:tracePt t="63088" x="3454400" y="5748338"/>
          <p14:tracePt t="63088" x="3489325" y="5748338"/>
          <p14:tracePt t="63105" x="3530600" y="5757863"/>
          <p14:tracePt t="63106" x="3557588" y="5757863"/>
          <p14:tracePt t="63121" x="3582988" y="5757863"/>
          <p14:tracePt t="63121" x="3616325" y="5757863"/>
          <p14:tracePt t="63138" x="3651250" y="5757863"/>
          <p14:tracePt t="63138" x="3702050" y="5757863"/>
          <p14:tracePt t="63154" x="3735388" y="5757863"/>
          <p14:tracePt t="63155" x="3770313" y="5757863"/>
          <p14:tracePt t="63172" x="3803650" y="5757863"/>
          <p14:tracePt t="63173" x="3856038" y="5757863"/>
          <p14:tracePt t="63188" x="3898900" y="5757863"/>
          <p14:tracePt t="63188" x="3940175" y="5757863"/>
          <p14:tracePt t="63204" x="3967163" y="5748338"/>
          <p14:tracePt t="63205" x="3992563" y="5740400"/>
          <p14:tracePt t="63221" x="4008438" y="5732463"/>
          <p14:tracePt t="63222" x="4043363" y="5732463"/>
          <p14:tracePt t="63239" x="4060825" y="5722938"/>
          <p14:tracePt t="63240" x="4111625" y="5697538"/>
          <p14:tracePt t="63254" x="4137025" y="5697538"/>
          <p14:tracePt t="63255" x="4162425" y="5681663"/>
          <p14:tracePt t="63271" x="4187825" y="5672138"/>
          <p14:tracePt t="63272" x="4205288" y="5672138"/>
          <p14:tracePt t="63288" x="4222750" y="5654675"/>
          <p14:tracePt t="63288" x="4248150" y="5654675"/>
          <p14:tracePt t="63305" x="4256088" y="5646738"/>
          <p14:tracePt t="63306" x="4265613" y="5646738"/>
          <p14:tracePt t="63321" x="4281488" y="5638800"/>
          <p14:tracePt t="63322" x="4281488" y="5629275"/>
          <p14:tracePt t="63338" x="4291013" y="5629275"/>
          <p14:tracePt t="63338" x="4306888" y="5613400"/>
          <p14:tracePt t="63354" x="4316413" y="5613400"/>
          <p14:tracePt t="63355" x="4324350" y="5603875"/>
          <p14:tracePt t="63372" x="4333875" y="5595938"/>
          <p14:tracePt t="63372" x="4341813" y="5586413"/>
          <p14:tracePt t="63388" x="4349750" y="5586413"/>
          <p14:tracePt t="63388" x="4359275" y="5570538"/>
          <p14:tracePt t="63404" x="4367213" y="5561013"/>
          <p14:tracePt t="63421" x="4375150" y="5561013"/>
          <p14:tracePt t="63422" x="4375150" y="5553075"/>
          <p14:tracePt t="63438" x="4384675" y="5545138"/>
          <p14:tracePt t="63454" x="4402138" y="5527675"/>
          <p14:tracePt t="63455" x="4418013" y="5502275"/>
          <p14:tracePt t="63471" x="4427538" y="5492750"/>
          <p14:tracePt t="63472" x="4427538" y="5484813"/>
          <p14:tracePt t="63487" x="4435475" y="5476875"/>
          <p14:tracePt t="63505" x="4443413" y="5467350"/>
          <p14:tracePt t="63505" x="4443413" y="5449888"/>
          <p14:tracePt t="63506" x="0" y="0"/>
        </p14:tracePtLst>
        <p14:tracePtLst>
          <p14:tracePt t="73631" x="3565525" y="5561013"/>
          <p14:tracePt t="73755" x="3573463" y="5561013"/>
          <p14:tracePt t="73763" x="3582988" y="5561013"/>
          <p14:tracePt t="73771" x="3590925" y="5561013"/>
          <p14:tracePt t="73793" x="3598863" y="5561013"/>
          <p14:tracePt t="73801" x="3608388" y="5561013"/>
          <p14:tracePt t="73824" x="3616325" y="5561013"/>
          <p14:tracePt t="73839" x="3625850" y="5561013"/>
          <p14:tracePt t="73863" x="3633788" y="5561013"/>
          <p14:tracePt t="73879" x="3641725" y="5561013"/>
          <p14:tracePt t="73911" x="3651250" y="5561013"/>
          <p14:tracePt t="73933" x="3659188" y="5561013"/>
          <p14:tracePt t="73943" x="3667125" y="5561013"/>
          <p14:tracePt t="73963" x="3676650" y="5561013"/>
          <p14:tracePt t="73975" x="3684588" y="5561013"/>
          <p14:tracePt t="74001" x="3694113" y="5561013"/>
          <p14:tracePt t="74023" x="3702050" y="5561013"/>
          <p14:tracePt t="74111" x="3709988" y="5561013"/>
          <p14:tracePt t="74126" x="3719513" y="5561013"/>
          <p14:tracePt t="74151" x="3727450" y="5561013"/>
          <p14:tracePt t="74175" x="3735388" y="5561013"/>
          <p14:tracePt t="74199" x="3744913" y="5561013"/>
          <p14:tracePt t="74218" x="3752850" y="5553075"/>
          <p14:tracePt t="74263" x="3762375" y="5553075"/>
          <p14:tracePt t="74311" x="3770313" y="5553075"/>
          <p14:tracePt t="74343" x="3778250" y="5545138"/>
          <p14:tracePt t="74359" x="3787775" y="5545138"/>
          <p14:tracePt t="74375" x="3795713" y="5545138"/>
          <p14:tracePt t="74401" x="3795713" y="5535613"/>
          <p14:tracePt t="74402" x="3813175" y="5535613"/>
          <p14:tracePt t="74426" x="3821113" y="5535613"/>
          <p14:tracePt t="74427" x="3830638" y="5527675"/>
          <p14:tracePt t="74465" x="3838575" y="5527675"/>
          <p14:tracePt t="74468" x="3846513" y="5518150"/>
          <p14:tracePt t="74498" x="3856038" y="5510213"/>
          <p14:tracePt t="74499" x="3871913" y="5502275"/>
          <p14:tracePt t="74527" x="3881438" y="5502275"/>
          <p14:tracePt t="74528" x="3889375" y="5502275"/>
          <p14:tracePt t="74535" x="3898900" y="5502275"/>
          <p14:tracePt t="74557" x="3906838" y="5492750"/>
          <p14:tracePt t="74568" x="3914775" y="5484813"/>
          <p14:tracePt t="74597" x="3924300" y="5484813"/>
          <p14:tracePt t="74601" x="3924300" y="5476875"/>
          <p14:tracePt t="74627" x="3932238" y="5476875"/>
          <p14:tracePt t="74628" x="3940175" y="5476875"/>
          <p14:tracePt t="74635" x="3949700" y="5467350"/>
          <p14:tracePt t="74657" x="3949700" y="5459413"/>
          <p14:tracePt t="74658" x="3957638" y="5459413"/>
          <p14:tracePt t="74667" x="3967163" y="5449888"/>
          <p14:tracePt t="74697" x="3975100" y="5449888"/>
          <p14:tracePt t="74698" x="4000500" y="5434013"/>
          <p14:tracePt t="74727" x="4008438" y="5424488"/>
          <p14:tracePt t="74728" x="4017963" y="5424488"/>
          <p14:tracePt t="74757" x="4017963" y="5416550"/>
          <p14:tracePt t="74758" x="4025900" y="5408613"/>
          <p14:tracePt t="74768" x="4033838" y="5399088"/>
          <p14:tracePt t="74797" x="4043363" y="5391150"/>
          <p14:tracePt t="74798" x="4051300" y="5381625"/>
          <p14:tracePt t="74801" x="4051300" y="5373688"/>
          <p14:tracePt t="74827" x="4060825" y="5373688"/>
          <p14:tracePt t="74835" x="4060825" y="5365750"/>
          <p14:tracePt t="74857" x="4068763" y="5356225"/>
          <p14:tracePt t="74858" x="4076700" y="5348288"/>
          <p14:tracePt t="74867" x="4076700" y="5340350"/>
          <p14:tracePt t="74897" x="4086225" y="5340350"/>
          <p14:tracePt t="74902" x="4086225" y="5322888"/>
          <p14:tracePt t="74927" x="4094163" y="5322888"/>
          <p14:tracePt t="74934" x="4102100" y="5305425"/>
          <p14:tracePt t="74957" x="4111625" y="5297488"/>
          <p14:tracePt t="74969" x="4111625" y="5287963"/>
          <p14:tracePt t="74998" x="4129088" y="5262563"/>
          <p14:tracePt t="75001" x="4129088" y="5254625"/>
          <p14:tracePt t="75027" x="4137025" y="5245100"/>
          <p14:tracePt t="75028" x="4137025" y="5229225"/>
          <p14:tracePt t="75035" x="4144963" y="5229225"/>
          <p14:tracePt t="75057" x="4144963" y="5219700"/>
          <p14:tracePt t="75067" x="4154488" y="5219700"/>
          <p14:tracePt t="75097" x="4154488" y="5211763"/>
          <p14:tracePt t="75102" x="4154488" y="5203825"/>
          <p14:tracePt t="75127" x="4154488" y="5194300"/>
          <p14:tracePt t="75134" x="4162425" y="5194300"/>
          <p14:tracePt t="75275" x="0" y="0"/>
        </p14:tracePtLst>
        <p14:tracePtLst>
          <p14:tracePt t="76703" x="3505200" y="5553075"/>
          <p14:tracePt t="76783" x="3514725" y="5553075"/>
          <p14:tracePt t="76855" x="3530600" y="5553075"/>
          <p14:tracePt t="76870" x="3548063" y="5553075"/>
          <p14:tracePt t="76886" x="3557588" y="5553075"/>
          <p14:tracePt t="76900" x="3565525" y="5553075"/>
          <p14:tracePt t="76931" x="3573463" y="5553075"/>
          <p14:tracePt t="76933" x="3582988" y="5553075"/>
          <p14:tracePt t="76962" x="3590925" y="5553075"/>
          <p14:tracePt t="76963" x="3598863" y="5553075"/>
          <p14:tracePt t="76967" x="3608388" y="5553075"/>
          <p14:tracePt t="76993" x="3616325" y="5553075"/>
          <p14:tracePt t="77001" x="3625850" y="5553075"/>
          <p14:tracePt t="77022" x="3633788" y="5553075"/>
          <p14:tracePt t="77034" x="3641725" y="5553075"/>
          <p14:tracePt t="77062" x="3651250" y="5553075"/>
          <p14:tracePt t="77068" x="3659188" y="5553075"/>
          <p14:tracePt t="77092" x="3667125" y="5553075"/>
          <p14:tracePt t="77100" x="3676650" y="5553075"/>
          <p14:tracePt t="77122" x="3684588" y="5553075"/>
          <p14:tracePt t="77134" x="3694113" y="5553075"/>
          <p14:tracePt t="77162" x="3702050" y="5553075"/>
          <p14:tracePt t="77167" x="3709988" y="5545138"/>
          <p14:tracePt t="77192" x="3719513" y="5535613"/>
          <p14:tracePt t="77201" x="3727450" y="5535613"/>
          <p14:tracePt t="77223" x="3735388" y="5535613"/>
          <p14:tracePt t="77239" x="3744913" y="5535613"/>
          <p14:tracePt t="77271" x="3752850" y="5535613"/>
          <p14:tracePt t="77287" x="3770313" y="5527675"/>
          <p14:tracePt t="77303" x="3778250" y="5527675"/>
          <p14:tracePt t="77325" x="3787775" y="5527675"/>
          <p14:tracePt t="77326" x="3795713" y="5518150"/>
          <p14:tracePt t="77333" x="3803650" y="5518150"/>
          <p14:tracePt t="77356" x="3803650" y="5510213"/>
          <p14:tracePt t="77357" x="3821113" y="5502275"/>
          <p14:tracePt t="77367" x="3838575" y="5502275"/>
          <p14:tracePt t="77395" x="3846513" y="5492750"/>
          <p14:tracePt t="77396" x="3863975" y="5484813"/>
          <p14:tracePt t="77426" x="3871913" y="5484813"/>
          <p14:tracePt t="77454" x="3871913" y="5476875"/>
          <p14:tracePt t="77467" x="3881438" y="5476875"/>
          <p14:tracePt t="77498" x="3889375" y="5476875"/>
          <p14:tracePt t="77499" x="3898900" y="5459413"/>
          <p14:tracePt t="77527" x="3906838" y="5449888"/>
          <p14:tracePt t="77528" x="3914775" y="5434013"/>
          <p14:tracePt t="77557" x="3924300" y="5434013"/>
          <p14:tracePt t="77568" x="3924300" y="5424488"/>
          <p14:tracePt t="77568" x="3932238" y="5416550"/>
          <p14:tracePt t="77597" x="3940175" y="5416550"/>
          <p14:tracePt t="77598" x="3940175" y="5408613"/>
          <p14:tracePt t="77600" x="3949700" y="5399088"/>
          <p14:tracePt t="77627" x="3957638" y="5391150"/>
          <p14:tracePt t="77638" x="3967163" y="5391150"/>
          <p14:tracePt t="77667" x="3967163" y="5381625"/>
          <p14:tracePt t="77667" x="3975100" y="5373688"/>
          <p14:tracePt t="77697" x="3983038" y="5373688"/>
          <p14:tracePt t="77701" x="4000500" y="5356225"/>
          <p14:tracePt t="77727" x="4008438" y="5348288"/>
          <p14:tracePt t="77728" x="4017963" y="5340350"/>
          <p14:tracePt t="77757" x="4025900" y="5340350"/>
          <p14:tracePt t="77758" x="4033838" y="5330825"/>
          <p14:tracePt t="77759" x="4043363" y="5330825"/>
          <p14:tracePt t="77768" x="4043363" y="5322888"/>
          <p14:tracePt t="77797" x="4051300" y="5322888"/>
          <p14:tracePt t="77798" x="4060825" y="5313363"/>
          <p14:tracePt t="77827" x="4068763" y="5313363"/>
          <p14:tracePt t="77834" x="4068763" y="5305425"/>
          <p14:tracePt t="77857" x="4076700" y="5305425"/>
          <p14:tracePt t="77858" x="4086225" y="5305425"/>
          <p14:tracePt t="77887" x="4086225" y="5297488"/>
          <p14:tracePt t="77901" x="4094163" y="5287963"/>
          <p14:tracePt t="77927" x="4102100" y="5280025"/>
          <p14:tracePt t="77928" x="4111625" y="5280025"/>
          <p14:tracePt t="77957" x="4119563" y="5272088"/>
          <p14:tracePt t="77958" x="4119563" y="5262563"/>
          <p14:tracePt t="77967" x="4129088" y="5262563"/>
          <p14:tracePt t="77998" x="4137025" y="5254625"/>
          <p14:tracePt t="77999" x="4144963" y="5254625"/>
          <p14:tracePt t="78027" x="4144963" y="5245100"/>
          <p14:tracePt t="78028" x="4154488" y="5245100"/>
          <p14:tracePt t="78057" x="4154488" y="5237163"/>
          <p14:tracePt t="78067" x="4162425" y="5237163"/>
          <p14:tracePt t="78097" x="4162425" y="5229225"/>
          <p14:tracePt t="78126" x="4170363" y="5229225"/>
          <p14:tracePt t="78159" x="4179888" y="5229225"/>
          <p14:tracePt t="78191" x="4179888" y="5219700"/>
          <p14:tracePt t="78255" x="0" y="0"/>
        </p14:tracePtLst>
        <p14:tracePtLst>
          <p14:tracePt t="79439" x="3462338" y="5603875"/>
          <p14:tracePt t="79503" x="3471863" y="5603875"/>
          <p14:tracePt t="79519" x="3489325" y="5603875"/>
          <p14:tracePt t="79534" x="3497263" y="5603875"/>
          <p14:tracePt t="79557" x="3514725" y="5603875"/>
          <p14:tracePt t="79566" x="3530600" y="5595938"/>
          <p14:tracePt t="79567" x="3548063" y="5586413"/>
          <p14:tracePt t="79587" x="3557588" y="5578475"/>
          <p14:tracePt t="79588" x="3573463" y="5570538"/>
          <p14:tracePt t="79600" x="3598863" y="5570538"/>
          <p14:tracePt t="79601" x="3608388" y="5561013"/>
          <p14:tracePt t="79627" x="3633788" y="5553075"/>
          <p14:tracePt t="79628" x="3651250" y="5545138"/>
          <p14:tracePt t="79633" x="3667125" y="5545138"/>
          <p14:tracePt t="79657" x="3676650" y="5545138"/>
          <p14:tracePt t="79658" x="3676650" y="5535613"/>
          <p14:tracePt t="79667" x="3684588" y="5535613"/>
          <p14:tracePt t="79697" x="3694113" y="5535613"/>
          <p14:tracePt t="79698" x="3727450" y="5518150"/>
          <p14:tracePt t="79727" x="3735388" y="5518150"/>
          <p14:tracePt t="79728" x="3752850" y="5518150"/>
          <p14:tracePt t="79757" x="3770313" y="5510213"/>
          <p14:tracePt t="79758" x="3787775" y="5502275"/>
          <p14:tracePt t="79766" x="3795713" y="5502275"/>
          <p14:tracePt t="79767" x="3795713" y="5492750"/>
          <p14:tracePt t="79787" x="3813175" y="5484813"/>
          <p14:tracePt t="79788" x="3830638" y="5476875"/>
          <p14:tracePt t="79800" x="3838575" y="5476875"/>
          <p14:tracePt t="79801" x="3846513" y="5476875"/>
          <p14:tracePt t="79827" x="3856038" y="5476875"/>
          <p14:tracePt t="79828" x="3856038" y="5467350"/>
          <p14:tracePt t="79959" x="0" y="0"/>
        </p14:tracePtLst>
        <p14:tracePtLst>
          <p14:tracePt t="80463" x="3709988" y="5586413"/>
          <p14:tracePt t="80470" x="3719513" y="5586413"/>
          <p14:tracePt t="80479" x="3727450" y="5586413"/>
          <p14:tracePt t="80500" x="3735388" y="5578475"/>
          <p14:tracePt t="80501" x="3752850" y="5570538"/>
          <p14:tracePt t="80531" x="3762375" y="5570538"/>
          <p14:tracePt t="80532" x="3803650" y="5545138"/>
          <p14:tracePt t="80560" x="3830638" y="5535613"/>
          <p14:tracePt t="80561" x="3871913" y="5510213"/>
          <p14:tracePt t="80590" x="3889375" y="5502275"/>
          <p14:tracePt t="80591" x="3906838" y="5492750"/>
          <p14:tracePt t="80600" x="3914775" y="5484813"/>
          <p14:tracePt t="80630" x="3914775" y="5476875"/>
          <p14:tracePt t="80631" x="3932238" y="5467350"/>
          <p14:tracePt t="80660" x="3932238" y="5459413"/>
          <p14:tracePt t="80661" x="3940175" y="5449888"/>
          <p14:tracePt t="80690" x="3949700" y="5441950"/>
          <p14:tracePt t="80691" x="3967163" y="5434013"/>
          <p14:tracePt t="80699" x="3975100" y="5424488"/>
          <p14:tracePt t="80720" x="3983038" y="5424488"/>
          <p14:tracePt t="80733" x="4000500" y="5416550"/>
          <p14:tracePt t="80734" x="4008438" y="5416550"/>
          <p14:tracePt t="80760" x="4017963" y="5408613"/>
          <p14:tracePt t="80761" x="4025900" y="5408613"/>
          <p14:tracePt t="80790" x="4025900" y="5399088"/>
          <p14:tracePt t="80791" x="4043363" y="5391150"/>
          <p14:tracePt t="80800" x="4051300" y="5391150"/>
          <p14:tracePt t="80830" x="4051300" y="5381625"/>
          <p14:tracePt t="80832" x="4060825" y="5373688"/>
          <p14:tracePt t="80860" x="4068763" y="5373688"/>
          <p14:tracePt t="80935" x="0" y="0"/>
        </p14:tracePtLst>
        <p14:tracePtLst>
          <p14:tracePt t="81471" x="3889375" y="5545138"/>
          <p14:tracePt t="81478" x="3898900" y="5545138"/>
          <p14:tracePt t="81499" x="3898900" y="5535613"/>
          <p14:tracePt t="81499" x="3906838" y="5527675"/>
          <p14:tracePt t="81528" x="3914775" y="5518150"/>
          <p14:tracePt t="81529" x="3940175" y="5502275"/>
          <p14:tracePt t="81559" x="3949700" y="5502275"/>
          <p14:tracePt t="81566" x="3957638" y="5484813"/>
          <p14:tracePt t="81588" x="3967163" y="5484813"/>
          <p14:tracePt t="81599" x="3975100" y="5467350"/>
          <p14:tracePt t="81599" x="3983038" y="5459413"/>
          <p14:tracePt t="81629" x="3983038" y="5449888"/>
          <p14:tracePt t="81630" x="3992563" y="5441950"/>
          <p14:tracePt t="81632" x="4000500" y="5441950"/>
          <p14:tracePt t="81658" x="4000500" y="5434013"/>
          <p14:tracePt t="81659" x="4008438" y="5424488"/>
          <p14:tracePt t="81666" x="4017963" y="5416550"/>
          <p14:tracePt t="81688" x="4025900" y="5416550"/>
          <p14:tracePt t="81689" x="4025900" y="5408613"/>
          <p14:tracePt t="81700" x="4033838" y="5399088"/>
          <p14:tracePt t="81728" x="4043363" y="5391150"/>
          <p14:tracePt t="81729" x="4068763" y="5373688"/>
          <p14:tracePt t="81758" x="4076700" y="5373688"/>
          <p14:tracePt t="81759" x="4094163" y="5365750"/>
          <p14:tracePt t="81766" x="4094163" y="5356225"/>
          <p14:tracePt t="81788" x="4102100" y="5356225"/>
          <p14:tracePt t="81799" x="4102100" y="5348288"/>
          <p14:tracePt t="81799" x="4119563" y="5348288"/>
          <p14:tracePt t="81828" x="4119563" y="5330825"/>
          <p14:tracePt t="81833" x="4129088" y="5322888"/>
          <p14:tracePt t="81858" x="4144963" y="5313363"/>
          <p14:tracePt t="81859" x="4144963" y="5305425"/>
          <p14:tracePt t="81865" x="4154488" y="5305425"/>
          <p14:tracePt t="81888" x="4154488" y="5297488"/>
          <p14:tracePt t="81900" x="4162425" y="5287963"/>
          <p14:tracePt t="81900" x="4170363" y="5280025"/>
          <p14:tracePt t="81928" x="4179888" y="5272088"/>
          <p14:tracePt t="81929" x="4187825" y="5262563"/>
          <p14:tracePt t="81958" x="4197350" y="5254625"/>
          <p14:tracePt t="81959" x="4213225" y="5245100"/>
          <p14:tracePt t="81966" x="4222750" y="5245100"/>
          <p14:tracePt t="81989" x="4238625" y="5229225"/>
          <p14:tracePt t="81999" x="4248150" y="5219700"/>
          <p14:tracePt t="82028" x="4256088" y="5211763"/>
          <p14:tracePt t="82029" x="4273550" y="5194300"/>
          <p14:tracePt t="82033" x="4281488" y="5186363"/>
          <p14:tracePt t="82058" x="4281488" y="5176838"/>
          <p14:tracePt t="82065" x="4291013" y="5176838"/>
          <p14:tracePt t="82095" x="4291013" y="5168900"/>
          <p14:tracePt t="82127" x="4298950" y="5168900"/>
          <p14:tracePt t="82150" x="4298950" y="5160963"/>
          <p14:tracePt t="82166" x="4306888" y="5160963"/>
          <p14:tracePt t="82188" x="4306888" y="5151438"/>
          <p14:tracePt t="82189" x="0" y="0"/>
        </p14:tracePtLst>
        <p14:tracePtLst>
          <p14:tracePt t="86719" x="5800725" y="4205288"/>
          <p14:tracePt t="86750" x="5800725" y="4197350"/>
          <p14:tracePt t="86766" x="5800725" y="4187825"/>
          <p14:tracePt t="86774" x="5800725" y="4179888"/>
          <p14:tracePt t="86798" x="5800725" y="4162425"/>
          <p14:tracePt t="86798" x="5800725" y="4129088"/>
          <p14:tracePt t="86827" x="5791200" y="4119563"/>
          <p14:tracePt t="86828" x="5783263" y="4102100"/>
          <p14:tracePt t="86857" x="5775325" y="4102100"/>
          <p14:tracePt t="86865" x="5765800" y="4086225"/>
          <p14:tracePt t="86865" x="5757863" y="4076700"/>
          <p14:tracePt t="86881" x="5748338" y="4076700"/>
          <p14:tracePt t="86881" x="5740400" y="4068763"/>
          <p14:tracePt t="86897" x="5732463" y="4060825"/>
          <p14:tracePt t="86898" x="5722938" y="4060825"/>
          <p14:tracePt t="86914" x="5722938" y="4043363"/>
          <p14:tracePt t="86915" x="5707063" y="4043363"/>
          <p14:tracePt t="86932" x="5689600" y="4033838"/>
          <p14:tracePt t="86932" x="5672138" y="4025900"/>
          <p14:tracePt t="86957" x="5654675" y="4017963"/>
          <p14:tracePt t="86958" x="5613400" y="4017963"/>
          <p14:tracePt t="86964" x="5586413" y="4017963"/>
          <p14:tracePt t="86987" x="5570538" y="4017963"/>
          <p14:tracePt t="86988" x="5510213" y="4017963"/>
          <p14:tracePt t="87014" x="5467350" y="4017963"/>
          <p14:tracePt t="87015" x="5391150" y="4017963"/>
          <p14:tracePt t="87031" x="5356225" y="4017963"/>
          <p14:tracePt t="87032" x="5322888" y="4017963"/>
          <p14:tracePt t="87047" x="5305425" y="4017963"/>
          <p14:tracePt t="87065" x="5272088" y="4017963"/>
          <p14:tracePt t="87081" x="5211763" y="4017963"/>
          <p14:tracePt t="87082" x="5151438" y="4017963"/>
          <p14:tracePt t="87097" x="5126038" y="4017963"/>
          <p14:tracePt t="87098" x="5110163" y="4017963"/>
          <p14:tracePt t="87114" x="5092700" y="4017963"/>
          <p14:tracePt t="87132" x="5075238" y="4017963"/>
          <p14:tracePt t="87132" x="5049838" y="4017963"/>
          <p14:tracePt t="87148" x="5014913" y="4025900"/>
          <p14:tracePt t="87164" x="5006975" y="4033838"/>
          <p14:tracePt t="87165" x="4946650" y="4051300"/>
          <p14:tracePt t="87181" x="4913313" y="4068763"/>
          <p14:tracePt t="87182" x="4878388" y="4086225"/>
          <p14:tracePt t="87198" x="4845050" y="4102100"/>
          <p14:tracePt t="87199" x="4802188" y="4137025"/>
          <p14:tracePt t="87214" x="4776788" y="4144963"/>
          <p14:tracePt t="87215" x="4768850" y="4162425"/>
          <p14:tracePt t="87231" x="4751388" y="4179888"/>
          <p14:tracePt t="87231" x="4741863" y="4187825"/>
          <p14:tracePt t="87247" x="4733925" y="4213225"/>
          <p14:tracePt t="87248" x="4725988" y="4222750"/>
          <p14:tracePt t="87265" x="4708525" y="4238625"/>
          <p14:tracePt t="87265" x="4708525" y="4265613"/>
          <p14:tracePt t="87281" x="4700588" y="4298950"/>
          <p14:tracePt t="87281" x="4691063" y="4316413"/>
          <p14:tracePt t="87297" x="4683125" y="4333875"/>
          <p14:tracePt t="87298" x="4673600" y="4359275"/>
          <p14:tracePt t="87314" x="4673600" y="4392613"/>
          <p14:tracePt t="87315" x="4665663" y="4402138"/>
          <p14:tracePt t="87331" x="4665663" y="4435475"/>
          <p14:tracePt t="87332" x="4657725" y="4460875"/>
          <p14:tracePt t="87347" x="4648200" y="4478338"/>
          <p14:tracePt t="87348" x="4648200" y="4495800"/>
          <p14:tracePt t="87364" x="4648200" y="4511675"/>
          <p14:tracePt t="87381" x="4648200" y="4538663"/>
          <p14:tracePt t="87381" x="4648200" y="4579938"/>
          <p14:tracePt t="87398" x="4648200" y="4605338"/>
          <p14:tracePt t="87399" x="4648200" y="4648200"/>
          <p14:tracePt t="87414" x="4657725" y="4657725"/>
          <p14:tracePt t="87415" x="4665663" y="4673600"/>
          <p14:tracePt t="87431" x="4673600" y="4683125"/>
          <p14:tracePt t="87431" x="4683125" y="4691063"/>
          <p14:tracePt t="87447" x="4708525" y="4700588"/>
          <p14:tracePt t="87448" x="4725988" y="4700588"/>
          <p14:tracePt t="87465" x="4733925" y="4700588"/>
          <p14:tracePt t="87465" x="4759325" y="4708525"/>
          <p14:tracePt t="87481" x="4810125" y="4716463"/>
          <p14:tracePt t="87481" x="4852988" y="4725988"/>
          <p14:tracePt t="87497" x="4870450" y="4725988"/>
          <p14:tracePt t="87498" x="4913313" y="4733925"/>
          <p14:tracePt t="87514" x="4964113" y="4741863"/>
          <p14:tracePt t="87514" x="5006975" y="4741863"/>
          <p14:tracePt t="87532" x="5057775" y="4741863"/>
          <p14:tracePt t="87532" x="5100638" y="4741863"/>
          <p14:tracePt t="87547" x="5126038" y="4741863"/>
          <p14:tracePt t="87548" x="5160963" y="4741863"/>
          <p14:tracePt t="87564" x="5203825" y="4741863"/>
          <p14:tracePt t="87565" x="5245100" y="4741863"/>
          <p14:tracePt t="87581" x="5287963" y="4741863"/>
          <p14:tracePt t="87581" x="5330825" y="4733925"/>
          <p14:tracePt t="87598" x="5365750" y="4733925"/>
          <p14:tracePt t="87599" x="5434013" y="4716463"/>
          <p14:tracePt t="87615" x="5476875" y="4708525"/>
          <p14:tracePt t="87615" x="5518150" y="4708525"/>
          <p14:tracePt t="87631" x="5578475" y="4700588"/>
          <p14:tracePt t="87631" x="5613400" y="4691063"/>
          <p14:tracePt t="87647" x="5664200" y="4673600"/>
          <p14:tracePt t="87648" x="5681663" y="4665663"/>
          <p14:tracePt t="87665" x="5715000" y="4648200"/>
          <p14:tracePt t="87665" x="5722938" y="4648200"/>
          <p14:tracePt t="87681" x="5740400" y="4632325"/>
          <p14:tracePt t="87681" x="5775325" y="4614863"/>
          <p14:tracePt t="87697" x="5783263" y="4605338"/>
          <p14:tracePt t="87698" x="5791200" y="4597400"/>
          <p14:tracePt t="87714" x="5800725" y="4579938"/>
          <p14:tracePt t="87714" x="5808663" y="4572000"/>
          <p14:tracePt t="87731" x="5816600" y="4554538"/>
          <p14:tracePt t="87732" x="5834063" y="4529138"/>
          <p14:tracePt t="87747" x="5843588" y="4511675"/>
          <p14:tracePt t="87748" x="5859463" y="4503738"/>
          <p14:tracePt t="87764" x="5859463" y="4486275"/>
          <p14:tracePt t="87764" x="5868988" y="4478338"/>
          <p14:tracePt t="87780" x="5876925" y="4460875"/>
          <p14:tracePt t="87798" x="5884863" y="4452938"/>
          <p14:tracePt t="87799" x="5894388" y="4427538"/>
          <p14:tracePt t="87814" x="5902325" y="4410075"/>
          <p14:tracePt t="87814" x="5902325" y="4384675"/>
          <p14:tracePt t="87831" x="5902325" y="4359275"/>
          <p14:tracePt t="87831" x="5911850" y="4341813"/>
          <p14:tracePt t="87847" x="5919788" y="4316413"/>
          <p14:tracePt t="87848" x="5919788" y="4298950"/>
          <p14:tracePt t="87865" x="5919788" y="4281488"/>
          <p14:tracePt t="87865" x="5919788" y="4273550"/>
          <p14:tracePt t="87881" x="5919788" y="4256088"/>
          <p14:tracePt t="87881" x="5919788" y="4248150"/>
          <p14:tracePt t="87897" x="5919788" y="4230688"/>
          <p14:tracePt t="87914" x="5919788" y="4213225"/>
          <p14:tracePt t="87931" x="5911850" y="4179888"/>
          <p14:tracePt t="87932" x="5902325" y="4162425"/>
          <p14:tracePt t="87947" x="5884863" y="4144963"/>
          <p14:tracePt t="87948" x="5884863" y="4129088"/>
          <p14:tracePt t="87964" x="5868988" y="4119563"/>
          <p14:tracePt t="87964" x="5851525" y="4102100"/>
          <p14:tracePt t="87980" x="5843588" y="4094163"/>
          <p14:tracePt t="87981" x="5826125" y="4086225"/>
          <p14:tracePt t="87999" x="5791200" y="4060825"/>
          <p14:tracePt t="88014" x="5783263" y="4051300"/>
          <p14:tracePt t="88015" x="5765800" y="4043363"/>
          <p14:tracePt t="88030" x="5748338" y="4025900"/>
          <p14:tracePt t="88031" x="5722938" y="4017963"/>
          <p14:tracePt t="88047" x="5697538" y="4008438"/>
          <p14:tracePt t="88048" x="5672138" y="3992563"/>
          <p14:tracePt t="88065" x="5654675" y="3983038"/>
          <p14:tracePt t="88065" x="5629275" y="3975100"/>
          <p14:tracePt t="88080" x="5586413" y="3957638"/>
          <p14:tracePt t="88081" x="5553075" y="3949700"/>
          <p14:tracePt t="88097" x="5510213" y="3940175"/>
          <p14:tracePt t="88098" x="5476875" y="3940175"/>
          <p14:tracePt t="88114" x="5449888" y="3932238"/>
          <p14:tracePt t="88114" x="5416550" y="3914775"/>
          <p14:tracePt t="88131" x="5408613" y="3914775"/>
          <p14:tracePt t="88132" x="5391150" y="3906838"/>
          <p14:tracePt t="88147" x="5381625" y="3906838"/>
          <p14:tracePt t="88148" x="5373688" y="3906838"/>
          <p14:tracePt t="88164" x="5356225" y="3906838"/>
          <p14:tracePt t="88164" x="5340350" y="3898900"/>
          <p14:tracePt t="88181" x="5322888" y="3898900"/>
          <p14:tracePt t="88198" x="5305425" y="3898900"/>
          <p14:tracePt t="88198" x="5245100" y="3898900"/>
          <p14:tracePt t="88214" x="5229225" y="3898900"/>
          <p14:tracePt t="88214" x="5211763" y="3898900"/>
          <p14:tracePt t="88230" x="5194300" y="3898900"/>
          <p14:tracePt t="88247" x="5168900" y="3906838"/>
          <p14:tracePt t="88248" x="5151438" y="3924300"/>
          <p14:tracePt t="88265" x="5135563" y="3932238"/>
          <p14:tracePt t="88265" x="5118100" y="3940175"/>
          <p14:tracePt t="88280" x="5100638" y="3957638"/>
          <p14:tracePt t="88281" x="5075238" y="3967163"/>
          <p14:tracePt t="88297" x="5057775" y="3992563"/>
          <p14:tracePt t="88298" x="5032375" y="4000500"/>
          <p14:tracePt t="88314" x="5006975" y="4033838"/>
          <p14:tracePt t="88314" x="4964113" y="4076700"/>
          <p14:tracePt t="88331" x="4921250" y="4111625"/>
          <p14:tracePt t="88332" x="4905375" y="4129088"/>
          <p14:tracePt t="88347" x="4870450" y="4162425"/>
          <p14:tracePt t="88347" x="4852988" y="4179888"/>
          <p14:tracePt t="88364" x="4837113" y="4197350"/>
          <p14:tracePt t="88364" x="4810125" y="4222750"/>
          <p14:tracePt t="88380" x="4802188" y="4230688"/>
          <p14:tracePt t="88398" x="4784725" y="4248150"/>
          <p14:tracePt t="88399" x="4751388" y="4298950"/>
          <p14:tracePt t="88414" x="4741863" y="4316413"/>
          <p14:tracePt t="88414" x="4725988" y="4341813"/>
          <p14:tracePt t="88430" x="4725988" y="4359275"/>
          <p14:tracePt t="88431" x="4716463" y="4375150"/>
          <p14:tracePt t="88447" x="4700588" y="4402138"/>
          <p14:tracePt t="88448" x="4700588" y="4427538"/>
          <p14:tracePt t="88465" x="4691063" y="4452938"/>
          <p14:tracePt t="88465" x="4691063" y="4470400"/>
          <p14:tracePt t="88480" x="4691063" y="4486275"/>
          <p14:tracePt t="88497" x="4691063" y="4503738"/>
          <p14:tracePt t="88498" x="4691063" y="4511675"/>
          <p14:tracePt t="88514" x="4691063" y="4521200"/>
          <p14:tracePt t="88514" x="4691063" y="4538663"/>
          <p14:tracePt t="88531" x="4691063" y="4554538"/>
          <p14:tracePt t="88547" x="4691063" y="4564063"/>
          <p14:tracePt t="88564" x="4691063" y="4572000"/>
          <p14:tracePt t="88565" x="4691063" y="4579938"/>
          <p14:tracePt t="88580" x="4691063" y="4589463"/>
          <p14:tracePt t="88581" x="4700588" y="4597400"/>
          <p14:tracePt t="88598" x="4716463" y="4605338"/>
          <p14:tracePt t="88598" x="4733925" y="4632325"/>
          <p14:tracePt t="88614" x="4751388" y="4640263"/>
          <p14:tracePt t="88614" x="4759325" y="4648200"/>
          <p14:tracePt t="88631" x="4768850" y="4657725"/>
          <p14:tracePt t="88632" x="4784725" y="4657725"/>
          <p14:tracePt t="88647" x="4794250" y="4665663"/>
          <p14:tracePt t="88647" x="4819650" y="4673600"/>
          <p14:tracePt t="88665" x="4845050" y="4683125"/>
          <p14:tracePt t="88665" x="4862513" y="4683125"/>
          <p14:tracePt t="88680" x="4895850" y="4683125"/>
          <p14:tracePt t="88681" x="4946650" y="4683125"/>
          <p14:tracePt t="88697" x="4973638" y="4683125"/>
          <p14:tracePt t="88698" x="4999038" y="4683125"/>
          <p14:tracePt t="88714" x="5041900" y="4683125"/>
          <p14:tracePt t="88714" x="5110163" y="4683125"/>
          <p14:tracePt t="88731" x="5176838" y="4683125"/>
          <p14:tracePt t="88732" x="5237163" y="4683125"/>
          <p14:tracePt t="88747" x="5297488" y="4683125"/>
          <p14:tracePt t="88747" x="5348288" y="4683125"/>
          <p14:tracePt t="88764" x="5381625" y="4683125"/>
          <p14:tracePt t="88764" x="5391150" y="4683125"/>
          <p14:tracePt t="88780" x="5399088" y="4683125"/>
          <p14:tracePt t="88798" x="5408613" y="4683125"/>
          <p14:tracePt t="88814" x="5441950" y="4673600"/>
          <p14:tracePt t="88830" x="5492750" y="4665663"/>
          <p14:tracePt t="88847" x="5535613" y="4657725"/>
          <p14:tracePt t="88847" x="5570538" y="4640263"/>
          <p14:tracePt t="88864" x="5586413" y="4632325"/>
          <p14:tracePt t="88865" x="5595938" y="4622800"/>
          <p14:tracePt t="88880" x="5603875" y="4622800"/>
          <p14:tracePt t="88881" x="5613400" y="4614863"/>
          <p14:tracePt t="88897" x="5621338" y="4605338"/>
          <p14:tracePt t="88897" x="5621338" y="4597400"/>
          <p14:tracePt t="88914" x="5629275" y="4597400"/>
          <p14:tracePt t="88914" x="5638800" y="4579938"/>
          <p14:tracePt t="88931" x="5646738" y="4572000"/>
          <p14:tracePt t="88931" x="5646738" y="4564063"/>
          <p14:tracePt t="88947" x="5654675" y="4554538"/>
          <p14:tracePt t="88948" x="5664200" y="4546600"/>
          <p14:tracePt t="88964" x="5664200" y="4529138"/>
          <p14:tracePt t="88980" x="5681663" y="4511675"/>
          <p14:tracePt t="88981" x="5689600" y="4478338"/>
          <p14:tracePt t="88999" x="5715000" y="4435475"/>
          <p14:tracePt t="89014" x="5715000" y="4418013"/>
          <p14:tracePt t="89014" x="5722938" y="4410075"/>
          <p14:tracePt t="89030" x="5722938" y="4392613"/>
          <p14:tracePt t="89031" x="5732463" y="4384675"/>
          <p14:tracePt t="89047" x="5732463" y="4367213"/>
          <p14:tracePt t="89048" x="5740400" y="4349750"/>
          <p14:tracePt t="89064" x="5748338" y="4333875"/>
          <p14:tracePt t="89080" x="5748338" y="4316413"/>
          <p14:tracePt t="89097" x="5748338" y="4306888"/>
          <p14:tracePt t="89098" x="5757863" y="4306888"/>
          <p14:tracePt t="89131" x="5757863" y="4298950"/>
          <p14:tracePt t="89132" x="5757863" y="4291013"/>
          <p14:tracePt t="89163" x="5757863" y="4281488"/>
          <p14:tracePt t="89191" x="5765800" y="4281488"/>
          <p14:tracePt t="89198" x="5765800" y="4273550"/>
          <p14:tracePt t="89238" x="5765800" y="4265613"/>
          <p14:tracePt t="89294" x="5765800" y="4256088"/>
          <p14:tracePt t="89326" x="5765800" y="4248150"/>
          <p14:tracePt t="89350" x="5765800" y="4238625"/>
          <p14:tracePt t="89366" x="5765800" y="4230688"/>
          <p14:tracePt t="89390" x="5765800" y="4222750"/>
          <p14:tracePt t="89406" x="5765800" y="4205288"/>
          <p14:tracePt t="89414" x="5765800" y="4187825"/>
          <p14:tracePt t="89422" x="5765800" y="4170363"/>
          <p14:tracePt t="89430" x="5765800" y="4162425"/>
          <p14:tracePt t="89447" x="5765800" y="4144963"/>
          <p14:tracePt t="89463" x="5765800" y="4137025"/>
          <p14:tracePt t="89464" x="5748338" y="4102100"/>
          <p14:tracePt t="89480" x="5748338" y="4094163"/>
          <p14:tracePt t="89497" x="5740400" y="4076700"/>
          <p14:tracePt t="89498" x="5732463" y="4068763"/>
          <p14:tracePt t="89514" x="5722938" y="4051300"/>
          <p14:tracePt t="89515" x="5707063" y="4043363"/>
          <p14:tracePt t="89530" x="5697538" y="4025900"/>
          <p14:tracePt t="89530" x="5681663" y="4008438"/>
          <p14:tracePt t="89547" x="5654675" y="3992563"/>
          <p14:tracePt t="89547" x="5638800" y="3967163"/>
          <p14:tracePt t="89563" x="5621338" y="3957638"/>
          <p14:tracePt t="89564" x="5603875" y="3940175"/>
          <p14:tracePt t="89581" x="5586413" y="3924300"/>
          <p14:tracePt t="89581" x="5570538" y="3914775"/>
          <p14:tracePt t="89597" x="5553075" y="3906838"/>
          <p14:tracePt t="89597" x="5535613" y="3898900"/>
          <p14:tracePt t="89613" x="5518150" y="3889375"/>
          <p14:tracePt t="89614" x="5502275" y="3889375"/>
          <p14:tracePt t="89630" x="5476875" y="3881438"/>
          <p14:tracePt t="89631" x="5399088" y="3863975"/>
          <p14:tracePt t="89648" x="5373688" y="3856038"/>
          <p14:tracePt t="89649" x="5348288" y="3856038"/>
          <p14:tracePt t="89663" x="5322888" y="3846513"/>
          <p14:tracePt t="89664" x="5297488" y="3846513"/>
          <p14:tracePt t="89680" x="5272088" y="3846513"/>
          <p14:tracePt t="89681" x="5254625" y="3846513"/>
          <p14:tracePt t="89697" x="5219700" y="3846513"/>
          <p14:tracePt t="89697" x="5194300" y="3846513"/>
          <p14:tracePt t="89713" x="5168900" y="3846513"/>
          <p14:tracePt t="89714" x="5151438" y="3846513"/>
          <p14:tracePt t="89731" x="5126038" y="3856038"/>
          <p14:tracePt t="89731" x="5100638" y="3863975"/>
          <p14:tracePt t="89747" x="5092700" y="3863975"/>
          <p14:tracePt t="89763" x="5083175" y="3871913"/>
          <p14:tracePt t="89780" x="5041900" y="3889375"/>
          <p14:tracePt t="89780" x="5006975" y="3914775"/>
          <p14:tracePt t="89798" x="4956175" y="3932238"/>
          <p14:tracePt t="89798" x="4878388" y="3957638"/>
          <p14:tracePt t="89798" x="0" y="0"/>
        </p14:tracePtLst>
        <p14:tracePtLst>
          <p14:tracePt t="90919" x="4913313" y="4503738"/>
          <p14:tracePt t="91047" x="4921250" y="4495800"/>
          <p14:tracePt t="91062" x="4930775" y="4486275"/>
          <p14:tracePt t="91070" x="4938713" y="4478338"/>
          <p14:tracePt t="91080" x="4946650" y="4478338"/>
          <p14:tracePt t="91102" x="4956175" y="4478338"/>
          <p14:tracePt t="91113" x="4964113" y="4470400"/>
          <p14:tracePt t="91142" x="4973638" y="4470400"/>
          <p14:tracePt t="91150" x="4973638" y="4460875"/>
          <p14:tracePt t="91166" x="4973638" y="4452938"/>
          <p14:tracePt t="91180" x="4981575" y="4452938"/>
          <p14:tracePt t="91197" x="4989513" y="4452938"/>
          <p14:tracePt t="91214" x="4999038" y="4452938"/>
          <p14:tracePt t="91230" x="4999038" y="4443413"/>
          <p14:tracePt t="91254" x="5006975" y="4443413"/>
          <p14:tracePt t="91264" x="5006975" y="4435475"/>
          <p14:tracePt t="91286" x="5014913" y="4427538"/>
          <p14:tracePt t="91296" x="5024438" y="4427538"/>
          <p14:tracePt t="91313" x="5024438" y="4418013"/>
          <p14:tracePt t="91334" x="5032375" y="4410075"/>
          <p14:tracePt t="91366" x="5041900" y="4410075"/>
          <p14:tracePt t="91374" x="5041900" y="4402138"/>
          <p14:tracePt t="91390" x="5049838" y="4392613"/>
          <p14:tracePt t="91406" x="5057775" y="4384675"/>
          <p14:tracePt t="91414" x="5067300" y="4384675"/>
          <p14:tracePt t="91429" x="5075238" y="4367213"/>
          <p14:tracePt t="91446" x="5083175" y="4367213"/>
          <p14:tracePt t="91447" x="5092700" y="4359275"/>
          <p14:tracePt t="91464" x="5092700" y="4349750"/>
          <p14:tracePt t="91479" x="5100638" y="4349750"/>
          <p14:tracePt t="91496" x="5100638" y="4341813"/>
          <p14:tracePt t="91513" x="5110163" y="4341813"/>
          <p14:tracePt t="91530" x="5118100" y="4333875"/>
          <p14:tracePt t="91546" x="5126038" y="4333875"/>
          <p14:tracePt t="91563" x="5126038" y="4324350"/>
          <p14:tracePt t="91563" x="5135563" y="4316413"/>
          <p14:tracePt t="91579" x="5143500" y="4316413"/>
          <p14:tracePt t="91597" x="5151438" y="4316413"/>
          <p14:tracePt t="91613" x="5151438" y="4306888"/>
          <p14:tracePt t="91629" x="5160963" y="4306888"/>
          <p14:tracePt t="91646" x="5186363" y="4281488"/>
          <p14:tracePt t="91647" x="5211763" y="4273550"/>
          <p14:tracePt t="91664" x="5229225" y="4265613"/>
          <p14:tracePt t="91680" x="5237163" y="4265613"/>
          <p14:tracePt t="91696" x="5245100" y="4265613"/>
          <p14:tracePt t="91697" x="5245100" y="4256088"/>
          <p14:tracePt t="91730" x="5254625" y="4248150"/>
          <p14:tracePt t="91731" x="5262563" y="4238625"/>
          <p14:tracePt t="91746" x="5272088" y="4238625"/>
          <p14:tracePt t="91747" x="5272088" y="4230688"/>
          <p14:tracePt t="91763" x="5280025" y="4230688"/>
          <p14:tracePt t="91763" x="5287963" y="4230688"/>
          <p14:tracePt t="91779" x="5297488" y="4230688"/>
          <p14:tracePt t="91797" x="5297488" y="4222750"/>
          <p14:tracePt t="91822" x="5305425" y="4213225"/>
          <p14:tracePt t="91830" x="5313363" y="4213225"/>
          <p14:tracePt t="91846" x="5322888" y="4205288"/>
          <p14:tracePt t="91863" x="5340350" y="4205288"/>
          <p14:tracePt t="91879" x="5348288" y="4205288"/>
          <p14:tracePt t="91880" x="5356225" y="4197350"/>
          <p14:tracePt t="91896" x="5365750" y="4187825"/>
          <p14:tracePt t="91913" x="5373688" y="4187825"/>
          <p14:tracePt t="91930" x="5373688" y="4179888"/>
          <p14:tracePt t="91946" x="5391150" y="4179888"/>
          <p14:tracePt t="91946" x="5408613" y="4170363"/>
          <p14:tracePt t="91963" x="5424488" y="4162425"/>
          <p14:tracePt t="91979" x="5434013" y="4162425"/>
          <p14:tracePt t="91980" x="5441950" y="4162425"/>
          <p14:tracePt t="92013" x="5459413" y="4162425"/>
          <p14:tracePt t="92014" x="5467350" y="4162425"/>
          <p14:tracePt t="92029" x="5467350" y="4154488"/>
          <p14:tracePt t="92046" x="5492750" y="4144963"/>
          <p14:tracePt t="92047" x="5527675" y="4144963"/>
          <p14:tracePt t="92064" x="5535613" y="4144963"/>
          <p14:tracePt t="92064" x="5545138" y="4137025"/>
          <p14:tracePt t="92079" x="5553075" y="4137025"/>
          <p14:tracePt t="92110" x="5561013" y="4129088"/>
          <p14:tracePt t="92126" x="5570538" y="4129088"/>
          <p14:tracePt t="92134" x="5578475" y="4129088"/>
          <p14:tracePt t="92150" x="5586413" y="4129088"/>
          <p14:tracePt t="92174" x="5586413" y="4119563"/>
          <p14:tracePt t="92207" x="5595938" y="4119563"/>
          <p14:tracePt t="92351" x="0" y="0"/>
        </p14:tracePtLst>
        <p14:tracePtLst>
          <p14:tracePt t="93527" x="4930775" y="4470400"/>
          <p14:tracePt t="93622" x="4930775" y="4460875"/>
          <p14:tracePt t="93638" x="4930775" y="4452938"/>
          <p14:tracePt t="93646" x="4938713" y="4452938"/>
          <p14:tracePt t="93654" x="4946650" y="4443413"/>
          <p14:tracePt t="93670" x="4956175" y="4435475"/>
          <p14:tracePt t="93679" x="4956175" y="4427538"/>
          <p14:tracePt t="93697" x="4964113" y="4427538"/>
          <p14:tracePt t="93712" x="4973638" y="4418013"/>
          <p14:tracePt t="93729" x="4981575" y="4418013"/>
          <p14:tracePt t="93729" x="4981575" y="4410075"/>
          <p14:tracePt t="93745" x="4999038" y="4402138"/>
          <p14:tracePt t="93746" x="5006975" y="4392613"/>
          <p14:tracePt t="93763" x="5024438" y="4384675"/>
          <p14:tracePt t="93764" x="5041900" y="4384675"/>
          <p14:tracePt t="93779" x="5041900" y="4375150"/>
          <p14:tracePt t="93795" x="5049838" y="4367213"/>
          <p14:tracePt t="93796" x="5057775" y="4367213"/>
          <p14:tracePt t="93812" x="5067300" y="4359275"/>
          <p14:tracePt t="93830" x="5075238" y="4359275"/>
          <p14:tracePt t="93830" x="5083175" y="4349750"/>
          <p14:tracePt t="93846" x="5092700" y="4349750"/>
          <p14:tracePt t="93846" x="5092700" y="4341813"/>
          <p14:tracePt t="93863" x="5100638" y="4333875"/>
          <p14:tracePt t="93879" x="5118100" y="4333875"/>
          <p14:tracePt t="93896" x="5118100" y="4324350"/>
          <p14:tracePt t="93912" x="5126038" y="4324350"/>
          <p14:tracePt t="93912" x="5135563" y="4316413"/>
          <p14:tracePt t="93929" x="5143500" y="4316413"/>
          <p14:tracePt t="93930" x="5151438" y="4306888"/>
          <p14:tracePt t="93963" x="5160963" y="4298950"/>
          <p14:tracePt t="93964" x="5168900" y="4298950"/>
          <p14:tracePt t="93979" x="5176838" y="4298950"/>
          <p14:tracePt t="93979" x="5176838" y="4291013"/>
          <p14:tracePt t="94012" x="5203825" y="4281488"/>
          <p14:tracePt t="94013" x="5211763" y="4273550"/>
          <p14:tracePt t="94030" x="5219700" y="4265613"/>
          <p14:tracePt t="94030" x="5229225" y="4265613"/>
          <p14:tracePt t="94062" x="5237163" y="4265613"/>
          <p14:tracePt t="94063" x="5245100" y="4256088"/>
          <p14:tracePt t="94079" x="5262563" y="4256088"/>
          <p14:tracePt t="94096" x="5262563" y="4248150"/>
          <p14:tracePt t="94097" x="5280025" y="4248150"/>
          <p14:tracePt t="94112" x="5280025" y="4238625"/>
          <p14:tracePt t="94129" x="5287963" y="4238625"/>
          <p14:tracePt t="94145" x="5297488" y="4238625"/>
          <p14:tracePt t="94166" x="5297488" y="4230688"/>
          <p14:tracePt t="94179" x="5305425" y="4230688"/>
          <p14:tracePt t="94195" x="5313363" y="4230688"/>
          <p14:tracePt t="94196" x="5322888" y="4222750"/>
          <p14:tracePt t="94212" x="5330825" y="4222750"/>
          <p14:tracePt t="94213" x="5340350" y="4222750"/>
          <p14:tracePt t="94230" x="5348288" y="4222750"/>
          <p14:tracePt t="94246" x="5348288" y="4213225"/>
          <p14:tracePt t="94247" x="5356225" y="4205288"/>
          <p14:tracePt t="94262" x="5365750" y="4205288"/>
          <p14:tracePt t="94279" x="5381625" y="4197350"/>
          <p14:tracePt t="94279" x="5391150" y="4197350"/>
          <p14:tracePt t="94296" x="5399088" y="4197350"/>
          <p14:tracePt t="94297" x="5416550" y="4187825"/>
          <p14:tracePt t="94312" x="5441950" y="4187825"/>
          <p14:tracePt t="94313" x="5449888" y="4187825"/>
          <p14:tracePt t="94329" x="5459413" y="4187825"/>
          <p14:tracePt t="94350" x="5467350" y="4187825"/>
          <p14:tracePt t="94374" x="5476875" y="4179888"/>
          <p14:tracePt t="94382" x="5484813" y="4179888"/>
          <p14:tracePt t="94395" x="5492750" y="4179888"/>
          <p14:tracePt t="94412" x="5510213" y="4179888"/>
          <p14:tracePt t="94430" x="5527675" y="4179888"/>
          <p14:tracePt t="94445" x="5545138" y="4179888"/>
          <p14:tracePt t="94462" x="5553075" y="4179888"/>
          <p14:tracePt t="94479" x="5561013" y="4179888"/>
          <p14:tracePt t="94479" x="5561013" y="4170363"/>
          <p14:tracePt t="94512" x="5570538" y="4170363"/>
          <p14:tracePt t="94529" x="5578475" y="4170363"/>
          <p14:tracePt t="94529" x="5586413" y="4170363"/>
          <p14:tracePt t="94545" x="5595938" y="4170363"/>
          <p14:tracePt t="94563" x="5613400" y="4170363"/>
          <p14:tracePt t="94579" x="5621338" y="4170363"/>
          <p14:tracePt t="94599" x="5638800" y="4170363"/>
          <p14:tracePt t="94614" x="5654675" y="4170363"/>
          <p14:tracePt t="94630" x="5672138" y="4170363"/>
          <p14:tracePt t="94630" x="5689600" y="4170363"/>
          <p14:tracePt t="94645" x="5697538" y="4170363"/>
          <p14:tracePt t="94662" x="5707063" y="4170363"/>
          <p14:tracePt t="94726" x="5707063" y="4162425"/>
          <p14:tracePt t="94735" x="0" y="0"/>
        </p14:tracePtLst>
        <p14:tracePtLst>
          <p14:tracePt t="97567" x="4000500" y="5449888"/>
          <p14:tracePt t="97626" x="4000500" y="5441950"/>
          <p14:tracePt t="97634" x="4000500" y="5434013"/>
          <p14:tracePt t="97645" x="4008438" y="5434013"/>
          <p14:tracePt t="97661" x="4017963" y="5434013"/>
          <p14:tracePt t="97661" x="4017963" y="5424488"/>
          <p14:tracePt t="97678" x="4025900" y="5424488"/>
          <p14:tracePt t="97694" x="4033838" y="5416550"/>
          <p14:tracePt t="97695" x="4043363" y="5408613"/>
          <p14:tracePt t="97712" x="4043363" y="5399088"/>
          <p14:tracePt t="97712" x="4051300" y="5399088"/>
          <p14:tracePt t="97744" x="4060825" y="5391150"/>
          <p14:tracePt t="97774" x="4068763" y="5381625"/>
          <p14:tracePt t="97782" x="4076700" y="5381625"/>
          <p14:tracePt t="97794" x="4076700" y="5373688"/>
          <p14:tracePt t="97811" x="4086225" y="5373688"/>
          <p14:tracePt t="97828" x="4094163" y="5373688"/>
          <p14:tracePt t="97845" x="4102100" y="5373688"/>
          <p14:tracePt t="97861" x="4111625" y="5365750"/>
          <p14:tracePt t="97878" x="4119563" y="5365750"/>
          <p14:tracePt t="97894" x="4119563" y="5356225"/>
          <p14:tracePt t="97912" x="4137025" y="5348288"/>
          <p14:tracePt t="97928" x="4137025" y="5340350"/>
          <p14:tracePt t="97944" x="4144963" y="5340350"/>
          <p14:tracePt t="97961" x="4144963" y="5330825"/>
          <p14:tracePt t="97978" x="4144963" y="5322888"/>
          <p14:tracePt t="97979" x="4154488" y="5322888"/>
          <p14:tracePt t="98011" x="4162425" y="5313363"/>
          <p14:tracePt t="98028" x="4170363" y="5305425"/>
          <p14:tracePt t="98028" x="4170363" y="5297488"/>
          <p14:tracePt t="98046" x="4179888" y="5287963"/>
          <p14:tracePt t="98061" x="4187825" y="5280025"/>
          <p14:tracePt t="98078" x="4197350" y="5272088"/>
          <p14:tracePt t="98079" x="4197350" y="5262563"/>
          <p14:tracePt t="98094" x="4205288" y="5245100"/>
          <p14:tracePt t="98095" x="4213225" y="5237163"/>
          <p14:tracePt t="98112" x="4213225" y="5229225"/>
          <p14:tracePt t="98128" x="4222750" y="5219700"/>
          <p14:tracePt t="98159" x="4222750" y="5211763"/>
          <p14:tracePt t="98174" x="4230688" y="5211763"/>
          <p14:tracePt t="98182" x="4238625" y="5211763"/>
          <p14:tracePt t="98194" x="4238625" y="5203825"/>
          <p14:tracePt t="98211" x="4238625" y="5194300"/>
          <p14:tracePt t="98228" x="4248150" y="5194300"/>
          <p14:tracePt t="98245" x="4248150" y="5186363"/>
          <p14:tracePt t="98318" x="4256088" y="5186363"/>
          <p14:tracePt t="98326" x="4256088" y="5176838"/>
          <p14:tracePt t="98342" x="4265613" y="5176838"/>
          <p14:tracePt t="98350" x="4265613" y="5168900"/>
          <p14:tracePt t="98502" x="4273550" y="5160963"/>
          <p14:tracePt t="98518" x="4281488" y="5160963"/>
          <p14:tracePt t="98526" x="4281488" y="5151438"/>
          <p14:tracePt t="98542" x="4291013" y="5143500"/>
          <p14:tracePt t="98550" x="4298950" y="5143500"/>
          <p14:tracePt t="98561" x="4298950" y="5135563"/>
          <p14:tracePt t="98578" x="4306888" y="5135563"/>
          <p14:tracePt t="98594" x="4306888" y="5126038"/>
          <p14:tracePt t="98611" x="4316413" y="5126038"/>
          <p14:tracePt t="98611" x="4333875" y="5110163"/>
          <p14:tracePt t="98627" x="4333875" y="5100638"/>
          <p14:tracePt t="98628" x="4341813" y="5092700"/>
          <p14:tracePt t="98645" x="4349750" y="5092700"/>
          <p14:tracePt t="98661" x="4349750" y="5083175"/>
          <p14:tracePt t="98677" x="4359275" y="5083175"/>
          <p14:tracePt t="98694" x="4367213" y="5075238"/>
          <p14:tracePt t="98695" x="4384675" y="5057775"/>
          <p14:tracePt t="98712" x="4392613" y="5041900"/>
          <p14:tracePt t="98712" x="4402138" y="5032375"/>
          <p14:tracePt t="98727" x="4410075" y="5024438"/>
          <p14:tracePt t="98728" x="4418013" y="5014913"/>
          <p14:tracePt t="98744" x="4427538" y="5014913"/>
          <p14:tracePt t="98745" x="4427538" y="5006975"/>
          <p14:tracePt t="98761" x="4435475" y="5006975"/>
          <p14:tracePt t="98778" x="4435475" y="4999038"/>
          <p14:tracePt t="98779" x="4452938" y="4999038"/>
          <p14:tracePt t="98794" x="4452938" y="4989513"/>
          <p14:tracePt t="98795" x="4460875" y="4981575"/>
          <p14:tracePt t="98811" x="4470400" y="4973638"/>
          <p14:tracePt t="98811" x="4478338" y="4964113"/>
          <p14:tracePt t="98827" x="4486275" y="4956175"/>
          <p14:tracePt t="98828" x="4495800" y="4946650"/>
          <p14:tracePt t="98845" x="4503738" y="4938713"/>
          <p14:tracePt t="98845" x="4511675" y="4930775"/>
          <p14:tracePt t="98861" x="4521200" y="4930775"/>
          <p14:tracePt t="98877" x="4529138" y="4921250"/>
          <p14:tracePt t="98894" x="4538663" y="4913313"/>
          <p14:tracePt t="98894" x="4546600" y="4905375"/>
          <p14:tracePt t="98912" x="4546600" y="4895850"/>
          <p14:tracePt t="98912" x="4564063" y="4878388"/>
          <p14:tracePt t="98927" x="4572000" y="4878388"/>
          <p14:tracePt t="98928" x="4572000" y="4870450"/>
          <p14:tracePt t="98944" x="4579938" y="4862513"/>
          <p14:tracePt t="98961" x="4579938" y="4852988"/>
          <p14:tracePt t="98961" x="4589463" y="4852988"/>
          <p14:tracePt t="98978" x="4589463" y="4845050"/>
          <p14:tracePt t="98979" x="4597400" y="4837113"/>
          <p14:tracePt t="98995" x="4614863" y="4810125"/>
          <p14:tracePt t="99011" x="4632325" y="4794250"/>
          <p14:tracePt t="99027" x="4640263" y="4784725"/>
          <p14:tracePt t="99045" x="4640263" y="4776788"/>
          <p14:tracePt t="99061" x="4657725" y="4768850"/>
          <p14:tracePt t="99061" x="4665663" y="4751388"/>
          <p14:tracePt t="99077" x="4673600" y="4741863"/>
          <p14:tracePt t="99078" x="4683125" y="4716463"/>
          <p14:tracePt t="99100" x="4691063" y="4708525"/>
          <p14:tracePt t="99101" x="4700588" y="4700588"/>
          <p14:tracePt t="99111" x="4716463" y="4673600"/>
          <p14:tracePt t="99112" x="4716463" y="4665663"/>
          <p14:tracePt t="99127" x="4733925" y="4648200"/>
          <p14:tracePt t="99128" x="4741863" y="4648200"/>
          <p14:tracePt t="99144" x="4741863" y="4640263"/>
          <p14:tracePt t="99144" x="4751388" y="4640263"/>
          <p14:tracePt t="99161" x="4751388" y="4632325"/>
          <p14:tracePt t="99178" x="4751388" y="4622800"/>
          <p14:tracePt t="99179" x="4759325" y="4622800"/>
          <p14:tracePt t="99194" x="4759325" y="4614863"/>
          <p14:tracePt t="99211" x="4768850" y="4605338"/>
          <p14:tracePt t="99211" x="4776788" y="4597400"/>
          <p14:tracePt t="99227" x="4776788" y="4589463"/>
          <p14:tracePt t="99228" x="4784725" y="4589463"/>
          <p14:tracePt t="99245" x="4784725" y="4579938"/>
          <p14:tracePt t="99245" x="4784725" y="4572000"/>
          <p14:tracePt t="99261" x="4794250" y="4572000"/>
          <p14:tracePt t="99277" x="4802188" y="4564063"/>
          <p14:tracePt t="99294" x="4810125" y="4554538"/>
          <p14:tracePt t="99311" x="4819650" y="4546600"/>
          <p14:tracePt t="99312" x="4819650" y="4538663"/>
          <p14:tracePt t="99327" x="4819650" y="4529138"/>
          <p14:tracePt t="99344" x="4827588" y="4529138"/>
          <p14:tracePt t="99360" x="4837113" y="4521200"/>
          <p14:tracePt t="99361" x="4837113" y="4511675"/>
          <p14:tracePt t="99378" x="4845050" y="4503738"/>
          <p14:tracePt t="99379" x="4845050" y="4495800"/>
          <p14:tracePt t="99394" x="4852988" y="4486275"/>
          <p14:tracePt t="99394" x="4862513" y="4478338"/>
          <p14:tracePt t="99410" x="4870450" y="4478338"/>
          <p14:tracePt t="99411" x="4878388" y="4460875"/>
          <p14:tracePt t="99427" x="4895850" y="4452938"/>
          <p14:tracePt t="99428" x="4895850" y="4435475"/>
          <p14:tracePt t="99445" x="4913313" y="4427538"/>
          <p14:tracePt t="99445" x="4913313" y="4418013"/>
          <p14:tracePt t="99460" x="4921250" y="4418013"/>
          <p14:tracePt t="99477" x="4930775" y="4418013"/>
          <p14:tracePt t="99478" x="4930775" y="4410075"/>
          <p14:tracePt t="99494" x="4938713" y="4410075"/>
          <p14:tracePt t="99511" x="4938713" y="4402138"/>
          <p14:tracePt t="99512" x="4956175" y="4392613"/>
          <p14:tracePt t="99527" x="4956175" y="4384675"/>
          <p14:tracePt t="99528" x="4964113" y="4375150"/>
          <p14:tracePt t="99544" x="4981575" y="4367213"/>
          <p14:tracePt t="99560" x="4981575" y="4359275"/>
          <p14:tracePt t="99578" x="4989513" y="4349750"/>
          <p14:tracePt t="99598" x="4999038" y="4341813"/>
          <p14:tracePt t="99610" x="5006975" y="4341813"/>
          <p14:tracePt t="99627" x="5014913" y="4333875"/>
          <p14:tracePt t="99628" x="5024438" y="4333875"/>
          <p14:tracePt t="99645" x="5024438" y="4324350"/>
          <p14:tracePt t="99645" x="5032375" y="4324350"/>
          <p14:tracePt t="99660" x="5032375" y="4316413"/>
          <p14:tracePt t="99661" x="5041900" y="4316413"/>
          <p14:tracePt t="99694" x="5049838" y="4316413"/>
          <p14:tracePt t="99711" x="5057775" y="4316413"/>
          <p14:tracePt t="99727" x="5057775" y="4306888"/>
          <p14:tracePt t="99728" x="5067300" y="4306888"/>
          <p14:tracePt t="99744" x="5075238" y="4298950"/>
          <p14:tracePt t="99760" x="5083175" y="4298950"/>
          <p14:tracePt t="99778" x="5092700" y="4298950"/>
          <p14:tracePt t="99806" x="5100638" y="4298950"/>
          <p14:tracePt t="99814" x="5110163" y="4298950"/>
          <p14:tracePt t="99827" x="5118100" y="4298950"/>
          <p14:tracePt t="99845" x="5126038" y="4298950"/>
          <p14:tracePt t="99845" x="5135563" y="4298950"/>
          <p14:tracePt t="99861" x="5143500" y="4298950"/>
          <p14:tracePt t="99861" x="5151438" y="4298950"/>
          <p14:tracePt t="99975" x="0" y="0"/>
        </p14:tracePtLst>
        <p14:tracePtLst>
          <p14:tracePt t="108782" x="1868488" y="5434013"/>
          <p14:tracePt t="108790" x="1876425" y="5424488"/>
          <p14:tracePt t="108806" x="1884363" y="5416550"/>
          <p14:tracePt t="108822" x="1884363" y="5408613"/>
          <p14:tracePt t="108830" x="1884363" y="5399088"/>
          <p14:tracePt t="108846" x="1884363" y="5381625"/>
          <p14:tracePt t="108859" x="1884363" y="5373688"/>
          <p14:tracePt t="108874" x="1884363" y="5365750"/>
          <p14:tracePt t="108875" x="1876425" y="5356225"/>
          <p14:tracePt t="108891" x="1868488" y="5348288"/>
          <p14:tracePt t="108892" x="1858963" y="5330825"/>
          <p14:tracePt t="108908" x="1843088" y="5322888"/>
          <p14:tracePt t="108908" x="1833563" y="5313363"/>
          <p14:tracePt t="108925" x="1825625" y="5305425"/>
          <p14:tracePt t="108926" x="1800225" y="5287963"/>
          <p14:tracePt t="108941" x="1782763" y="5280025"/>
          <p14:tracePt t="108942" x="1765300" y="5272088"/>
          <p14:tracePt t="108958" x="1757363" y="5262563"/>
          <p14:tracePt t="108959" x="1722438" y="5262563"/>
          <p14:tracePt t="108974" x="1706563" y="5245100"/>
          <p14:tracePt t="108975" x="1671638" y="5237163"/>
          <p14:tracePt t="108993" x="1620838" y="5229225"/>
          <p14:tracePt t="109008" x="1595438" y="5229225"/>
          <p14:tracePt t="109009" x="1560513" y="5219700"/>
          <p14:tracePt t="109024" x="1544638" y="5219700"/>
          <p14:tracePt t="109025" x="1517650" y="5211763"/>
          <p14:tracePt t="109041" x="1492250" y="5211763"/>
          <p14:tracePt t="109042" x="1476375" y="5211763"/>
          <p14:tracePt t="109059" x="1449388" y="5211763"/>
          <p14:tracePt t="109059" x="1433513" y="5211763"/>
          <p14:tracePt t="109074" x="1408113" y="5211763"/>
          <p14:tracePt t="109075" x="1373188" y="5211763"/>
          <p14:tracePt t="109091" x="1347788" y="5211763"/>
          <p14:tracePt t="109092" x="1322388" y="5211763"/>
          <p14:tracePt t="109108" x="1296988" y="5211763"/>
          <p14:tracePt t="109108" x="1271588" y="5211763"/>
          <p14:tracePt t="109125" x="1236663" y="5211763"/>
          <p14:tracePt t="109126" x="1203325" y="5211763"/>
          <p14:tracePt t="109141" x="1160463" y="5229225"/>
          <p14:tracePt t="109142" x="1135063" y="5229225"/>
          <p14:tracePt t="109158" x="1092200" y="5237163"/>
          <p14:tracePt t="109158" x="1023938" y="5245100"/>
          <p14:tracePt t="109174" x="1006475" y="5245100"/>
          <p14:tracePt t="109175" x="989013" y="5254625"/>
          <p14:tracePt t="109192" x="981075" y="5254625"/>
          <p14:tracePt t="109208" x="981075" y="5262563"/>
          <p14:tracePt t="109225" x="973138" y="5262563"/>
          <p14:tracePt t="109241" x="963613" y="5262563"/>
          <p14:tracePt t="109242" x="955675" y="5262563"/>
          <p14:tracePt t="109259" x="946150" y="5272088"/>
          <p14:tracePt t="109259" x="930275" y="5280025"/>
          <p14:tracePt t="109274" x="912813" y="5280025"/>
          <p14:tracePt t="109275" x="895350" y="5287963"/>
          <p14:tracePt t="109291" x="877888" y="5305425"/>
          <p14:tracePt t="109291" x="852488" y="5305425"/>
          <p14:tracePt t="109308" x="836613" y="5313363"/>
          <p14:tracePt t="109308" x="819150" y="5322888"/>
          <p14:tracePt t="109325" x="801688" y="5330825"/>
          <p14:tracePt t="109326" x="793750" y="5330825"/>
          <p14:tracePt t="109341" x="784225" y="5340350"/>
          <p14:tracePt t="109358" x="776288" y="5340350"/>
          <p14:tracePt t="109358" x="776288" y="5348288"/>
          <p14:tracePt t="109374" x="768350" y="5356225"/>
          <p14:tracePt t="109392" x="758825" y="5365750"/>
          <p14:tracePt t="109408" x="750888" y="5373688"/>
          <p14:tracePt t="109408" x="741363" y="5381625"/>
          <p14:tracePt t="109424" x="733425" y="5391150"/>
          <p14:tracePt t="109425" x="733425" y="5408613"/>
          <p14:tracePt t="109441" x="725488" y="5416550"/>
          <p14:tracePt t="109442" x="715963" y="5424488"/>
          <p14:tracePt t="109459" x="715963" y="5434013"/>
          <p14:tracePt t="109459" x="715963" y="5441950"/>
          <p14:tracePt t="109474" x="715963" y="5449888"/>
          <p14:tracePt t="109475" x="715963" y="5459413"/>
          <p14:tracePt t="109491" x="715963" y="5467350"/>
          <p14:tracePt t="109508" x="715963" y="5476875"/>
          <p14:tracePt t="109508" x="715963" y="5492750"/>
          <p14:tracePt t="109525" x="715963" y="5502275"/>
          <p14:tracePt t="109542" x="715963" y="5535613"/>
          <p14:tracePt t="109542" x="725488" y="5578475"/>
          <p14:tracePt t="109558" x="733425" y="5595938"/>
          <p14:tracePt t="109558" x="741363" y="5603875"/>
          <p14:tracePt t="109574" x="750888" y="5613400"/>
          <p14:tracePt t="109575" x="750888" y="5629275"/>
          <p14:tracePt t="109592" x="758825" y="5629275"/>
          <p14:tracePt t="109592" x="768350" y="5638800"/>
          <p14:tracePt t="109607" x="768350" y="5646738"/>
          <p14:tracePt t="109624" x="784225" y="5654675"/>
          <p14:tracePt t="109625" x="793750" y="5664200"/>
          <p14:tracePt t="109641" x="793750" y="5672138"/>
          <p14:tracePt t="109658" x="809625" y="5672138"/>
          <p14:tracePt t="109674" x="819150" y="5681663"/>
          <p14:tracePt t="109675" x="827088" y="5681663"/>
          <p14:tracePt t="109691" x="844550" y="5681663"/>
          <p14:tracePt t="109691" x="862013" y="5681663"/>
          <p14:tracePt t="109708" x="877888" y="5681663"/>
          <p14:tracePt t="109725" x="904875" y="5681663"/>
          <p14:tracePt t="109726" x="938213" y="5681663"/>
          <p14:tracePt t="109741" x="963613" y="5681663"/>
          <p14:tracePt t="109758" x="989013" y="5681663"/>
          <p14:tracePt t="109758" x="1082675" y="5681663"/>
          <p14:tracePt t="109774" x="1117600" y="5681663"/>
          <p14:tracePt t="109775" x="1160463" y="5681663"/>
          <p14:tracePt t="109792" x="1211263" y="5681663"/>
          <p14:tracePt t="109807" x="1279525" y="5681663"/>
          <p14:tracePt t="109808" x="1423988" y="5681663"/>
          <p14:tracePt t="109824" x="1476375" y="5681663"/>
          <p14:tracePt t="109841" x="1527175" y="5681663"/>
          <p14:tracePt t="109841" x="1595438" y="5681663"/>
          <p14:tracePt t="109858" x="1612900" y="5672138"/>
          <p14:tracePt t="109859" x="1628775" y="5672138"/>
          <p14:tracePt t="109874" x="1628775" y="5664200"/>
          <p14:tracePt t="109874" x="1638300" y="5664200"/>
          <p14:tracePt t="109891" x="1646238" y="5664200"/>
          <p14:tracePt t="109892" x="1654175" y="5654675"/>
          <p14:tracePt t="109907" x="1663700" y="5646738"/>
          <p14:tracePt t="109908" x="1681163" y="5646738"/>
          <p14:tracePt t="109925" x="1689100" y="5638800"/>
          <p14:tracePt t="109925" x="1689100" y="5629275"/>
          <p14:tracePt t="109941" x="1706563" y="5629275"/>
          <p14:tracePt t="109941" x="1714500" y="5629275"/>
          <p14:tracePt t="109957" x="1722438" y="5621338"/>
          <p14:tracePt t="109958" x="1731963" y="5613400"/>
          <p14:tracePt t="109992" x="1747838" y="5603875"/>
          <p14:tracePt t="109993" x="1765300" y="5595938"/>
          <p14:tracePt t="110007" x="1774825" y="5586413"/>
          <p14:tracePt t="110008" x="1782763" y="5586413"/>
          <p14:tracePt t="110024" x="1800225" y="5570538"/>
          <p14:tracePt t="110025" x="1808163" y="5561013"/>
          <p14:tracePt t="110041" x="1816100" y="5561013"/>
          <p14:tracePt t="110042" x="1816100" y="5553075"/>
          <p14:tracePt t="110058" x="1825625" y="5553075"/>
          <p14:tracePt t="110059" x="1833563" y="5545138"/>
          <p14:tracePt t="110074" x="1833563" y="5535613"/>
          <p14:tracePt t="110075" x="1833563" y="5527675"/>
          <p14:tracePt t="110091" x="1833563" y="5510213"/>
          <p14:tracePt t="110092" x="1833563" y="5492750"/>
          <p14:tracePt t="110107" x="1833563" y="5476875"/>
          <p14:tracePt t="110108" x="1833563" y="5459413"/>
          <p14:tracePt t="110125" x="1825625" y="5441950"/>
          <p14:tracePt t="110125" x="1825625" y="5424488"/>
          <p14:tracePt t="110141" x="1808163" y="5408613"/>
          <p14:tracePt t="110141" x="1808163" y="5399088"/>
          <p14:tracePt t="110157" x="1790700" y="5391150"/>
          <p14:tracePt t="110158" x="1765300" y="5356225"/>
          <p14:tracePt t="110174" x="1747838" y="5340350"/>
          <p14:tracePt t="110175" x="1731963" y="5340350"/>
          <p14:tracePt t="110192" x="1706563" y="5322888"/>
          <p14:tracePt t="110192" x="1697038" y="5313363"/>
          <p14:tracePt t="110207" x="1681163" y="5297488"/>
          <p14:tracePt t="110208" x="1654175" y="5287963"/>
          <p14:tracePt t="110224" x="1646238" y="5287963"/>
          <p14:tracePt t="110225" x="1638300" y="5272088"/>
          <p14:tracePt t="110241" x="1612900" y="5272088"/>
          <p14:tracePt t="110241" x="1577975" y="5254625"/>
          <p14:tracePt t="110258" x="1535113" y="5245100"/>
          <p14:tracePt t="110259" x="1517650" y="5237163"/>
          <p14:tracePt t="110274" x="1466850" y="5229225"/>
          <p14:tracePt t="110275" x="1408113" y="5211763"/>
          <p14:tracePt t="110291" x="1347788" y="5203825"/>
          <p14:tracePt t="110291" x="1271588" y="5194300"/>
          <p14:tracePt t="110307" x="1193800" y="5186363"/>
          <p14:tracePt t="110308" x="1117600" y="5186363"/>
          <p14:tracePt t="110325" x="1049338" y="5186363"/>
          <p14:tracePt t="110325" x="981075" y="5186363"/>
          <p14:tracePt t="110341" x="920750" y="5186363"/>
          <p14:tracePt t="110357" x="904875" y="5186363"/>
          <p14:tracePt t="110358" x="809625" y="5194300"/>
          <p14:tracePt t="110374" x="776288" y="5203825"/>
          <p14:tracePt t="110375" x="750888" y="5211763"/>
          <p14:tracePt t="110391" x="715963" y="5219700"/>
          <p14:tracePt t="110392" x="665163" y="5237163"/>
          <p14:tracePt t="110407" x="631825" y="5262563"/>
          <p14:tracePt t="110408" x="588963" y="5272088"/>
          <p14:tracePt t="110424" x="571500" y="5287963"/>
          <p14:tracePt t="110425" x="546100" y="5297488"/>
          <p14:tracePt t="110441" x="520700" y="5305425"/>
          <p14:tracePt t="110441" x="511175" y="5322888"/>
          <p14:tracePt t="110458" x="460375" y="5330825"/>
          <p14:tracePt t="110459" x="0" y="0"/>
        </p14:tracePtLst>
        <p14:tracePtLst>
          <p14:tracePt t="110934" x="579438" y="5851525"/>
          <p14:tracePt t="110942" x="579438" y="5859463"/>
          <p14:tracePt t="110950" x="579438" y="5868988"/>
          <p14:tracePt t="110958" x="571500" y="5876925"/>
          <p14:tracePt t="110974" x="571500" y="5884863"/>
          <p14:tracePt t="110990" x="571500" y="5894388"/>
          <p14:tracePt t="110991" x="571500" y="5911850"/>
          <p14:tracePt t="111009" x="571500" y="5953125"/>
          <p14:tracePt t="111024" x="571500" y="5970588"/>
          <p14:tracePt t="111025" x="571500" y="6005513"/>
          <p14:tracePt t="111041" x="571500" y="6030913"/>
          <p14:tracePt t="111041" x="571500" y="6064250"/>
          <p14:tracePt t="111057" x="571500" y="6089650"/>
          <p14:tracePt t="111058" x="571500" y="6107113"/>
          <p14:tracePt t="111075" x="571500" y="6124575"/>
          <p14:tracePt t="111075" x="579438" y="6142038"/>
          <p14:tracePt t="111091" x="579438" y="6157913"/>
          <p14:tracePt t="111091" x="579438" y="6175375"/>
          <p14:tracePt t="111107" x="588963" y="6192838"/>
          <p14:tracePt t="111108" x="588963" y="6200775"/>
          <p14:tracePt t="111124" x="588963" y="6226175"/>
          <p14:tracePt t="111124" x="596900" y="6235700"/>
          <p14:tracePt t="111142" x="604838" y="6253163"/>
          <p14:tracePt t="111142" x="614363" y="6269038"/>
          <p14:tracePt t="111157" x="622300" y="6286500"/>
          <p14:tracePt t="111158" x="639763" y="6303963"/>
          <p14:tracePt t="111174" x="647700" y="6311900"/>
          <p14:tracePt t="111175" x="673100" y="6337300"/>
          <p14:tracePt t="111191" x="682625" y="6346825"/>
          <p14:tracePt t="111191" x="708025" y="6362700"/>
          <p14:tracePt t="111208" x="725488" y="6372225"/>
          <p14:tracePt t="111208" x="750888" y="6397625"/>
          <p14:tracePt t="111224" x="793750" y="6423025"/>
          <p14:tracePt t="111225" x="844550" y="6456363"/>
          <p14:tracePt t="111241" x="904875" y="6483350"/>
          <p14:tracePt t="111241" x="955675" y="6508750"/>
          <p14:tracePt t="111257" x="1023938" y="6524625"/>
          <p14:tracePt t="111258" x="1082675" y="6542088"/>
          <p14:tracePt t="111275" x="1135063" y="6559550"/>
          <p14:tracePt t="111275" x="1185863" y="6567488"/>
          <p14:tracePt t="111290" x="1244600" y="6577013"/>
          <p14:tracePt t="111291" x="1279525" y="6584950"/>
          <p14:tracePt t="111307" x="1312863" y="6592888"/>
          <p14:tracePt t="111308" x="1355725" y="6592888"/>
          <p14:tracePt t="111324" x="1381125" y="6592888"/>
          <p14:tracePt t="111324" x="1423988" y="6602413"/>
          <p14:tracePt t="111341" x="1458913" y="6602413"/>
          <p14:tracePt t="111357" x="1552575" y="6602413"/>
          <p14:tracePt t="111358" x="1603375" y="6602413"/>
          <p14:tracePt t="111374" x="1671638" y="6602413"/>
          <p14:tracePt t="111390" x="1816100" y="6567488"/>
          <p14:tracePt t="111408" x="1987550" y="6534150"/>
          <p14:tracePt t="111424" x="2149475" y="6508750"/>
          <p14:tracePt t="111424" x="2252663" y="6491288"/>
          <p14:tracePt t="111440" x="2293938" y="6483350"/>
          <p14:tracePt t="111441" x="2346325" y="6473825"/>
          <p14:tracePt t="111457" x="2397125" y="6473825"/>
          <p14:tracePt t="111475" x="2439988" y="6465888"/>
          <p14:tracePt t="111475" x="2541588" y="6448425"/>
          <p14:tracePt t="111490" x="2592388" y="6448425"/>
          <p14:tracePt t="111507" x="2652713" y="6440488"/>
          <p14:tracePt t="111508" x="2755900" y="6440488"/>
          <p14:tracePt t="111524" x="2824163" y="6440488"/>
          <p14:tracePt t="111541" x="2874963" y="6430963"/>
          <p14:tracePt t="111542" x="3027363" y="6423025"/>
          <p14:tracePt t="111557" x="3070225" y="6415088"/>
          <p14:tracePt t="111574" x="3105150" y="6405563"/>
          <p14:tracePt t="111575" x="3173413" y="6397625"/>
          <p14:tracePt t="111591" x="3198813" y="6388100"/>
          <p14:tracePt t="111591" x="3232150" y="6388100"/>
          <p14:tracePt t="111608" x="3241675" y="6380163"/>
          <p14:tracePt t="111608" x="3267075" y="6380163"/>
          <p14:tracePt t="111624" x="3300413" y="6372225"/>
          <p14:tracePt t="111624" x="3317875" y="6372225"/>
          <p14:tracePt t="111640" x="3335338" y="6372225"/>
          <p14:tracePt t="111657" x="3352800" y="6372225"/>
          <p14:tracePt t="111657" x="3395663" y="6372225"/>
          <p14:tracePt t="111674" x="3411538" y="6362700"/>
          <p14:tracePt t="111675" x="3446463" y="6354763"/>
          <p14:tracePt t="111690" x="3471863" y="6354763"/>
          <p14:tracePt t="111691" x="3497263" y="6346825"/>
          <p14:tracePt t="111707" x="3530600" y="6337300"/>
          <p14:tracePt t="111724" x="3540125" y="6337300"/>
          <p14:tracePt t="111741" x="3582988" y="6337300"/>
          <p14:tracePt t="111757" x="3641725" y="6319838"/>
          <p14:tracePt t="111774" x="3676650" y="6311900"/>
          <p14:tracePt t="111774" x="3727450" y="6294438"/>
          <p14:tracePt t="111790" x="3735388" y="6286500"/>
          <p14:tracePt t="111791" x="3752850" y="6278563"/>
          <p14:tracePt t="111808" x="3762375" y="6261100"/>
          <p14:tracePt t="111808" x="3778250" y="6261100"/>
          <p14:tracePt t="111824" x="3778250" y="6253163"/>
          <p14:tracePt t="111840" x="3795713" y="6235700"/>
          <p14:tracePt t="111841" x="3813175" y="6210300"/>
          <p14:tracePt t="111857" x="3813175" y="6200775"/>
          <p14:tracePt t="111874" x="3821113" y="6192838"/>
          <p14:tracePt t="111875" x="3830638" y="6157913"/>
          <p14:tracePt t="111890" x="3830638" y="6149975"/>
          <p14:tracePt t="111891" x="3838575" y="6142038"/>
          <p14:tracePt t="111907" x="3846513" y="6132513"/>
          <p14:tracePt t="111907" x="3846513" y="6124575"/>
          <p14:tracePt t="111924" x="3846513" y="6116638"/>
          <p14:tracePt t="111941" x="3846513" y="6107113"/>
          <p14:tracePt t="111941" x="3846513" y="6089650"/>
          <p14:tracePt t="111957" x="3846513" y="6081713"/>
          <p14:tracePt t="111958" x="3838575" y="6073775"/>
          <p14:tracePt t="111974" x="3838575" y="6056313"/>
          <p14:tracePt t="111974" x="3830638" y="6048375"/>
          <p14:tracePt t="111991" x="3821113" y="6021388"/>
          <p14:tracePt t="112008" x="3813175" y="6021388"/>
          <p14:tracePt t="112009" x="3803650" y="6013450"/>
          <p14:tracePt t="112024" x="3795713" y="5995988"/>
          <p14:tracePt t="112024" x="3787775" y="5988050"/>
          <p14:tracePt t="112040" x="3762375" y="5962650"/>
          <p14:tracePt t="112041" x="3752850" y="5962650"/>
          <p14:tracePt t="112057" x="3727450" y="5937250"/>
          <p14:tracePt t="112074" x="3709988" y="5927725"/>
          <p14:tracePt t="112075" x="3667125" y="5902325"/>
          <p14:tracePt t="112090" x="3651250" y="5894388"/>
          <p14:tracePt t="112091" x="3641725" y="5876925"/>
          <p14:tracePt t="112107" x="3625850" y="5876925"/>
          <p14:tracePt t="112108" x="3625850" y="5868988"/>
          <p14:tracePt t="112124" x="3608388" y="5859463"/>
          <p14:tracePt t="112124" x="3590925" y="5859463"/>
          <p14:tracePt t="112141" x="3582988" y="5851525"/>
          <p14:tracePt t="112141" x="3565525" y="5843588"/>
          <p14:tracePt t="112157" x="3540125" y="5843588"/>
          <p14:tracePt t="112174" x="3522663" y="5834063"/>
          <p14:tracePt t="112174" x="3471863" y="5826125"/>
          <p14:tracePt t="112190" x="3454400" y="5816600"/>
          <p14:tracePt t="112191" x="3411538" y="5816600"/>
          <p14:tracePt t="112208" x="3403600" y="5816600"/>
          <p14:tracePt t="112208" x="3386138" y="5816600"/>
          <p14:tracePt t="112224" x="3378200" y="5816600"/>
          <p14:tracePt t="112224" x="3368675" y="5816600"/>
          <p14:tracePt t="112240" x="3360738" y="5816600"/>
          <p14:tracePt t="112241" x="3343275" y="5808663"/>
          <p14:tracePt t="112257" x="3335338" y="5808663"/>
          <p14:tracePt t="112258" x="3327400" y="5808663"/>
          <p14:tracePt t="112274" x="3300413" y="5808663"/>
          <p14:tracePt t="112275" x="3284538" y="5808663"/>
          <p14:tracePt t="112290" x="3259138" y="5808663"/>
          <p14:tracePt t="112291" x="3241675" y="5808663"/>
          <p14:tracePt t="112307" x="3216275" y="5808663"/>
          <p14:tracePt t="112324" x="3198813" y="5808663"/>
          <p14:tracePt t="112324" x="3148013" y="5816600"/>
          <p14:tracePt t="112341" x="3113088" y="5816600"/>
          <p14:tracePt t="112357" x="3079750" y="5826125"/>
          <p14:tracePt t="112357" x="3054350" y="5826125"/>
          <p14:tracePt t="112373" x="3027363" y="5834063"/>
          <p14:tracePt t="112390" x="2959100" y="5834063"/>
          <p14:tracePt t="112391" x="2874963" y="5843588"/>
          <p14:tracePt t="112408" x="2824163" y="5851525"/>
          <p14:tracePt t="112408" x="2806700" y="5851525"/>
          <p14:tracePt t="112423" x="2771775" y="5851525"/>
          <p14:tracePt t="112424" x="2738438" y="5859463"/>
          <p14:tracePt t="112440" x="2703513" y="5859463"/>
          <p14:tracePt t="112441" x="2670175" y="5859463"/>
          <p14:tracePt t="112457" x="2635250" y="5859463"/>
          <p14:tracePt t="112474" x="2601913" y="5859463"/>
          <p14:tracePt t="112475" x="2559050" y="5859463"/>
          <p14:tracePt t="112490" x="2533650" y="5859463"/>
          <p14:tracePt t="112507" x="2482850" y="5859463"/>
          <p14:tracePt t="112507" x="2430463" y="5859463"/>
          <p14:tracePt t="112523" x="2405063" y="5859463"/>
          <p14:tracePt t="112541" x="2371725" y="5859463"/>
          <p14:tracePt t="112541" x="2319338" y="5868988"/>
          <p14:tracePt t="112557" x="2268538" y="5868988"/>
          <p14:tracePt t="112557" x="2243138" y="5868988"/>
          <p14:tracePt t="112573" x="2209800" y="5868988"/>
          <p14:tracePt t="112590" x="2157413" y="5868988"/>
          <p14:tracePt t="112608" x="2073275" y="5868988"/>
          <p14:tracePt t="112609" x="1970088" y="5868988"/>
          <p14:tracePt t="112623" x="1919288" y="5868988"/>
          <p14:tracePt t="112624" x="1868488" y="5868988"/>
          <p14:tracePt t="112640" x="1833563" y="5868988"/>
          <p14:tracePt t="112657" x="1800225" y="5859463"/>
          <p14:tracePt t="112657" x="1739900" y="5859463"/>
          <p14:tracePt t="112674" x="1706563" y="5859463"/>
          <p14:tracePt t="112690" x="1689100" y="5859463"/>
          <p14:tracePt t="112691" x="1663700" y="5859463"/>
          <p14:tracePt t="112707" x="1646238" y="5859463"/>
          <p14:tracePt t="112723" x="1628775" y="5859463"/>
          <p14:tracePt t="112724" x="1595438" y="5859463"/>
          <p14:tracePt t="112741" x="1570038" y="5859463"/>
          <p14:tracePt t="112741" x="1544638" y="5859463"/>
          <p14:tracePt t="112757" x="1517650" y="5859463"/>
          <p14:tracePt t="112757" x="1484313" y="5859463"/>
          <p14:tracePt t="112773" x="1466850" y="5859463"/>
          <p14:tracePt t="112774" x="1441450" y="5859463"/>
          <p14:tracePt t="112790" x="1416050" y="5859463"/>
          <p14:tracePt t="112808" x="1398588" y="5859463"/>
          <p14:tracePt t="112808" x="1355725" y="5859463"/>
          <p14:tracePt t="112823" x="1339850" y="5859463"/>
          <p14:tracePt t="112840" x="1322388" y="5859463"/>
          <p14:tracePt t="112841" x="1254125" y="5859463"/>
          <p14:tracePt t="112857" x="1228725" y="5859463"/>
          <p14:tracePt t="112874" x="1193800" y="5859463"/>
          <p14:tracePt t="112875" x="1160463" y="5859463"/>
          <p14:tracePt t="112890" x="1143000" y="5859463"/>
          <p14:tracePt t="112891" x="1117600" y="5859463"/>
          <p14:tracePt t="112907" x="1109663" y="5859463"/>
          <p14:tracePt t="112923" x="1100138" y="5859463"/>
          <p14:tracePt t="112924" x="1092200" y="5859463"/>
          <p14:tracePt t="112941" x="1074738" y="5859463"/>
          <p14:tracePt t="112941" x="1057275" y="5859463"/>
          <p14:tracePt t="112957" x="1041400" y="5859463"/>
          <p14:tracePt t="112958" x="1031875" y="5859463"/>
          <p14:tracePt t="112973" x="1023938" y="5859463"/>
          <p14:tracePt t="112990" x="998538" y="5859463"/>
          <p14:tracePt t="112990" x="973138" y="5859463"/>
          <p14:tracePt t="113007" x="955675" y="5859463"/>
          <p14:tracePt t="113023" x="930275" y="5868988"/>
          <p14:tracePt t="113024" x="887413" y="5876925"/>
          <p14:tracePt t="113040" x="877888" y="5876925"/>
          <p14:tracePt t="113041" x="869950" y="5884863"/>
          <p14:tracePt t="113057" x="852488" y="5884863"/>
          <p14:tracePt t="113074" x="852488" y="5894388"/>
          <p14:tracePt t="113090" x="844550" y="5894388"/>
          <p14:tracePt t="113090" x="809625" y="5902325"/>
          <p14:tracePt t="113107" x="801688" y="5902325"/>
          <p14:tracePt t="113107" x="776288" y="5911850"/>
          <p14:tracePt t="113123" x="750888" y="5919788"/>
          <p14:tracePt t="113124" x="725488" y="5927725"/>
          <p14:tracePt t="113141" x="682625" y="5945188"/>
          <p14:tracePt t="113141" x="665163" y="5945188"/>
          <p14:tracePt t="113157" x="657225" y="5945188"/>
          <p14:tracePt t="113173" x="639763" y="5953125"/>
          <p14:tracePt t="113174" x="604838" y="5962650"/>
          <p14:tracePt t="113208" x="596900" y="5970588"/>
          <p14:tracePt t="113208" x="588963" y="5970588"/>
          <p14:tracePt t="113240" x="579438" y="5988050"/>
          <p14:tracePt t="113241" x="563563" y="6005513"/>
          <p14:tracePt t="113257" x="563563" y="6013450"/>
          <p14:tracePt t="113257" x="554038" y="6013450"/>
          <p14:tracePt t="113274" x="554038" y="6021388"/>
          <p14:tracePt t="113275" x="546100" y="6030913"/>
          <p14:tracePt t="113290" x="546100" y="6038850"/>
          <p14:tracePt t="113290" x="546100" y="6048375"/>
          <p14:tracePt t="113307" x="546100" y="6056313"/>
          <p14:tracePt t="113323" x="538163" y="6064250"/>
          <p14:tracePt t="113324" x="538163" y="6073775"/>
          <p14:tracePt t="113341" x="538163" y="6081713"/>
          <p14:tracePt t="113357" x="538163" y="6089650"/>
          <p14:tracePt t="113357" x="538163" y="6099175"/>
          <p14:tracePt t="113373" x="538163" y="6107113"/>
          <p14:tracePt t="113390" x="538163" y="6116638"/>
          <p14:tracePt t="113390" x="546100" y="6132513"/>
          <p14:tracePt t="113407" x="554038" y="6132513"/>
          <p14:tracePt t="113423" x="554038" y="6142038"/>
          <p14:tracePt t="113440" x="563563" y="6149975"/>
          <p14:tracePt t="113440" x="571500" y="6157913"/>
          <p14:tracePt t="113457" x="579438" y="6167438"/>
          <p14:tracePt t="113474" x="596900" y="6175375"/>
          <p14:tracePt t="113490" x="604838" y="6184900"/>
          <p14:tracePt t="113506" x="622300" y="6184900"/>
          <p14:tracePt t="113507" x="682625" y="6218238"/>
          <p14:tracePt t="113523" x="733425" y="6235700"/>
          <p14:tracePt t="113524" x="776288" y="6261100"/>
          <p14:tracePt t="113541" x="827088" y="6278563"/>
          <p14:tracePt t="113541" x="852488" y="6278563"/>
          <p14:tracePt t="113556" x="869950" y="6294438"/>
          <p14:tracePt t="113557" x="887413" y="6294438"/>
          <p14:tracePt t="113573" x="895350" y="6303963"/>
          <p14:tracePt t="113574" x="912813" y="6303963"/>
          <p14:tracePt t="113590" x="930275" y="6311900"/>
          <p14:tracePt t="113590" x="938213" y="6319838"/>
          <p14:tracePt t="113607" x="955675" y="6319838"/>
          <p14:tracePt t="113608" x="981075" y="6319838"/>
          <p14:tracePt t="113624" x="989013" y="6319838"/>
          <p14:tracePt t="113624" x="1006475" y="6329363"/>
          <p14:tracePt t="113640" x="1023938" y="6337300"/>
          <p14:tracePt t="113641" x="1049338" y="6337300"/>
          <p14:tracePt t="113656" x="1074738" y="6346825"/>
          <p14:tracePt t="113657" x="1109663" y="6346825"/>
          <p14:tracePt t="113674" x="1135063" y="6346825"/>
          <p14:tracePt t="113690" x="1185863" y="6346825"/>
          <p14:tracePt t="113690" x="1279525" y="6346825"/>
          <p14:tracePt t="113706" x="1312863" y="6346825"/>
          <p14:tracePt t="113707" x="1365250" y="6346825"/>
          <p14:tracePt t="113723" x="1408113" y="6346825"/>
          <p14:tracePt t="113724" x="1501775" y="6337300"/>
          <p14:tracePt t="113741" x="1612900" y="6329363"/>
          <p14:tracePt t="113741" x="1722438" y="6329363"/>
          <p14:tracePt t="113756" x="1825625" y="6329363"/>
          <p14:tracePt t="113757" x="1944688" y="6329363"/>
          <p14:tracePt t="113773" x="2047875" y="6329363"/>
          <p14:tracePt t="113790" x="2225675" y="6329363"/>
          <p14:tracePt t="113790" x="0" y="0"/>
        </p14:tracePtLst>
        <p14:tracePtLst>
          <p14:tracePt t="117534" x="1868488" y="5527675"/>
          <p14:tracePt t="117550" x="1868488" y="5518150"/>
          <p14:tracePt t="117574" x="1868488" y="5510213"/>
          <p14:tracePt t="117610" x="1868488" y="5502275"/>
          <p14:tracePt t="117618" x="1868488" y="5492750"/>
          <p14:tracePt t="117634" x="1868488" y="5484813"/>
          <p14:tracePt t="117642" x="1858963" y="5476875"/>
          <p14:tracePt t="117655" x="1843088" y="5459413"/>
          <p14:tracePt t="117672" x="1833563" y="5441950"/>
          <p14:tracePt t="117672" x="1790700" y="5408613"/>
          <p14:tracePt t="117689" x="1782763" y="5408613"/>
          <p14:tracePt t="117690" x="1765300" y="5381625"/>
          <p14:tracePt t="117705" x="1747838" y="5373688"/>
          <p14:tracePt t="117706" x="1722438" y="5348288"/>
          <p14:tracePt t="117722" x="1714500" y="5348288"/>
          <p14:tracePt t="117722" x="1706563" y="5340350"/>
          <p14:tracePt t="117738" x="1697038" y="5340350"/>
          <p14:tracePt t="117739" x="1681163" y="5330825"/>
          <p14:tracePt t="117756" x="1671638" y="5330825"/>
          <p14:tracePt t="117757" x="1654175" y="5330825"/>
          <p14:tracePt t="117772" x="1638300" y="5330825"/>
          <p14:tracePt t="117773" x="1620838" y="5322888"/>
          <p14:tracePt t="117789" x="1603375" y="5313363"/>
          <p14:tracePt t="117789" x="1585913" y="5305425"/>
          <p14:tracePt t="117805" x="1560513" y="5305425"/>
          <p14:tracePt t="117823" x="1509713" y="5297488"/>
          <p14:tracePt t="117823" x="1458913" y="5280025"/>
          <p14:tracePt t="117838" x="1433513" y="5272088"/>
          <p14:tracePt t="117839" x="1408113" y="5272088"/>
          <p14:tracePt t="117855" x="1390650" y="5262563"/>
          <p14:tracePt t="117856" x="1365250" y="5262563"/>
          <p14:tracePt t="117872" x="1355725" y="5262563"/>
          <p14:tracePt t="117873" x="1339850" y="5254625"/>
          <p14:tracePt t="117889" x="1322388" y="5254625"/>
          <p14:tracePt t="117889" x="1304925" y="5245100"/>
          <p14:tracePt t="117905" x="1287463" y="5245100"/>
          <p14:tracePt t="117906" x="1262063" y="5245100"/>
          <p14:tracePt t="117922" x="1236663" y="5237163"/>
          <p14:tracePt t="117923" x="1211263" y="5237163"/>
          <p14:tracePt t="117938" x="1193800" y="5229225"/>
          <p14:tracePt t="117939" x="1168400" y="5229225"/>
          <p14:tracePt t="117956" x="1143000" y="5229225"/>
          <p14:tracePt t="117956" x="1125538" y="5229225"/>
          <p14:tracePt t="117972" x="1100138" y="5229225"/>
          <p14:tracePt t="117973" x="1082675" y="5229225"/>
          <p14:tracePt t="117989" x="1023938" y="5229225"/>
          <p14:tracePt t="118005" x="1006475" y="5229225"/>
          <p14:tracePt t="118006" x="989013" y="5229225"/>
          <p14:tracePt t="118023" x="963613" y="5229225"/>
          <p14:tracePt t="118023" x="946150" y="5229225"/>
          <p14:tracePt t="118039" x="912813" y="5229225"/>
          <p14:tracePt t="118039" x="887413" y="5229225"/>
          <p14:tracePt t="118055" x="862013" y="5229225"/>
          <p14:tracePt t="118056" x="801688" y="5229225"/>
          <p14:tracePt t="118072" x="784225" y="5229225"/>
          <p14:tracePt t="118073" x="750888" y="5229225"/>
          <p14:tracePt t="118089" x="715963" y="5229225"/>
          <p14:tracePt t="118105" x="682625" y="5229225"/>
          <p14:tracePt t="118122" x="639763" y="5229225"/>
          <p14:tracePt t="118122" x="614363" y="5237163"/>
          <p14:tracePt t="118138" x="604838" y="5245100"/>
          <p14:tracePt t="118139" x="596900" y="5254625"/>
          <p14:tracePt t="118156" x="588963" y="5262563"/>
          <p14:tracePt t="118156" x="579438" y="5272088"/>
          <p14:tracePt t="118172" x="571500" y="5280025"/>
          <p14:tracePt t="118173" x="571500" y="5287963"/>
          <p14:tracePt t="118189" x="554038" y="5305425"/>
          <p14:tracePt t="118190" x="538163" y="5330825"/>
          <p14:tracePt t="118205" x="538163" y="5356225"/>
          <p14:tracePt t="118223" x="528638" y="5365750"/>
          <p14:tracePt t="118223" x="520700" y="5373688"/>
          <p14:tracePt t="118239" x="511175" y="5391150"/>
          <p14:tracePt t="118239" x="511175" y="5424488"/>
          <p14:tracePt t="118255" x="511175" y="5441950"/>
          <p14:tracePt t="118256" x="503238" y="5467350"/>
          <p14:tracePt t="118272" x="503238" y="5484813"/>
          <p14:tracePt t="118289" x="503238" y="5502275"/>
          <p14:tracePt t="118290" x="503238" y="5535613"/>
          <p14:tracePt t="118305" x="503238" y="5545138"/>
          <p14:tracePt t="118322" x="503238" y="5553075"/>
          <p14:tracePt t="118322" x="520700" y="5570538"/>
          <p14:tracePt t="118338" x="520700" y="5586413"/>
          <p14:tracePt t="118356" x="538163" y="5595938"/>
          <p14:tracePt t="118356" x="554038" y="5613400"/>
          <p14:tracePt t="118372" x="563563" y="5621338"/>
          <p14:tracePt t="118372" x="571500" y="5629275"/>
          <p14:tracePt t="118388" x="588963" y="5638800"/>
          <p14:tracePt t="118389" x="596900" y="5646738"/>
          <p14:tracePt t="118405" x="614363" y="5646738"/>
          <p14:tracePt t="118406" x="631825" y="5646738"/>
          <p14:tracePt t="118423" x="647700" y="5654675"/>
          <p14:tracePt t="118423" x="657225" y="5654675"/>
          <p14:tracePt t="118438" x="682625" y="5664200"/>
          <p14:tracePt t="118439" x="700088" y="5672138"/>
          <p14:tracePt t="118455" x="715963" y="5672138"/>
          <p14:tracePt t="118456" x="725488" y="5672138"/>
          <p14:tracePt t="118472" x="768350" y="5672138"/>
          <p14:tracePt t="118472" x="809625" y="5681663"/>
          <p14:tracePt t="118489" x="836613" y="5681663"/>
          <p14:tracePt t="118505" x="912813" y="5681663"/>
          <p14:tracePt t="118522" x="989013" y="5681663"/>
          <p14:tracePt t="118538" x="1057275" y="5681663"/>
          <p14:tracePt t="118539" x="1135063" y="5672138"/>
          <p14:tracePt t="118556" x="1160463" y="5672138"/>
          <p14:tracePt t="118556" x="1176338" y="5672138"/>
          <p14:tracePt t="118572" x="1193800" y="5672138"/>
          <p14:tracePt t="118572" x="1203325" y="5672138"/>
          <p14:tracePt t="118588" x="1228725" y="5672138"/>
          <p14:tracePt t="118589" x="1236663" y="5672138"/>
          <p14:tracePt t="118605" x="1254125" y="5672138"/>
          <p14:tracePt t="118605" x="1271588" y="5664200"/>
          <p14:tracePt t="118622" x="1287463" y="5664200"/>
          <p14:tracePt t="118623" x="1339850" y="5654675"/>
          <p14:tracePt t="118638" x="1365250" y="5646738"/>
          <p14:tracePt t="118639" x="1390650" y="5646738"/>
          <p14:tracePt t="118655" x="1416050" y="5646738"/>
          <p14:tracePt t="118655" x="1433513" y="5646738"/>
          <p14:tracePt t="118672" x="1458913" y="5646738"/>
          <p14:tracePt t="118672" x="1476375" y="5646738"/>
          <p14:tracePt t="118689" x="1484313" y="5646738"/>
          <p14:tracePt t="118705" x="1501775" y="5646738"/>
          <p14:tracePt t="118705" x="1517650" y="5638800"/>
          <p14:tracePt t="118722" x="1527175" y="5638800"/>
          <p14:tracePt t="118723" x="1570038" y="5629275"/>
          <p14:tracePt t="118738" x="1585913" y="5629275"/>
          <p14:tracePt t="118739" x="1620838" y="5621338"/>
          <p14:tracePt t="118756" x="1638300" y="5621338"/>
          <p14:tracePt t="118756" x="1654175" y="5621338"/>
          <p14:tracePt t="118772" x="1663700" y="5621338"/>
          <p14:tracePt t="118772" x="1671638" y="5613400"/>
          <p14:tracePt t="118788" x="1681163" y="5613400"/>
          <p14:tracePt t="118789" x="1689100" y="5603875"/>
          <p14:tracePt t="118805" x="1697038" y="5603875"/>
          <p14:tracePt t="118806" x="1722438" y="5603875"/>
          <p14:tracePt t="118822" x="1731963" y="5595938"/>
          <p14:tracePt t="118823" x="1739900" y="5595938"/>
          <p14:tracePt t="118838" x="1747838" y="5595938"/>
          <p14:tracePt t="118839" x="1765300" y="5586413"/>
          <p14:tracePt t="118855" x="1782763" y="5586413"/>
          <p14:tracePt t="118872" x="1790700" y="5586413"/>
          <p14:tracePt t="118872" x="1800225" y="5578475"/>
          <p14:tracePt t="118889" x="1808163" y="5578475"/>
          <p14:tracePt t="118910" x="1816100" y="5578475"/>
          <p14:tracePt t="118926" x="1816100" y="5570538"/>
          <p14:tracePt t="118942" x="1825625" y="5570538"/>
          <p14:tracePt t="118956" x="1833563" y="5561013"/>
          <p14:tracePt t="118972" x="1843088" y="5553075"/>
          <p14:tracePt t="118989" x="1858963" y="5535613"/>
          <p14:tracePt t="118990" x="1868488" y="5510213"/>
          <p14:tracePt t="119005" x="1876425" y="5510213"/>
          <p14:tracePt t="119006" x="0" y="0"/>
        </p14:tracePtLst>
        <p14:tracePtLst>
          <p14:tracePt t="119326" x="1911350" y="5441950"/>
          <p14:tracePt t="119358" x="1911350" y="5434013"/>
          <p14:tracePt t="119390" x="1911350" y="5424488"/>
          <p14:tracePt t="119398" x="1911350" y="5416550"/>
          <p14:tracePt t="119406" x="1911350" y="5408613"/>
          <p14:tracePt t="119421" x="1901825" y="5408613"/>
          <p14:tracePt t="119438" x="1901825" y="5391150"/>
          <p14:tracePt t="119438" x="1884363" y="5373688"/>
          <p14:tracePt t="119455" x="1868488" y="5365750"/>
          <p14:tracePt t="119455" x="1868488" y="5356225"/>
          <p14:tracePt t="119472" x="1851025" y="5356225"/>
          <p14:tracePt t="119473" x="1851025" y="5348288"/>
          <p14:tracePt t="119488" x="1843088" y="5348288"/>
          <p14:tracePt t="119505" x="1833563" y="5340350"/>
          <p14:tracePt t="119521" x="1833563" y="5330825"/>
          <p14:tracePt t="119539" x="1825625" y="5330825"/>
          <p14:tracePt t="119539" x="1808163" y="5322888"/>
          <p14:tracePt t="119555" x="1800225" y="5313363"/>
          <p14:tracePt t="119555" x="1774825" y="5313363"/>
          <p14:tracePt t="119571" x="1765300" y="5305425"/>
          <p14:tracePt t="119572" x="1747838" y="5305425"/>
          <p14:tracePt t="119588" x="1731963" y="5297488"/>
          <p14:tracePt t="119589" x="1714500" y="5297488"/>
          <p14:tracePt t="119606" x="1697038" y="5287963"/>
          <p14:tracePt t="119621" x="1663700" y="5287963"/>
          <p14:tracePt t="119638" x="1646238" y="5280025"/>
          <p14:tracePt t="119655" x="1603375" y="5272088"/>
          <p14:tracePt t="119655" x="1595438" y="5272088"/>
          <p14:tracePt t="119672" x="1577975" y="5272088"/>
          <p14:tracePt t="119688" x="1560513" y="5272088"/>
          <p14:tracePt t="119689" x="1527175" y="5272088"/>
          <p14:tracePt t="119705" x="1501775" y="5272088"/>
          <p14:tracePt t="119705" x="1466850" y="5272088"/>
          <p14:tracePt t="119721" x="1441450" y="5272088"/>
          <p14:tracePt t="119722" x="1423988" y="5272088"/>
          <p14:tracePt t="119739" x="1408113" y="5272088"/>
          <p14:tracePt t="119739" x="1381125" y="5272088"/>
          <p14:tracePt t="119755" x="1365250" y="5272088"/>
          <p14:tracePt t="119771" x="1347788" y="5272088"/>
          <p14:tracePt t="119772" x="1339850" y="5272088"/>
          <p14:tracePt t="119788" x="1322388" y="5272088"/>
          <p14:tracePt t="119806" x="1312863" y="5272088"/>
          <p14:tracePt t="119806" x="1296988" y="5272088"/>
          <p14:tracePt t="119821" x="1287463" y="5272088"/>
          <p14:tracePt t="119822" x="1279525" y="5280025"/>
          <p14:tracePt t="119838" x="1262063" y="5287963"/>
          <p14:tracePt t="119855" x="1244600" y="5297488"/>
          <p14:tracePt t="119855" x="1236663" y="5305425"/>
          <p14:tracePt t="119872" x="1228725" y="5305425"/>
          <p14:tracePt t="119888" x="1211263" y="5313363"/>
          <p14:tracePt t="119889" x="1203325" y="5330825"/>
          <p14:tracePt t="119905" x="1193800" y="5330825"/>
          <p14:tracePt t="119905" x="1168400" y="5348288"/>
          <p14:tracePt t="119921" x="1160463" y="5365750"/>
          <p14:tracePt t="119922" x="1150938" y="5373688"/>
          <p14:tracePt t="119939" x="1143000" y="5381625"/>
          <p14:tracePt t="119939" x="1135063" y="5391150"/>
          <p14:tracePt t="119956" x="1135063" y="5399088"/>
          <p14:tracePt t="119956" x="1125538" y="5408613"/>
          <p14:tracePt t="119971" x="1117600" y="5416550"/>
          <p14:tracePt t="119972" x="1117600" y="5424488"/>
          <p14:tracePt t="119989" x="1117600" y="5441950"/>
          <p14:tracePt t="120006" x="1117600" y="5449888"/>
          <p14:tracePt t="120028" x="1117600" y="5476875"/>
          <p14:tracePt t="120038" x="1117600" y="5484813"/>
          <p14:tracePt t="120039" x="1117600" y="5502275"/>
          <p14:tracePt t="120068" x="1117600" y="5510213"/>
          <p14:tracePt t="120072" x="1117600" y="5518150"/>
          <p14:tracePt t="120088" x="1117600" y="5527675"/>
          <p14:tracePt t="120105" x="1117600" y="5535613"/>
          <p14:tracePt t="120105" x="1117600" y="5545138"/>
          <p14:tracePt t="120121" x="1117600" y="5553075"/>
          <p14:tracePt t="120139" x="1125538" y="5561013"/>
          <p14:tracePt t="120139" x="1135063" y="5570538"/>
          <p14:tracePt t="120155" x="1135063" y="5578475"/>
          <p14:tracePt t="120155" x="1143000" y="5586413"/>
          <p14:tracePt t="120171" x="1150938" y="5595938"/>
          <p14:tracePt t="120188" x="1168400" y="5603875"/>
          <p14:tracePt t="120189" x="1176338" y="5603875"/>
          <p14:tracePt t="120205" x="1193800" y="5603875"/>
          <p14:tracePt t="120206" x="1228725" y="5621338"/>
          <p14:tracePt t="120222" x="1254125" y="5629275"/>
          <p14:tracePt t="120223" x="1279525" y="5629275"/>
          <p14:tracePt t="120238" x="1304925" y="5629275"/>
          <p14:tracePt t="120254" x="1312863" y="5638800"/>
          <p14:tracePt t="120255" x="1339850" y="5638800"/>
          <p14:tracePt t="120272" x="1355725" y="5646738"/>
          <p14:tracePt t="120273" x="1365250" y="5646738"/>
          <p14:tracePt t="120288" x="1381125" y="5646738"/>
          <p14:tracePt t="120305" x="1416050" y="5646738"/>
          <p14:tracePt t="120321" x="1441450" y="5646738"/>
          <p14:tracePt t="120339" x="1501775" y="5646738"/>
          <p14:tracePt t="120355" x="1552575" y="5646738"/>
          <p14:tracePt t="120356" x="1585913" y="5646738"/>
          <p14:tracePt t="120371" x="1603375" y="5646738"/>
          <p14:tracePt t="120372" x="1628775" y="5646738"/>
          <p14:tracePt t="120388" x="1638300" y="5646738"/>
          <p14:tracePt t="120388" x="1663700" y="5638800"/>
          <p14:tracePt t="120405" x="1689100" y="5638800"/>
          <p14:tracePt t="120406" x="1722438" y="5629275"/>
          <p14:tracePt t="120421" x="1747838" y="5621338"/>
          <p14:tracePt t="120422" x="1790700" y="5613400"/>
          <p14:tracePt t="120438" x="1816100" y="5603875"/>
          <p14:tracePt t="120438" x="1843088" y="5603875"/>
          <p14:tracePt t="120454" x="1858963" y="5603875"/>
          <p14:tracePt t="120472" x="1884363" y="5595938"/>
          <p14:tracePt t="120472" x="1893888" y="5586413"/>
          <p14:tracePt t="120488" x="1901825" y="5586413"/>
          <p14:tracePt t="120504" x="1911350" y="5586413"/>
          <p14:tracePt t="120521" x="1911350" y="5570538"/>
          <p14:tracePt t="120539" x="1927225" y="5561013"/>
          <p14:tracePt t="120554" x="1936750" y="5553075"/>
          <p14:tracePt t="120555" x="1944688" y="5545138"/>
          <p14:tracePt t="120571" x="1944688" y="5535613"/>
          <p14:tracePt t="120572" x="1952625" y="5535613"/>
          <p14:tracePt t="120588" x="1952625" y="5527675"/>
          <p14:tracePt t="120605" x="1952625" y="5518150"/>
          <p14:tracePt t="120621" x="1952625" y="5510213"/>
          <p14:tracePt t="120622" x="1952625" y="5492750"/>
          <p14:tracePt t="120638" x="1952625" y="5476875"/>
          <p14:tracePt t="120654" x="1952625" y="5467350"/>
          <p14:tracePt t="120655" x="1952625" y="5449888"/>
          <p14:tracePt t="120672" x="1952625" y="5434013"/>
          <p14:tracePt t="120672" x="1944688" y="5434013"/>
          <p14:tracePt t="120688" x="1944688" y="5424488"/>
          <p14:tracePt t="120688" x="1944688" y="5416550"/>
          <p14:tracePt t="120704" x="1936750" y="5416550"/>
          <p14:tracePt t="120705" x="1927225" y="5408613"/>
          <p14:tracePt t="120721" x="1919288" y="5391150"/>
          <p14:tracePt t="120721" x="1911350" y="5381625"/>
          <p14:tracePt t="120739" x="1893888" y="5365750"/>
          <p14:tracePt t="120739" x="1858963" y="5330825"/>
          <p14:tracePt t="120754" x="1843088" y="5322888"/>
          <p14:tracePt t="120755" x="1816100" y="5305425"/>
          <p14:tracePt t="120771" x="1790700" y="5297488"/>
          <p14:tracePt t="120771" x="1757363" y="5280025"/>
          <p14:tracePt t="120788" x="1731963" y="5262563"/>
          <p14:tracePt t="120788" x="1689100" y="5254625"/>
          <p14:tracePt t="120805" x="1638300" y="5237163"/>
          <p14:tracePt t="120806" x="1603375" y="5237163"/>
          <p14:tracePt t="120821" x="1585913" y="5229225"/>
          <p14:tracePt t="120822" x="1560513" y="5219700"/>
          <p14:tracePt t="120838" x="1544638" y="5219700"/>
          <p14:tracePt t="120854" x="1535113" y="5219700"/>
          <p14:tracePt t="120855" x="1527175" y="5219700"/>
          <p14:tracePt t="120872" x="1509713" y="5211763"/>
          <p14:tracePt t="120872" x="1501775" y="5211763"/>
          <p14:tracePt t="120888" x="1492250" y="5211763"/>
          <p14:tracePt t="120888" x="1476375" y="5211763"/>
          <p14:tracePt t="120904" x="1458913" y="5211763"/>
          <p14:tracePt t="120905" x="1449388" y="5211763"/>
          <p14:tracePt t="120921" x="1433513" y="5211763"/>
          <p14:tracePt t="120939" x="1408113" y="5219700"/>
          <p14:tracePt t="120939" x="1373188" y="5229225"/>
          <p14:tracePt t="120954" x="1355725" y="5229225"/>
          <p14:tracePt t="120955" x="1339850" y="5229225"/>
          <p14:tracePt t="120971" x="1330325" y="5237163"/>
          <p14:tracePt t="120988" x="1312863" y="5245100"/>
          <p14:tracePt t="120988" x="1296988" y="5254625"/>
          <p14:tracePt t="121006" x="1271588" y="5272088"/>
          <p14:tracePt t="121021" x="1262063" y="5287963"/>
          <p14:tracePt t="121022" x="1254125" y="5287963"/>
          <p14:tracePt t="121038" x="1244600" y="5305425"/>
          <p14:tracePt t="121038" x="1236663" y="5313363"/>
          <p14:tracePt t="121054" x="1228725" y="5322888"/>
          <p14:tracePt t="121055" x="1211263" y="5365750"/>
          <p14:tracePt t="121072" x="1193800" y="5373688"/>
          <p14:tracePt t="121072" x="1185863" y="5399088"/>
          <p14:tracePt t="121088" x="1185863" y="5416550"/>
          <p14:tracePt t="121088" x="1176338" y="5424488"/>
          <p14:tracePt t="121104" x="1168400" y="5441950"/>
          <p14:tracePt t="121105" x="1168400" y="5449888"/>
          <p14:tracePt t="121121" x="1160463" y="5459413"/>
          <p14:tracePt t="121138" x="1150938" y="5476875"/>
          <p14:tracePt t="121154" x="1150938" y="5484813"/>
          <p14:tracePt t="121155" x="1150938" y="5492750"/>
          <p14:tracePt t="121171" x="1150938" y="5502275"/>
          <p14:tracePt t="121188" x="1150938" y="5510213"/>
          <p14:tracePt t="121188" x="1150938" y="5518150"/>
          <p14:tracePt t="121205" x="1150938" y="5527675"/>
          <p14:tracePt t="121221" x="1150938" y="5535613"/>
          <p14:tracePt t="121222" x="1150938" y="5545138"/>
          <p14:tracePt t="121238" x="1150938" y="5553075"/>
          <p14:tracePt t="121254" x="1150938" y="5561013"/>
          <p14:tracePt t="121255" x="1160463" y="5586413"/>
          <p14:tracePt t="121272" x="1168400" y="5595938"/>
          <p14:tracePt t="121288" x="1176338" y="5603875"/>
          <p14:tracePt t="121288" x="1176338" y="5613400"/>
          <p14:tracePt t="121304" x="1176338" y="5621338"/>
          <p14:tracePt t="121321" x="1185863" y="5621338"/>
          <p14:tracePt t="121338" x="1193800" y="5621338"/>
          <p14:tracePt t="121354" x="1193800" y="5613400"/>
          <p14:tracePt t="121355" x="1193800" y="5603875"/>
          <p14:tracePt t="121356" x="0" y="0"/>
        </p14:tracePtLst>
        <p14:tracePtLst>
          <p14:tracePt t="122518" x="3651250" y="6226175"/>
          <p14:tracePt t="122526" x="3659188" y="6226175"/>
          <p14:tracePt t="122538" x="3684588" y="6226175"/>
          <p14:tracePt t="122554" x="3694113" y="6226175"/>
          <p14:tracePt t="122554" x="3709988" y="6218238"/>
          <p14:tracePt t="122570" x="3727450" y="6218238"/>
          <p14:tracePt t="122571" x="3735388" y="6210300"/>
          <p14:tracePt t="122588" x="3744913" y="6210300"/>
          <p14:tracePt t="122604" x="3744913" y="6200775"/>
          <p14:tracePt t="122621" x="3752850" y="6200775"/>
          <p14:tracePt t="122621" x="3752850" y="6184900"/>
          <p14:tracePt t="122655" x="3762375" y="6175375"/>
          <p14:tracePt t="122655" x="3770313" y="6157913"/>
          <p14:tracePt t="122670" x="3770313" y="6149975"/>
          <p14:tracePt t="122687" x="3770313" y="6142038"/>
          <p14:tracePt t="122704" x="3778250" y="6132513"/>
          <p14:tracePt t="122704" x="3778250" y="6124575"/>
          <p14:tracePt t="122721" x="3778250" y="6116638"/>
          <p14:tracePt t="122737" x="3778250" y="6107113"/>
          <p14:tracePt t="122738" x="3778250" y="6099175"/>
          <p14:tracePt t="122754" x="3778250" y="6081713"/>
          <p14:tracePt t="122770" x="3778250" y="6073775"/>
          <p14:tracePt t="122771" x="3778250" y="6064250"/>
          <p14:tracePt t="122788" x="3778250" y="6056313"/>
          <p14:tracePt t="122804" x="3778250" y="6048375"/>
          <p14:tracePt t="122821" x="3778250" y="6038850"/>
          <p14:tracePt t="122837" x="3778250" y="6030913"/>
          <p14:tracePt t="122855" x="3778250" y="6013450"/>
          <p14:tracePt t="122870" x="3762375" y="6005513"/>
          <p14:tracePt t="122871" x="3744913" y="5995988"/>
          <p14:tracePt t="122887" x="3735388" y="5988050"/>
          <p14:tracePt t="122888" x="3727450" y="5980113"/>
          <p14:tracePt t="122904" x="3709988" y="5970588"/>
          <p14:tracePt t="122905" x="3709988" y="5962650"/>
          <p14:tracePt t="122921" x="3684588" y="5953125"/>
          <p14:tracePt t="122922" x="3676650" y="5945188"/>
          <p14:tracePt t="122937" x="3659188" y="5937250"/>
          <p14:tracePt t="122938" x="3625850" y="5919788"/>
          <p14:tracePt t="122954" x="3598863" y="5911850"/>
          <p14:tracePt t="122954" x="3573463" y="5911850"/>
          <p14:tracePt t="122970" x="3522663" y="5894388"/>
          <p14:tracePt t="122971" x="3497263" y="5876925"/>
          <p14:tracePt t="122989" x="3421063" y="5859463"/>
          <p14:tracePt t="123004" x="3378200" y="5843588"/>
          <p14:tracePt t="123005" x="3352800" y="5843588"/>
          <p14:tracePt t="123020" x="3300413" y="5834063"/>
          <p14:tracePt t="123021" x="3267075" y="5816600"/>
          <p14:tracePt t="123037" x="3224213" y="5808663"/>
          <p14:tracePt t="123038" x="3163888" y="5800725"/>
          <p14:tracePt t="123055" x="3122613" y="5791200"/>
          <p14:tracePt t="123055" x="3079750" y="5783263"/>
          <p14:tracePt t="123070" x="3036888" y="5775325"/>
          <p14:tracePt t="123071" x="3001963" y="5775325"/>
          <p14:tracePt t="123087" x="2976563" y="5775325"/>
          <p14:tracePt t="123104" x="2951163" y="5775325"/>
          <p14:tracePt t="123104" x="2925763" y="5765800"/>
          <p14:tracePt t="123121" x="2908300" y="5765800"/>
          <p14:tracePt t="123122" x="2857500" y="5765800"/>
          <p14:tracePt t="123137" x="2840038" y="5765800"/>
          <p14:tracePt t="123138" x="2824163" y="5765800"/>
          <p14:tracePt t="123154" x="2797175" y="5765800"/>
          <p14:tracePt t="123154" x="2771775" y="5765800"/>
          <p14:tracePt t="123170" x="2755900" y="5765800"/>
          <p14:tracePt t="123171" x="2738438" y="5765800"/>
          <p14:tracePt t="123188" x="2713038" y="5765800"/>
          <p14:tracePt t="123189" x="2678113" y="5775325"/>
          <p14:tracePt t="123204" x="2652713" y="5775325"/>
          <p14:tracePt t="123204" x="2627313" y="5783263"/>
          <p14:tracePt t="123220" x="2601913" y="5783263"/>
          <p14:tracePt t="123221" x="2576513" y="5791200"/>
          <p14:tracePt t="123237" x="2559050" y="5800725"/>
          <p14:tracePt t="123238" x="2516188" y="5800725"/>
          <p14:tracePt t="123255" x="2498725" y="5808663"/>
          <p14:tracePt t="123271" x="2482850" y="5816600"/>
          <p14:tracePt t="123287" x="2465388" y="5826125"/>
          <p14:tracePt t="123287" x="2422525" y="5834063"/>
          <p14:tracePt t="123304" x="2414588" y="5843588"/>
          <p14:tracePt t="123304" x="2397125" y="5843588"/>
          <p14:tracePt t="123321" x="2387600" y="5851525"/>
          <p14:tracePt t="123322" x="2362200" y="5876925"/>
          <p14:tracePt t="123337" x="2354263" y="5894388"/>
          <p14:tracePt t="123337" x="2336800" y="5919788"/>
          <p14:tracePt t="123354" x="2319338" y="5927725"/>
          <p14:tracePt t="123354" x="2319338" y="5953125"/>
          <p14:tracePt t="123370" x="2311400" y="5953125"/>
          <p14:tracePt t="123371" x="2303463" y="5970588"/>
          <p14:tracePt t="123388" x="2303463" y="5988050"/>
          <p14:tracePt t="123388" x="2293938" y="6005513"/>
          <p14:tracePt t="123404" x="2293938" y="6021388"/>
          <p14:tracePt t="123404" x="2286000" y="6030913"/>
          <p14:tracePt t="123420" x="2286000" y="6056313"/>
          <p14:tracePt t="123437" x="2286000" y="6073775"/>
          <p14:tracePt t="123437" x="2278063" y="6116638"/>
          <p14:tracePt t="123454" x="2278063" y="6132513"/>
          <p14:tracePt t="123455" x="2278063" y="6149975"/>
          <p14:tracePt t="123470" x="2278063" y="6167438"/>
          <p14:tracePt t="123487" x="2278063" y="6175375"/>
          <p14:tracePt t="123504" x="2286000" y="6184900"/>
          <p14:tracePt t="123505" x="2286000" y="6192838"/>
          <p14:tracePt t="123521" x="2286000" y="6210300"/>
          <p14:tracePt t="123537" x="2303463" y="6235700"/>
          <p14:tracePt t="123537" x="2311400" y="6253163"/>
          <p14:tracePt t="123554" x="2328863" y="6269038"/>
          <p14:tracePt t="123554" x="2346325" y="6278563"/>
          <p14:tracePt t="123570" x="2362200" y="6303963"/>
          <p14:tracePt t="123571" x="2397125" y="6311900"/>
          <p14:tracePt t="123588" x="2430463" y="6337300"/>
          <p14:tracePt t="123588" x="2473325" y="6354763"/>
          <p14:tracePt t="123604" x="2490788" y="6354763"/>
          <p14:tracePt t="123604" x="2533650" y="6362700"/>
          <p14:tracePt t="123620" x="2566988" y="6372225"/>
          <p14:tracePt t="123621" x="2619375" y="6380163"/>
          <p14:tracePt t="123637" x="2652713" y="6388100"/>
          <p14:tracePt t="123654" x="2755900" y="6405563"/>
          <p14:tracePt t="123655" x="2849563" y="6415088"/>
          <p14:tracePt t="123670" x="2908300" y="6415088"/>
          <p14:tracePt t="123687" x="2968625" y="6423025"/>
          <p14:tracePt t="123687" x="3027363" y="6423025"/>
          <p14:tracePt t="123704" x="3095625" y="6423025"/>
          <p14:tracePt t="123704" x="3163888" y="6423025"/>
          <p14:tracePt t="123721" x="3249613" y="6423025"/>
          <p14:tracePt t="123722" x="3378200" y="6415088"/>
          <p14:tracePt t="123737" x="3454400" y="6405563"/>
          <p14:tracePt t="123738" x="3522663" y="6397625"/>
          <p14:tracePt t="123754" x="3582988" y="6388100"/>
          <p14:tracePt t="123754" x="3598863" y="6388100"/>
          <p14:tracePt t="123770" x="3625850" y="6380163"/>
          <p14:tracePt t="123771" x="3641725" y="6380163"/>
          <p14:tracePt t="123788" x="3651250" y="6372225"/>
          <p14:tracePt t="123788" x="3667125" y="6362700"/>
          <p14:tracePt t="123803" x="3676650" y="6362700"/>
          <p14:tracePt t="123820" x="3684588" y="6362700"/>
          <p14:tracePt t="123821" x="3694113" y="6354763"/>
          <p14:tracePt t="123837" x="3702050" y="6354763"/>
          <p14:tracePt t="123837" x="3709988" y="6346825"/>
          <p14:tracePt t="123854" x="3727450" y="6337300"/>
          <p14:tracePt t="123855" x="3752850" y="6329363"/>
          <p14:tracePt t="123870" x="3762375" y="6319838"/>
          <p14:tracePt t="123871" x="3778250" y="6311900"/>
          <p14:tracePt t="123887" x="3795713" y="6303963"/>
          <p14:tracePt t="123903" x="3803650" y="6303963"/>
          <p14:tracePt t="123921" x="3813175" y="6294438"/>
          <p14:tracePt t="123921" x="3821113" y="6286500"/>
          <p14:tracePt t="123937" x="3830638" y="6278563"/>
          <p14:tracePt t="123938" x="3830638" y="6261100"/>
          <p14:tracePt t="123953" x="3838575" y="6243638"/>
          <p14:tracePt t="123954" x="3846513" y="6218238"/>
          <p14:tracePt t="123970" x="3846513" y="6210300"/>
          <p14:tracePt t="123971" x="3846513" y="6192838"/>
          <p14:tracePt t="123988" x="3846513" y="6175375"/>
          <p14:tracePt t="124003" x="3846513" y="6167438"/>
          <p14:tracePt t="124004" x="3846513" y="6157913"/>
          <p14:tracePt t="124020" x="3846513" y="6149975"/>
          <p14:tracePt t="124037" x="3846513" y="6142038"/>
          <p14:tracePt t="124054" x="3846513" y="6132513"/>
          <p14:tracePt t="124070" x="3846513" y="6124575"/>
          <p14:tracePt t="124071" x="3838575" y="6107113"/>
          <p14:tracePt t="124088" x="3830638" y="6099175"/>
          <p14:tracePt t="124104" x="3821113" y="6081713"/>
          <p14:tracePt t="124121" x="3821113" y="6073775"/>
          <p14:tracePt t="124121" x="3795713" y="6056313"/>
          <p14:tracePt t="124137" x="3770313" y="6030913"/>
          <p14:tracePt t="124138" x="3752850" y="6013450"/>
          <p14:tracePt t="124153" x="3735388" y="6005513"/>
          <p14:tracePt t="124154" x="3702050" y="5980113"/>
          <p14:tracePt t="124170" x="3684588" y="5962650"/>
          <p14:tracePt t="124171" x="3667125" y="5945188"/>
          <p14:tracePt t="124188" x="3651250" y="5937250"/>
          <p14:tracePt t="124188" x="3641725" y="5919788"/>
          <p14:tracePt t="124203" x="3616325" y="5919788"/>
          <p14:tracePt t="124204" x="3598863" y="5902325"/>
          <p14:tracePt t="124220" x="3582988" y="5894388"/>
          <p14:tracePt t="124221" x="3565525" y="5884863"/>
          <p14:tracePt t="124237" x="3540125" y="5884863"/>
          <p14:tracePt t="124237" x="3522663" y="5868988"/>
          <p14:tracePt t="124254" x="3489325" y="5859463"/>
          <p14:tracePt t="124255" x="3462338" y="5859463"/>
          <p14:tracePt t="124271" x="3411538" y="5843588"/>
          <p14:tracePt t="124287" x="3395663" y="5843588"/>
          <p14:tracePt t="124287" x="3335338" y="5826125"/>
          <p14:tracePt t="124303" x="3300413" y="5826125"/>
          <p14:tracePt t="124304" x="3206750" y="5816600"/>
          <p14:tracePt t="124321" x="3163888" y="5816600"/>
          <p14:tracePt t="124321" x="3130550" y="5816600"/>
          <p14:tracePt t="124337" x="3095625" y="5816600"/>
          <p14:tracePt t="124337" x="3070225" y="5816600"/>
          <p14:tracePt t="124353" x="3044825" y="5816600"/>
          <p14:tracePt t="124354" x="3019425" y="5816600"/>
          <p14:tracePt t="124370" x="3001963" y="5816600"/>
          <p14:tracePt t="124371" x="2976563" y="5816600"/>
          <p14:tracePt t="124388" x="2943225" y="5816600"/>
          <p14:tracePt t="124388" x="2908300" y="5816600"/>
          <p14:tracePt t="124403" x="2882900" y="5816600"/>
          <p14:tracePt t="124404" x="2849563" y="5816600"/>
          <p14:tracePt t="124420" x="2806700" y="5816600"/>
          <p14:tracePt t="124437" x="2755900" y="5816600"/>
          <p14:tracePt t="124437" x="2670175" y="5816600"/>
          <p14:tracePt t="124454" x="2635250" y="5826125"/>
          <p14:tracePt t="124455" x="2619375" y="5826125"/>
          <p14:tracePt t="124470" x="2592388" y="5834063"/>
          <p14:tracePt t="124471" x="2566988" y="5834063"/>
          <p14:tracePt t="124487" x="2551113" y="5843588"/>
          <p14:tracePt t="124487" x="2524125" y="5843588"/>
          <p14:tracePt t="124503" x="2508250" y="5851525"/>
          <p14:tracePt t="124504" x="2465388" y="5859463"/>
          <p14:tracePt t="124521" x="2439988" y="5868988"/>
          <p14:tracePt t="124521" x="2422525" y="5884863"/>
          <p14:tracePt t="124537" x="2397125" y="5884863"/>
          <p14:tracePt t="124553" x="2371725" y="5894388"/>
          <p14:tracePt t="124554" x="2346325" y="5919788"/>
          <p14:tracePt t="124570" x="2336800" y="5927725"/>
          <p14:tracePt t="124571" x="2319338" y="5937250"/>
          <p14:tracePt t="124587" x="2311400" y="5945188"/>
          <p14:tracePt t="124603" x="2311400" y="5953125"/>
          <p14:tracePt t="124604" x="2311400" y="5962650"/>
          <p14:tracePt t="124620" x="2303463" y="5980113"/>
          <p14:tracePt t="124620" x="2293938" y="5988050"/>
          <p14:tracePt t="124637" x="2293938" y="5995988"/>
          <p14:tracePt t="124637" x="2293938" y="6005513"/>
          <p14:tracePt t="124654" x="2286000" y="6013450"/>
          <p14:tracePt t="124655" x="2278063" y="6038850"/>
          <p14:tracePt t="124670" x="2268538" y="6056313"/>
          <p14:tracePt t="124670" x="2268538" y="6073775"/>
          <p14:tracePt t="124686" x="2268538" y="6099175"/>
          <p14:tracePt t="124703" x="2268538" y="6124575"/>
          <p14:tracePt t="124704" x="2268538" y="6149975"/>
          <p14:tracePt t="124721" x="2268538" y="6167438"/>
          <p14:tracePt t="124737" x="2278063" y="6184900"/>
          <p14:tracePt t="124737" x="2293938" y="6210300"/>
          <p14:tracePt t="124753" x="2303463" y="6218238"/>
          <p14:tracePt t="124770" x="2311400" y="6218238"/>
          <p14:tracePt t="124770" x="2319338" y="6235700"/>
          <p14:tracePt t="124787" x="2328863" y="6243638"/>
          <p14:tracePt t="124788" x="2336800" y="6253163"/>
          <p14:tracePt t="124803" x="2346325" y="6261100"/>
          <p14:tracePt t="124804" x="2362200" y="6269038"/>
          <p14:tracePt t="124820" x="2379663" y="6286500"/>
          <p14:tracePt t="124821" x="2397125" y="6294438"/>
          <p14:tracePt t="124836" x="2414588" y="6311900"/>
          <p14:tracePt t="124837" x="2447925" y="6319838"/>
          <p14:tracePt t="124854" x="2473325" y="6337300"/>
          <p14:tracePt t="124854" x="2498725" y="6354763"/>
          <p14:tracePt t="124870" x="2551113" y="6372225"/>
          <p14:tracePt t="124870" x="2576513" y="6372225"/>
          <p14:tracePt t="124886" x="2619375" y="6372225"/>
          <p14:tracePt t="124887" x="2713038" y="6388100"/>
          <p14:tracePt t="124903" x="2763838" y="6397625"/>
          <p14:tracePt t="124904" x="2797175" y="6397625"/>
          <p14:tracePt t="124921" x="2840038" y="6405563"/>
          <p14:tracePt t="124921" x="2874963" y="6415088"/>
          <p14:tracePt t="124937" x="2890838" y="6415088"/>
          <p14:tracePt t="124937" x="2917825" y="6423025"/>
          <p14:tracePt t="124953" x="2943225" y="6423025"/>
          <p14:tracePt t="124954" x="2968625" y="6423025"/>
          <p14:tracePt t="124970" x="2994025" y="6423025"/>
          <p14:tracePt t="124970" x="3011488" y="6423025"/>
          <p14:tracePt t="124988" x="3062288" y="6423025"/>
          <p14:tracePt t="125003" x="3095625" y="6430963"/>
          <p14:tracePt t="125004" x="3148013" y="6430963"/>
          <p14:tracePt t="125020" x="3181350" y="6430963"/>
          <p14:tracePt t="125020" x="3216275" y="6430963"/>
          <p14:tracePt t="125036" x="3259138" y="6430963"/>
          <p14:tracePt t="125037" x="3284538" y="6430963"/>
          <p14:tracePt t="125054" x="3317875" y="6430963"/>
          <p14:tracePt t="125070" x="3343275" y="6430963"/>
          <p14:tracePt t="125070" x="3411538" y="6430963"/>
          <p14:tracePt t="125086" x="3436938" y="6430963"/>
          <p14:tracePt t="125087" x="3446463" y="6430963"/>
          <p14:tracePt t="125103" x="3471863" y="6430963"/>
          <p14:tracePt t="125103" x="3489325" y="6430963"/>
          <p14:tracePt t="125121" x="3514725" y="6423025"/>
          <p14:tracePt t="125121" x="3530600" y="6423025"/>
          <p14:tracePt t="125136" x="3548063" y="6423025"/>
          <p14:tracePt t="125137" x="3573463" y="6415088"/>
          <p14:tracePt t="125153" x="3590925" y="6415088"/>
          <p14:tracePt t="125154" x="3625850" y="6405563"/>
          <p14:tracePt t="125170" x="3641725" y="6397625"/>
          <p14:tracePt t="125170" x="3667125" y="6388100"/>
          <p14:tracePt t="125187" x="3684588" y="6388100"/>
          <p14:tracePt t="125188" x="3694113" y="6372225"/>
          <p14:tracePt t="125203" x="3719513" y="6362700"/>
          <p14:tracePt t="125203" x="3727450" y="6362700"/>
          <p14:tracePt t="125220" x="3744913" y="6354763"/>
          <p14:tracePt t="125220" x="3762375" y="6346825"/>
          <p14:tracePt t="125236" x="3787775" y="6337300"/>
          <p14:tracePt t="125237" x="3795713" y="6329363"/>
          <p14:tracePt t="125254" x="3813175" y="6319838"/>
          <p14:tracePt t="125270" x="3821113" y="6319838"/>
          <p14:tracePt t="125287" x="3838575" y="6303963"/>
          <p14:tracePt t="125288" x="3846513" y="6303963"/>
          <p14:tracePt t="125303" x="3846513" y="6294438"/>
          <p14:tracePt t="125321" x="3863975" y="6294438"/>
          <p14:tracePt t="125336" x="3881438" y="6278563"/>
          <p14:tracePt t="125353" x="3898900" y="6253163"/>
          <p14:tracePt t="125353" x="3914775" y="6226175"/>
          <p14:tracePt t="125370" x="3924300" y="6218238"/>
          <p14:tracePt t="125370" x="3932238" y="6210300"/>
          <p14:tracePt t="125387" x="3940175" y="6200775"/>
          <p14:tracePt t="125388" x="3940175" y="6184900"/>
          <p14:tracePt t="125420" x="3940175" y="6200775"/>
          <p14:tracePt t="125421" x="0" y="0"/>
        </p14:tracePtLst>
      </p14:laserTraceLst>
    </p:ext>
    <p:ext uri="{E180D4A7-C9FB-4DFB-919C-405C955672EB}">
      <p14:showEvtLst xmlns:p14="http://schemas.microsoft.com/office/powerpoint/2010/main">
        <p14:playEvt time="3240" objId="7"/>
        <p14:triggerEvt type="onClick" time="3240" objId="7"/>
        <p14:stopEvt time="126063" objId="7"/>
      </p14:showEvtLst>
    </p:ext>
  </p:extLs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691</Words>
  <Application>Microsoft Office PowerPoint</Application>
  <PresentationFormat>Diavetítés a képernyőre (4:3 oldalarány)</PresentationFormat>
  <Paragraphs>72</Paragraphs>
  <Slides>6</Slides>
  <Notes>0</Notes>
  <HiddenSlides>0</HiddenSlides>
  <MMClips>6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Gyökérné Dr. Wittmann Mária</cp:lastModifiedBy>
  <cp:revision>16</cp:revision>
  <dcterms:created xsi:type="dcterms:W3CDTF">2020-09-04T11:36:58Z</dcterms:created>
  <dcterms:modified xsi:type="dcterms:W3CDTF">2020-09-06T21:22:48Z</dcterms:modified>
</cp:coreProperties>
</file>