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81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64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654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1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8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732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0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31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74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905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DDB7-181B-4BAC-A8D9-674BEF832C18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8168-9678-4116-9CFD-ED123488C78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34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404664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1A/4. (MÁ 61.)</a:t>
            </a:r>
          </a:p>
          <a:p>
            <a:r>
              <a:rPr lang="hu-HU" dirty="0"/>
              <a:t>Elkerülhető-e az összeütközés, ha az 54 km/h sebességgel haladó jármű előtt </a:t>
            </a:r>
            <a:br>
              <a:rPr lang="hu-HU" dirty="0"/>
            </a:br>
            <a:r>
              <a:rPr lang="hu-HU" dirty="0"/>
              <a:t>95 m távolságban forgalmi akadály bukkan fel, és a jármű 1,25 m/s</a:t>
            </a:r>
            <a:r>
              <a:rPr lang="hu-HU" baseline="30000" dirty="0"/>
              <a:t>2</a:t>
            </a:r>
            <a:r>
              <a:rPr lang="hu-HU" dirty="0"/>
              <a:t> lassulással fékezhető? Vegyük figyelembe, hogy az akadály észlelése és a fékezés kezdete között a reakcióidő 1 s. (A féktávolság a reakcióidő és a fékezés alatt megtett út.)</a:t>
            </a:r>
          </a:p>
          <a:p>
            <a:endParaRPr lang="hu-HU" dirty="0"/>
          </a:p>
          <a:p>
            <a:r>
              <a:rPr lang="hu-HU" u="sng" dirty="0"/>
              <a:t>Megoldás</a:t>
            </a:r>
            <a:endParaRPr lang="hu-HU" dirty="0"/>
          </a:p>
          <a:p>
            <a:endParaRPr lang="hu-HU" dirty="0"/>
          </a:p>
          <a:p>
            <a:r>
              <a:rPr lang="hu-HU" dirty="0"/>
              <a:t>A jármű az első másodpercben egyenletes mozgás végez:</a:t>
            </a:r>
          </a:p>
          <a:p>
            <a:r>
              <a:rPr lang="hu-HU" dirty="0"/>
              <a:t>v</a:t>
            </a:r>
            <a:r>
              <a:rPr lang="hu-HU" baseline="-25000" dirty="0"/>
              <a:t>1</a:t>
            </a:r>
            <a:r>
              <a:rPr lang="hu-HU" dirty="0"/>
              <a:t> = 54 km/h = 15 m/s   és   x</a:t>
            </a:r>
            <a:r>
              <a:rPr lang="hu-HU" baseline="-25000" dirty="0"/>
              <a:t>1</a:t>
            </a:r>
            <a:r>
              <a:rPr lang="hu-HU" dirty="0"/>
              <a:t>(t) = v</a:t>
            </a:r>
            <a:r>
              <a:rPr lang="hu-HU" baseline="-25000" dirty="0"/>
              <a:t>1</a:t>
            </a:r>
            <a:r>
              <a:rPr lang="hu-HU" dirty="0"/>
              <a:t>t = 15t;  t = 1 </a:t>
            </a:r>
            <a:r>
              <a:rPr lang="hu-HU" dirty="0" err="1"/>
              <a:t>s-nál</a:t>
            </a:r>
            <a:r>
              <a:rPr lang="hu-HU" dirty="0"/>
              <a:t>  x</a:t>
            </a:r>
            <a:r>
              <a:rPr lang="hu-HU" baseline="-25000" dirty="0"/>
              <a:t>1</a:t>
            </a:r>
            <a:r>
              <a:rPr lang="hu-HU" dirty="0"/>
              <a:t>(1) = 15∙1 = 15 m.</a:t>
            </a:r>
          </a:p>
          <a:p>
            <a:endParaRPr lang="hu-HU" dirty="0"/>
          </a:p>
          <a:p>
            <a:r>
              <a:rPr lang="hu-HU" dirty="0"/>
              <a:t>Ezután kezd lassulni. Ezen a szakaszon</a:t>
            </a:r>
          </a:p>
          <a:p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 = t – 1 s (mivel ez a szakasz t = 1 </a:t>
            </a:r>
            <a:r>
              <a:rPr lang="hu-HU" dirty="0" err="1"/>
              <a:t>s-nál</a:t>
            </a:r>
            <a:r>
              <a:rPr lang="hu-HU" dirty="0"/>
              <a:t> kezdődik);</a:t>
            </a:r>
          </a:p>
          <a:p>
            <a:r>
              <a:rPr lang="hu-HU" dirty="0"/>
              <a:t>x</a:t>
            </a:r>
            <a:r>
              <a:rPr lang="hu-HU" baseline="-25000" dirty="0"/>
              <a:t>02</a:t>
            </a:r>
            <a:r>
              <a:rPr lang="hu-HU" dirty="0"/>
              <a:t> = x</a:t>
            </a:r>
            <a:r>
              <a:rPr lang="hu-HU" baseline="-25000" dirty="0"/>
              <a:t>1</a:t>
            </a:r>
            <a:r>
              <a:rPr lang="hu-HU" dirty="0"/>
              <a:t>(1) = 15 m;</a:t>
            </a:r>
          </a:p>
          <a:p>
            <a:r>
              <a:rPr lang="hu-HU" dirty="0"/>
              <a:t>v</a:t>
            </a:r>
            <a:r>
              <a:rPr lang="hu-HU" baseline="-25000" dirty="0"/>
              <a:t>02</a:t>
            </a:r>
            <a:r>
              <a:rPr lang="hu-HU" dirty="0"/>
              <a:t> = v</a:t>
            </a:r>
            <a:r>
              <a:rPr lang="hu-HU" baseline="-25000" dirty="0"/>
              <a:t>1</a:t>
            </a:r>
            <a:r>
              <a:rPr lang="hu-HU" dirty="0"/>
              <a:t> = 15 m/s;</a:t>
            </a:r>
          </a:p>
          <a:p>
            <a:r>
              <a:rPr lang="hu-HU" dirty="0"/>
              <a:t>a</a:t>
            </a:r>
            <a:r>
              <a:rPr lang="hu-HU" baseline="-25000" dirty="0"/>
              <a:t>2</a:t>
            </a:r>
            <a:r>
              <a:rPr lang="hu-HU" dirty="0"/>
              <a:t> = –1,25 m/s</a:t>
            </a:r>
            <a:r>
              <a:rPr lang="hu-HU" baseline="30000" dirty="0"/>
              <a:t>2</a:t>
            </a:r>
            <a:r>
              <a:rPr lang="hu-HU" dirty="0"/>
              <a:t> (negatív a gyorsulás, mert a test lassul).</a:t>
            </a:r>
          </a:p>
        </p:txBody>
      </p:sp>
      <p:pic>
        <p:nvPicPr>
          <p:cNvPr id="3" name="bevfiz_1A_4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8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152"/>
    </mc:Choice>
    <mc:Fallback>
      <p:transition spd="slow" advTm="12915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0925" x="708025" y="3284538"/>
          <p14:tracePt t="40977" x="715963" y="3284538"/>
          <p14:tracePt t="40986" x="733425" y="3284538"/>
          <p14:tracePt t="41004" x="741363" y="3284538"/>
          <p14:tracePt t="41004" x="758825" y="3284538"/>
          <p14:tracePt t="41019" x="784225" y="3284538"/>
          <p14:tracePt t="41020" x="809625" y="3292475"/>
          <p14:tracePt t="41045" x="836613" y="3300413"/>
          <p14:tracePt t="41046" x="930275" y="3309938"/>
          <p14:tracePt t="41053" x="963613" y="3309938"/>
          <p14:tracePt t="41076" x="989013" y="3309938"/>
          <p14:tracePt t="41076" x="1049338" y="3309938"/>
          <p14:tracePt t="41087" x="1082675" y="3309938"/>
          <p14:tracePt t="41115" x="1117600" y="3309938"/>
          <p14:tracePt t="41116" x="1228725" y="3309938"/>
          <p14:tracePt t="41146" x="1244600" y="3309938"/>
          <p14:tracePt t="41146" x="1355725" y="3309938"/>
          <p14:tracePt t="41175" x="1398588" y="3309938"/>
          <p14:tracePt t="41175" x="1492250" y="3309938"/>
          <p14:tracePt t="41186" x="1544638" y="3309938"/>
          <p14:tracePt t="41186" x="1577975" y="3309938"/>
          <p14:tracePt t="41216" x="1603375" y="3309938"/>
          <p14:tracePt t="41216" x="1689100" y="3309938"/>
          <p14:tracePt t="41219" x="1706563" y="3309938"/>
          <p14:tracePt t="41236" x="1739900" y="3309938"/>
          <p14:tracePt t="41236" x="1774825" y="3309938"/>
          <p14:tracePt t="41252" x="1825625" y="3309938"/>
          <p14:tracePt t="41253" x="1876425" y="3309938"/>
          <p14:tracePt t="41269" x="1927225" y="3300413"/>
          <p14:tracePt t="41269" x="1970088" y="3300413"/>
          <p14:tracePt t="41286" x="2020888" y="3300413"/>
          <p14:tracePt t="41287" x="2081213" y="3300413"/>
          <p14:tracePt t="41302" x="2141538" y="3300413"/>
          <p14:tracePt t="41319" x="2209800" y="3300413"/>
          <p14:tracePt t="41319" x="2346325" y="3300413"/>
          <p14:tracePt t="41336" x="2430463" y="3300413"/>
          <p14:tracePt t="41353" x="2498725" y="3300413"/>
          <p14:tracePt t="41353" x="2728913" y="3300413"/>
          <p14:tracePt t="41369" x="2789238" y="3300413"/>
          <p14:tracePt t="41370" x="2840038" y="3300413"/>
          <p14:tracePt t="41386" x="2874963" y="3300413"/>
          <p14:tracePt t="41386" x="2908300" y="3300413"/>
          <p14:tracePt t="41402" x="2925763" y="3300413"/>
          <p14:tracePt t="41403" x="2951163" y="3300413"/>
          <p14:tracePt t="41420" x="2968625" y="3300413"/>
          <p14:tracePt t="41436" x="2986088" y="3300413"/>
          <p14:tracePt t="41436" x="3054350" y="3300413"/>
          <p14:tracePt t="41452" x="3070225" y="3300413"/>
          <p14:tracePt t="41469" x="3095625" y="3300413"/>
          <p14:tracePt t="41486" x="3173413" y="3300413"/>
          <p14:tracePt t="41487" x="3249613" y="3300413"/>
          <p14:tracePt t="41502" x="3275013" y="3300413"/>
          <p14:tracePt t="41503" x="3292475" y="3300413"/>
          <p14:tracePt t="41519" x="3317875" y="3300413"/>
          <p14:tracePt t="41536" x="3335338" y="3300413"/>
          <p14:tracePt t="41536" x="3368675" y="3300413"/>
          <p14:tracePt t="41553" x="3395663" y="3300413"/>
          <p14:tracePt t="41569" x="3436938" y="3300413"/>
          <p14:tracePt t="41569" x="3471863" y="3300413"/>
          <p14:tracePt t="41586" x="3497263" y="3300413"/>
          <p14:tracePt t="41586" x="3530600" y="3300413"/>
          <p14:tracePt t="41602" x="3557588" y="3300413"/>
          <p14:tracePt t="41619" x="3573463" y="3292475"/>
          <p14:tracePt t="41620" x="3608388" y="3292475"/>
          <p14:tracePt t="41635" x="3625850" y="3284538"/>
          <p14:tracePt t="41636" x="3651250" y="3284538"/>
          <p14:tracePt t="41652" x="3667125" y="3275013"/>
          <p14:tracePt t="41653" x="3694113" y="3275013"/>
          <p14:tracePt t="41669" x="3719513" y="3275013"/>
          <p14:tracePt t="41686" x="3744913" y="3267075"/>
          <p14:tracePt t="41687" x="3830638" y="3259138"/>
          <p14:tracePt t="41702" x="3881438" y="3259138"/>
          <p14:tracePt t="41703" x="3898900" y="3259138"/>
          <p14:tracePt t="41719" x="3924300" y="3259138"/>
          <p14:tracePt t="41719" x="3957638" y="3259138"/>
          <p14:tracePt t="41735" x="3992563" y="3259138"/>
          <p14:tracePt t="41736" x="4033838" y="3259138"/>
          <p14:tracePt t="41753" x="4068763" y="3259138"/>
          <p14:tracePt t="41753" x="4129088" y="3259138"/>
          <p14:tracePt t="41769" x="4162425" y="3259138"/>
          <p14:tracePt t="41785" x="4187825" y="3259138"/>
          <p14:tracePt t="41786" x="4273550" y="3259138"/>
          <p14:tracePt t="41802" x="4316413" y="3259138"/>
          <p14:tracePt t="41803" x="4367213" y="3259138"/>
          <p14:tracePt t="41820" x="4418013" y="3259138"/>
          <p14:tracePt t="41835" x="4460875" y="3259138"/>
          <p14:tracePt t="41836" x="4579938" y="3259138"/>
          <p14:tracePt t="41852" x="4614863" y="3259138"/>
          <p14:tracePt t="41853" x="4648200" y="3259138"/>
          <p14:tracePt t="41869" x="4691063" y="3259138"/>
          <p14:tracePt t="41869" x="4708525" y="3259138"/>
          <p14:tracePt t="41886" x="4716463" y="3259138"/>
          <p14:tracePt t="41887" x="4725988" y="3249613"/>
          <p14:tracePt t="41902" x="4741863" y="3249613"/>
          <p14:tracePt t="41903" x="4751388" y="3249613"/>
          <p14:tracePt t="41919" x="4759325" y="3249613"/>
          <p14:tracePt t="41919" x="4794250" y="3249613"/>
          <p14:tracePt t="41935" x="4810125" y="3249613"/>
          <p14:tracePt t="41936" x="4845050" y="3241675"/>
          <p14:tracePt t="41953" x="4878388" y="3241675"/>
          <p14:tracePt t="41953" x="4895850" y="3241675"/>
          <p14:tracePt t="41969" x="4921250" y="3241675"/>
          <p14:tracePt t="41969" x="4946650" y="3241675"/>
          <p14:tracePt t="41985" x="4981575" y="3241675"/>
          <p14:tracePt t="41986" x="5075238" y="3241675"/>
          <p14:tracePt t="42002" x="5126038" y="3241675"/>
          <p14:tracePt t="42003" x="5186363" y="3249613"/>
          <p14:tracePt t="42019" x="5203825" y="3249613"/>
          <p14:tracePt t="42020" x="5229225" y="3249613"/>
          <p14:tracePt t="42035" x="5254625" y="3249613"/>
          <p14:tracePt t="42052" x="5297488" y="3259138"/>
          <p14:tracePt t="42069" x="5391150" y="3267075"/>
          <p14:tracePt t="42069" x="5492750" y="3267075"/>
          <p14:tracePt t="42087" x="5586413" y="3267075"/>
          <p14:tracePt t="42102" x="5603875" y="3267075"/>
          <p14:tracePt t="42103" x="5621338" y="3267075"/>
          <p14:tracePt t="42119" x="5629275" y="3267075"/>
          <p14:tracePt t="42154" x="5638800" y="3267075"/>
          <p14:tracePt t="42170" x="5654675" y="3267075"/>
          <p14:tracePt t="42177" x="5664200" y="3267075"/>
          <p14:tracePt t="42186" x="5681663" y="3267075"/>
          <p14:tracePt t="42202" x="5697538" y="3259138"/>
          <p14:tracePt t="42203" x="5707063" y="3259138"/>
          <p14:tracePt t="42219" x="5715000" y="3259138"/>
          <p14:tracePt t="42219" x="5722938" y="3259138"/>
          <p14:tracePt t="42236" x="5732463" y="3259138"/>
          <p14:tracePt t="42252" x="5732463" y="3249613"/>
          <p14:tracePt t="42252" x="5748338" y="3249613"/>
          <p14:tracePt t="42269" x="5757863" y="3241675"/>
          <p14:tracePt t="42269" x="5765800" y="3241675"/>
          <p14:tracePt t="42285" x="5775325" y="3232150"/>
          <p14:tracePt t="42286" x="5783263" y="3232150"/>
          <p14:tracePt t="42303" x="5808663" y="3224213"/>
          <p14:tracePt t="42303" x="5843588" y="3224213"/>
          <p14:tracePt t="42319" x="5859463" y="3224213"/>
          <p14:tracePt t="42319" x="5884863" y="3224213"/>
          <p14:tracePt t="42335" x="5927725" y="3224213"/>
          <p14:tracePt t="42352" x="5980113" y="3224213"/>
          <p14:tracePt t="42353" x="5995988" y="3224213"/>
          <p14:tracePt t="42369" x="6038850" y="3224213"/>
          <p14:tracePt t="42385" x="6124575" y="3224213"/>
          <p14:tracePt t="42386" x="6243638" y="3224213"/>
          <p14:tracePt t="42402" x="6286500" y="3224213"/>
          <p14:tracePt t="42402" x="6337300" y="3224213"/>
          <p14:tracePt t="42419" x="6380163" y="3216275"/>
          <p14:tracePt t="42436" x="6415088" y="3206750"/>
          <p14:tracePt t="42437" x="6483350" y="3190875"/>
          <p14:tracePt t="42452" x="6499225" y="3190875"/>
          <p14:tracePt t="42468" x="6516688" y="3190875"/>
          <p14:tracePt t="42469" x="6551613" y="3181350"/>
          <p14:tracePt t="42485" x="6567488" y="3181350"/>
          <p14:tracePt t="42503" x="6584950" y="3181350"/>
          <p14:tracePt t="42503" x="6627813" y="3181350"/>
          <p14:tracePt t="42518" x="6635750" y="3181350"/>
          <p14:tracePt t="42535" x="6661150" y="3181350"/>
          <p14:tracePt t="42536" x="6688138" y="3181350"/>
          <p14:tracePt t="42552" x="6713538" y="3181350"/>
          <p14:tracePt t="42569" x="6738938" y="3181350"/>
          <p14:tracePt t="42570" x="6832600" y="3190875"/>
          <p14:tracePt t="42585" x="6865938" y="3190875"/>
          <p14:tracePt t="42586" x="6883400" y="3190875"/>
          <p14:tracePt t="42602" x="6908800" y="3190875"/>
          <p14:tracePt t="42618" x="6934200" y="3190875"/>
          <p14:tracePt t="42619" x="6986588" y="3190875"/>
          <p14:tracePt t="42636" x="7019925" y="3190875"/>
          <p14:tracePt t="42652" x="7045325" y="3190875"/>
          <p14:tracePt t="42652" x="7105650" y="3198813"/>
          <p14:tracePt t="42668" x="7113588" y="3198813"/>
          <p14:tracePt t="42669" x="7131050" y="3198813"/>
          <p14:tracePt t="42685" x="7156450" y="3198813"/>
          <p14:tracePt t="42703" x="7207250" y="3198813"/>
          <p14:tracePt t="42719" x="7232650" y="3198813"/>
          <p14:tracePt t="42719" x="7242175" y="3198813"/>
          <p14:tracePt t="42735" x="7259638" y="3198813"/>
          <p14:tracePt t="42752" x="7267575" y="3198813"/>
          <p14:tracePt t="42769" x="7285038" y="3198813"/>
          <p14:tracePt t="42770" x="7300913" y="3198813"/>
          <p14:tracePt t="42785" x="7318375" y="3198813"/>
          <p14:tracePt t="42802" x="7327900" y="3198813"/>
          <p14:tracePt t="42802" x="7361238" y="3198813"/>
          <p14:tracePt t="42819" x="7378700" y="3198813"/>
          <p14:tracePt t="42836" x="7404100" y="3198813"/>
          <p14:tracePt t="42836" x="7421563" y="3198813"/>
          <p14:tracePt t="42852" x="7437438" y="3198813"/>
          <p14:tracePt t="42852" x="7446963" y="3198813"/>
          <p14:tracePt t="42868" x="7454900" y="3198813"/>
          <p14:tracePt t="42869" x="7472363" y="3198813"/>
          <p14:tracePt t="42885" x="7497763" y="3198813"/>
          <p14:tracePt t="42886" x="7531100" y="3198813"/>
          <p14:tracePt t="42902" x="7558088" y="3198813"/>
          <p14:tracePt t="42918" x="7583488" y="3198813"/>
          <p14:tracePt t="42919" x="7591425" y="3198813"/>
          <p14:tracePt t="42935" x="7616825" y="3198813"/>
          <p14:tracePt t="42962" x="7626350" y="3198813"/>
          <p14:tracePt t="43009" x="7626350" y="3190875"/>
          <p14:tracePt t="43018" x="0" y="0"/>
        </p14:tracePtLst>
        <p14:tracePtLst>
          <p14:tracePt t="44866" x="963613" y="3309938"/>
          <p14:tracePt t="44901" x="973138" y="3309938"/>
          <p14:tracePt t="44909" x="998538" y="3309938"/>
          <p14:tracePt t="44918" x="1031875" y="3309938"/>
          <p14:tracePt t="44935" x="1057275" y="3309938"/>
          <p14:tracePt t="44951" x="1092200" y="3309938"/>
          <p14:tracePt t="44951" x="1160463" y="3317875"/>
          <p14:tracePt t="44968" x="1203325" y="3327400"/>
          <p14:tracePt t="44968" x="1219200" y="3327400"/>
          <p14:tracePt t="44984" x="1254125" y="3327400"/>
          <p14:tracePt t="45002" x="1304925" y="3335338"/>
          <p14:tracePt t="45003" x="1398588" y="3343275"/>
          <p14:tracePt t="45018" x="1441450" y="3343275"/>
          <p14:tracePt t="45019" x="1484313" y="3352800"/>
          <p14:tracePt t="45034" x="1517650" y="3352800"/>
          <p14:tracePt t="45035" x="1552575" y="3360738"/>
          <p14:tracePt t="45052" x="1603375" y="3378200"/>
          <p14:tracePt t="45069" x="1654175" y="3378200"/>
          <p14:tracePt t="45070" x="1697038" y="3378200"/>
          <p14:tracePt t="45084" x="1739900" y="3386138"/>
          <p14:tracePt t="45085" x="1782763" y="3386138"/>
          <p14:tracePt t="45101" x="1843088" y="3386138"/>
          <p14:tracePt t="45118" x="1893888" y="3386138"/>
          <p14:tracePt t="45118" x="1995488" y="3386138"/>
          <p14:tracePt t="45135" x="2047875" y="3395663"/>
          <p14:tracePt t="45136" x="2089150" y="3395663"/>
          <p14:tracePt t="45151" x="2106613" y="3395663"/>
          <p14:tracePt t="45168" x="2124075" y="3395663"/>
          <p14:tracePt t="45168" x="2141538" y="3395663"/>
          <p14:tracePt t="45184" x="2157413" y="3395663"/>
          <p14:tracePt t="45202" x="2174875" y="3395663"/>
          <p14:tracePt t="45202" x="2243138" y="3395663"/>
          <p14:tracePt t="45218" x="2286000" y="3395663"/>
          <p14:tracePt t="45218" x="2303463" y="3395663"/>
          <p14:tracePt t="45234" x="2336800" y="3395663"/>
          <p14:tracePt t="45251" x="2371725" y="3403600"/>
          <p14:tracePt t="45251" x="2439988" y="3403600"/>
          <p14:tracePt t="45268" x="2465388" y="3411538"/>
          <p14:tracePt t="45269" x="2482850" y="3411538"/>
          <p14:tracePt t="45284" x="2508250" y="3411538"/>
          <p14:tracePt t="45285" x="2533650" y="3411538"/>
          <p14:tracePt t="45301" x="2551113" y="3411538"/>
          <p14:tracePt t="45318" x="2592388" y="3411538"/>
          <p14:tracePt t="45318" x="2635250" y="3411538"/>
          <p14:tracePt t="45335" x="2652713" y="3403600"/>
          <p14:tracePt t="45336" x="2670175" y="3403600"/>
          <p14:tracePt t="45351" x="2687638" y="3386138"/>
          <p14:tracePt t="45368" x="2703513" y="3386138"/>
          <p14:tracePt t="45368" x="2703513" y="3378200"/>
          <p14:tracePt t="45384" x="2713038" y="3368675"/>
          <p14:tracePt t="45402" x="2720975" y="3360738"/>
          <p14:tracePt t="45418" x="2728913" y="3360738"/>
          <p14:tracePt t="45434" x="2728913" y="3352800"/>
          <p14:tracePt t="45435" x="2738438" y="3343275"/>
          <p14:tracePt t="45451" x="2746375" y="3335338"/>
          <p14:tracePt t="45452" x="2755900" y="3335338"/>
          <p14:tracePt t="45468" x="2755900" y="3327400"/>
          <p14:tracePt t="45469" x="2763838" y="3327400"/>
          <p14:tracePt t="45484" x="2763838" y="3309938"/>
          <p14:tracePt t="45501" x="2771775" y="3300413"/>
          <p14:tracePt t="45501" x="2789238" y="3275013"/>
          <p14:tracePt t="45518" x="2814638" y="3259138"/>
          <p14:tracePt t="45518" x="2814638" y="3232150"/>
          <p14:tracePt t="45535" x="2832100" y="3216275"/>
          <p14:tracePt t="45536" x="2840038" y="3198813"/>
          <p14:tracePt t="45551" x="2840038" y="3181350"/>
          <p14:tracePt t="45552" x="2849563" y="3163888"/>
          <p14:tracePt t="45568" x="2849563" y="3155950"/>
          <p14:tracePt t="45568" x="2849563" y="3148013"/>
          <p14:tracePt t="45584" x="2849563" y="3138488"/>
          <p14:tracePt t="45602" x="2849563" y="3130550"/>
          <p14:tracePt t="45618" x="2840038" y="3122613"/>
          <p14:tracePt t="45634" x="2832100" y="3113088"/>
          <p14:tracePt t="45651" x="2814638" y="3095625"/>
          <p14:tracePt t="45668" x="2806700" y="3087688"/>
          <p14:tracePt t="45669" x="2789238" y="3070225"/>
          <p14:tracePt t="45684" x="2763838" y="3054350"/>
          <p14:tracePt t="45685" x="2746375" y="3036888"/>
          <p14:tracePt t="45701" x="2720975" y="3027363"/>
          <p14:tracePt t="45702" x="2703513" y="3001963"/>
          <p14:tracePt t="45718" x="2695575" y="3001963"/>
          <p14:tracePt t="45718" x="2678113" y="2986088"/>
          <p14:tracePt t="45735" x="2660650" y="2976563"/>
          <p14:tracePt t="45736" x="2644775" y="2968625"/>
          <p14:tracePt t="45751" x="2627313" y="2951163"/>
          <p14:tracePt t="45752" x="2584450" y="2917825"/>
          <p14:tracePt t="45768" x="2551113" y="2900363"/>
          <p14:tracePt t="45784" x="2516188" y="2874963"/>
          <p14:tracePt t="45786" x="2414588" y="2814638"/>
          <p14:tracePt t="45802" x="2354263" y="2789238"/>
          <p14:tracePt t="45818" x="2319338" y="2771775"/>
          <p14:tracePt t="45818" x="2286000" y="2771775"/>
          <p14:tracePt t="45834" x="2252663" y="2755900"/>
          <p14:tracePt t="45835" x="2209800" y="2738438"/>
          <p14:tracePt t="45851" x="2184400" y="2728913"/>
          <p14:tracePt t="45852" x="2157413" y="2720975"/>
          <p14:tracePt t="45868" x="2141538" y="2720975"/>
          <p14:tracePt t="45869" x="2098675" y="2713038"/>
          <p14:tracePt t="45884" x="2063750" y="2703513"/>
          <p14:tracePt t="45885" x="2038350" y="2703513"/>
          <p14:tracePt t="45901" x="1995488" y="2695575"/>
          <p14:tracePt t="45902" x="1944688" y="2695575"/>
          <p14:tracePt t="45918" x="1919288" y="2695575"/>
          <p14:tracePt t="45918" x="1884363" y="2695575"/>
          <p14:tracePt t="45935" x="1858963" y="2695575"/>
          <p14:tracePt t="45951" x="1825625" y="2695575"/>
          <p14:tracePt t="45952" x="1774825" y="2695575"/>
          <p14:tracePt t="45967" x="1747838" y="2695575"/>
          <p14:tracePt t="45984" x="1731963" y="2695575"/>
          <p14:tracePt t="45985" x="1689100" y="2695575"/>
          <p14:tracePt t="46002" x="1663700" y="2695575"/>
          <p14:tracePt t="46018" x="1595438" y="2703513"/>
          <p14:tracePt t="46018" x="1527175" y="2713038"/>
          <p14:tracePt t="46034" x="1492250" y="2720975"/>
          <p14:tracePt t="46035" x="1476375" y="2720975"/>
          <p14:tracePt t="46068" x="1416050" y="2738438"/>
          <p14:tracePt t="46069" x="1355725" y="2746375"/>
          <p14:tracePt t="46084" x="1330325" y="2755900"/>
          <p14:tracePt t="46085" x="1304925" y="2763838"/>
          <p14:tracePt t="46101" x="1287463" y="2771775"/>
          <p14:tracePt t="46118" x="1271588" y="2781300"/>
          <p14:tracePt t="46118" x="1262063" y="2789238"/>
          <p14:tracePt t="46135" x="1244600" y="2789238"/>
          <p14:tracePt t="46135" x="1228725" y="2797175"/>
          <p14:tracePt t="46151" x="1193800" y="2814638"/>
          <p14:tracePt t="46152" x="1176338" y="2814638"/>
          <p14:tracePt t="46167" x="1160463" y="2814638"/>
          <p14:tracePt t="46168" x="1143000" y="2824163"/>
          <p14:tracePt t="46184" x="1125538" y="2832100"/>
          <p14:tracePt t="46185" x="1109663" y="2840038"/>
          <p14:tracePt t="46202" x="1092200" y="2840038"/>
          <p14:tracePt t="46203" x="1049338" y="2865438"/>
          <p14:tracePt t="46218" x="1023938" y="2874963"/>
          <p14:tracePt t="46218" x="998538" y="2882900"/>
          <p14:tracePt t="46234" x="981075" y="2900363"/>
          <p14:tracePt t="46235" x="955675" y="2900363"/>
          <p14:tracePt t="46251" x="938213" y="2917825"/>
          <p14:tracePt t="46251" x="920750" y="2925763"/>
          <p14:tracePt t="46268" x="904875" y="2925763"/>
          <p14:tracePt t="46269" x="887413" y="2943225"/>
          <p14:tracePt t="46284" x="869950" y="2951163"/>
          <p14:tracePt t="46285" x="852488" y="2959100"/>
          <p14:tracePt t="46301" x="844550" y="2976563"/>
          <p14:tracePt t="46302" x="827088" y="2976563"/>
          <p14:tracePt t="46317" x="827088" y="2994025"/>
          <p14:tracePt t="46318" x="819150" y="2994025"/>
          <p14:tracePt t="46335" x="809625" y="3001963"/>
          <p14:tracePt t="46351" x="793750" y="3011488"/>
          <p14:tracePt t="46351" x="793750" y="3019425"/>
          <p14:tracePt t="46367" x="784225" y="3036888"/>
          <p14:tracePt t="46368" x="776288" y="3044825"/>
          <p14:tracePt t="46384" x="776288" y="3054350"/>
          <p14:tracePt t="46384" x="768350" y="3062288"/>
          <p14:tracePt t="46402" x="758825" y="3079750"/>
          <p14:tracePt t="46402" x="758825" y="3095625"/>
          <p14:tracePt t="46417" x="750888" y="3105150"/>
          <p14:tracePt t="46418" x="750888" y="3113088"/>
          <p14:tracePt t="46434" x="750888" y="3130550"/>
          <p14:tracePt t="46435" x="750888" y="3138488"/>
          <p14:tracePt t="46451" x="750888" y="3155950"/>
          <p14:tracePt t="46468" x="750888" y="3163888"/>
          <p14:tracePt t="46468" x="750888" y="3173413"/>
          <p14:tracePt t="46484" x="750888" y="3190875"/>
          <p14:tracePt t="46501" x="758825" y="3190875"/>
          <p14:tracePt t="46501" x="758825" y="3206750"/>
          <p14:tracePt t="46517" x="768350" y="3216275"/>
          <p14:tracePt t="46535" x="776288" y="3216275"/>
          <p14:tracePt t="46535" x="776288" y="3224213"/>
          <p14:tracePt t="46567" x="784225" y="3232150"/>
          <p14:tracePt t="46568" x="784225" y="3241675"/>
          <p14:tracePt t="46584" x="793750" y="3241675"/>
          <p14:tracePt t="46585" x="801688" y="3249613"/>
          <p14:tracePt t="46601" x="809625" y="3249613"/>
          <p14:tracePt t="46602" x="852488" y="3267075"/>
          <p14:tracePt t="46617" x="877888" y="3275013"/>
          <p14:tracePt t="46618" x="904875" y="3275013"/>
          <p14:tracePt t="46634" x="938213" y="3292475"/>
          <p14:tracePt t="46635" x="946150" y="3292475"/>
          <p14:tracePt t="46651" x="963613" y="3292475"/>
          <p14:tracePt t="46651" x="989013" y="3292475"/>
          <p14:tracePt t="46668" x="1014413" y="3300413"/>
          <p14:tracePt t="46668" x="1031875" y="3309938"/>
          <p14:tracePt t="46684" x="1049338" y="3317875"/>
          <p14:tracePt t="46684" x="1066800" y="3317875"/>
          <p14:tracePt t="46701" x="1100138" y="3317875"/>
          <p14:tracePt t="46701" x="1117600" y="3317875"/>
          <p14:tracePt t="46717" x="1143000" y="3327400"/>
          <p14:tracePt t="46718" x="1176338" y="3327400"/>
          <p14:tracePt t="46735" x="1219200" y="3335338"/>
          <p14:tracePt t="46735" x="1262063" y="3335338"/>
          <p14:tracePt t="46751" x="1312863" y="3343275"/>
          <p14:tracePt t="46751" x="1355725" y="3343275"/>
          <p14:tracePt t="46767" x="1398588" y="3343275"/>
          <p14:tracePt t="46768" x="1449388" y="3343275"/>
          <p14:tracePt t="46784" x="1476375" y="3343275"/>
          <p14:tracePt t="46802" x="1492250" y="3343275"/>
          <p14:tracePt t="46802" x="1535113" y="3343275"/>
          <p14:tracePt t="46817" x="1560513" y="3343275"/>
          <p14:tracePt t="46818" x="1585913" y="3343275"/>
          <p14:tracePt t="46834" x="1612900" y="3343275"/>
          <p14:tracePt t="46835" x="1638300" y="3335338"/>
          <p14:tracePt t="46851" x="1663700" y="3335338"/>
          <p14:tracePt t="46851" x="1689100" y="3335338"/>
          <p14:tracePt t="46868" x="1714500" y="3335338"/>
          <p14:tracePt t="46869" x="1739900" y="3335338"/>
          <p14:tracePt t="46884" x="1765300" y="3335338"/>
          <p14:tracePt t="46885" x="1790700" y="3335338"/>
          <p14:tracePt t="46901" x="1816100" y="3335338"/>
          <p14:tracePt t="46901" x="1825625" y="3335338"/>
          <p14:tracePt t="46917" x="1843088" y="3335338"/>
          <p14:tracePt t="46918" x="1858963" y="3327400"/>
          <p14:tracePt t="46935" x="1884363" y="3327400"/>
          <p14:tracePt t="46935" x="1901825" y="3327400"/>
          <p14:tracePt t="46951" x="1919288" y="3327400"/>
          <p14:tracePt t="46951" x="1936750" y="3327400"/>
          <p14:tracePt t="46967" x="1952625" y="3327400"/>
          <p14:tracePt t="46984" x="1970088" y="3327400"/>
          <p14:tracePt t="46984" x="1995488" y="3327400"/>
          <p14:tracePt t="47001" x="2012950" y="3327400"/>
          <p14:tracePt t="47017" x="2047875" y="3317875"/>
          <p14:tracePt t="47018" x="2081213" y="3309938"/>
          <p14:tracePt t="47034" x="2106613" y="3309938"/>
          <p14:tracePt t="47034" x="2124075" y="3309938"/>
          <p14:tracePt t="47068" x="2149475" y="3300413"/>
          <p14:tracePt t="47069" x="2174875" y="3300413"/>
          <p14:tracePt t="47084" x="2192338" y="3300413"/>
          <p14:tracePt t="47100" x="2217738" y="3300413"/>
          <p14:tracePt t="47101" x="2278063" y="3300413"/>
          <p14:tracePt t="47117" x="2303463" y="3300413"/>
          <p14:tracePt t="47135" x="2336800" y="3300413"/>
          <p14:tracePt t="47135" x="2379663" y="3300413"/>
          <p14:tracePt t="47151" x="2387600" y="3300413"/>
          <p14:tracePt t="47167" x="2405063" y="3300413"/>
          <p14:tracePt t="47168" x="2414588" y="3292475"/>
          <p14:tracePt t="47184" x="2422525" y="3292475"/>
          <p14:tracePt t="47201" x="2430463" y="3292475"/>
          <p14:tracePt t="47202" x="2473325" y="3284538"/>
          <p14:tracePt t="47217" x="2490788" y="3284538"/>
          <p14:tracePt t="47218" x="2508250" y="3284538"/>
          <p14:tracePt t="47234" x="2516188" y="3284538"/>
          <p14:tracePt t="47250" x="2524125" y="3284538"/>
          <p14:tracePt t="47251" x="2551113" y="3284538"/>
          <p14:tracePt t="47268" x="2559050" y="3275013"/>
          <p14:tracePt t="47284" x="2566988" y="3275013"/>
          <p14:tracePt t="47300" x="2576513" y="3275013"/>
          <p14:tracePt t="47322" x="2584450" y="3275013"/>
          <p14:tracePt t="47377" x="2584450" y="3259138"/>
          <p14:tracePt t="47385" x="2592388" y="3241675"/>
          <p14:tracePt t="47393" x="2601913" y="3232150"/>
          <p14:tracePt t="47394" x="0" y="0"/>
        </p14:tracePtLst>
        <p14:tracePtLst>
          <p14:tracePt t="50450" x="3275013" y="3249613"/>
          <p14:tracePt t="50457" x="3284538" y="3249613"/>
          <p14:tracePt t="50473" x="3300413" y="3249613"/>
          <p14:tracePt t="50483" x="3309938" y="3249613"/>
          <p14:tracePt t="50500" x="3317875" y="3249613"/>
          <p14:tracePt t="50516" x="3327400" y="3249613"/>
          <p14:tracePt t="50594" x="3335338" y="3249613"/>
          <p14:tracePt t="50601" x="3343275" y="3249613"/>
          <p14:tracePt t="50609" x="3352800" y="3249613"/>
          <p14:tracePt t="50617" x="3378200" y="3249613"/>
          <p14:tracePt t="50633" x="3395663" y="3249613"/>
          <p14:tracePt t="50633" x="3421063" y="3249613"/>
          <p14:tracePt t="50649" x="3454400" y="3249613"/>
          <p14:tracePt t="50650" x="3489325" y="3249613"/>
          <p14:tracePt t="50666" x="3505200" y="3249613"/>
          <p14:tracePt t="50667" x="3540125" y="3249613"/>
          <p14:tracePt t="50684" x="3582988" y="3249613"/>
          <p14:tracePt t="50684" x="3616325" y="3249613"/>
          <p14:tracePt t="50700" x="3659188" y="3249613"/>
          <p14:tracePt t="50700" x="3702050" y="3249613"/>
          <p14:tracePt t="50716" x="3719513" y="3249613"/>
          <p14:tracePt t="50717" x="3744913" y="3249613"/>
          <p14:tracePt t="50733" x="3762375" y="3259138"/>
          <p14:tracePt t="50733" x="3770313" y="3259138"/>
          <p14:tracePt t="50750" x="3795713" y="3259138"/>
          <p14:tracePt t="50766" x="3821113" y="3259138"/>
          <p14:tracePt t="50766" x="3871913" y="3259138"/>
          <p14:tracePt t="50783" x="3898900" y="3259138"/>
          <p14:tracePt t="50799" x="3932238" y="3259138"/>
          <p14:tracePt t="50800" x="4000500" y="3259138"/>
          <p14:tracePt t="50817" x="4025900" y="3259138"/>
          <p14:tracePt t="50833" x="4068763" y="3259138"/>
          <p14:tracePt t="50850" x="4111625" y="3259138"/>
          <p14:tracePt t="50866" x="4144963" y="3259138"/>
          <p14:tracePt t="50867" x="4170363" y="3259138"/>
          <p14:tracePt t="50884" x="4179888" y="3259138"/>
          <p14:tracePt t="50884" x="4197350" y="3259138"/>
          <p14:tracePt t="50899" x="4213225" y="3259138"/>
          <p14:tracePt t="50916" x="4238625" y="3259138"/>
          <p14:tracePt t="50917" x="4298950" y="3259138"/>
          <p14:tracePt t="50933" x="4341813" y="3259138"/>
          <p14:tracePt t="50950" x="4367213" y="3259138"/>
          <p14:tracePt t="50951" x="4443413" y="3267075"/>
          <p14:tracePt t="50966" x="4460875" y="3267075"/>
          <p14:tracePt t="50967" x="4470400" y="3267075"/>
          <p14:tracePt t="50983" x="4486275" y="3267075"/>
          <p14:tracePt t="50983" x="4495800" y="3267075"/>
          <p14:tracePt t="50999" x="4503738" y="3267075"/>
          <p14:tracePt t="51017" x="4511675" y="3267075"/>
          <p14:tracePt t="51017" x="4529138" y="3267075"/>
          <p14:tracePt t="51033" x="4546600" y="3267075"/>
          <p14:tracePt t="51033" x="4554538" y="3267075"/>
          <p14:tracePt t="51050" x="4589463" y="3267075"/>
          <p14:tracePt t="51066" x="4605338" y="3267075"/>
          <p14:tracePt t="51067" x="4622800" y="3267075"/>
          <p14:tracePt t="51084" x="4632325" y="3267075"/>
          <p14:tracePt t="51099" x="4640263" y="3259138"/>
          <p14:tracePt t="51100" x="4657725" y="3259138"/>
          <p14:tracePt t="51116" x="4657725" y="3249613"/>
          <p14:tracePt t="51133" x="4665663" y="3241675"/>
          <p14:tracePt t="51133" x="4673600" y="3232150"/>
          <p14:tracePt t="51150" x="4683125" y="3224213"/>
          <p14:tracePt t="51166" x="4683125" y="3216275"/>
          <p14:tracePt t="51167" x="4691063" y="3216275"/>
          <p14:tracePt t="51183" x="4691063" y="3206750"/>
          <p14:tracePt t="51183" x="4700588" y="3206750"/>
          <p14:tracePt t="51199" x="4708525" y="3206750"/>
          <p14:tracePt t="51217" x="4708525" y="3198813"/>
          <p14:tracePt t="51217" x="4716463" y="3190875"/>
          <p14:tracePt t="51233" x="4716463" y="3181350"/>
          <p14:tracePt t="51249" x="4716463" y="3173413"/>
          <p14:tracePt t="51250" x="4733925" y="3163888"/>
          <p14:tracePt t="51266" x="4741863" y="3155950"/>
          <p14:tracePt t="51289" x="4741863" y="3148013"/>
          <p14:tracePt t="51299" x="4751388" y="3138488"/>
          <p14:tracePt t="51316" x="4759325" y="3138488"/>
          <p14:tracePt t="51333" x="4759325" y="3130550"/>
          <p14:tracePt t="51333" x="4759325" y="3122613"/>
          <p14:tracePt t="51350" x="4759325" y="3113088"/>
          <p14:tracePt t="51350" x="4759325" y="3105150"/>
          <p14:tracePt t="51366" x="4768850" y="3105150"/>
          <p14:tracePt t="51367" x="4768850" y="3087688"/>
          <p14:tracePt t="51383" x="4768850" y="3079750"/>
          <p14:tracePt t="51399" x="4776788" y="3070225"/>
          <p14:tracePt t="51400" x="4776788" y="3062288"/>
          <p14:tracePt t="51417" x="4776788" y="3044825"/>
          <p14:tracePt t="51433" x="4776788" y="3027363"/>
          <p14:tracePt t="51449" x="4776788" y="3001963"/>
          <p14:tracePt t="51450" x="4776788" y="2994025"/>
          <p14:tracePt t="51466" x="4768850" y="2986088"/>
          <p14:tracePt t="51466" x="4768850" y="2976563"/>
          <p14:tracePt t="51483" x="4759325" y="2968625"/>
          <p14:tracePt t="51484" x="4751388" y="2943225"/>
          <p14:tracePt t="51499" x="4733925" y="2933700"/>
          <p14:tracePt t="51500" x="4725988" y="2917825"/>
          <p14:tracePt t="51516" x="4716463" y="2908300"/>
          <p14:tracePt t="51517" x="4708525" y="2900363"/>
          <p14:tracePt t="51533" x="4700588" y="2882900"/>
          <p14:tracePt t="51533" x="4691063" y="2874963"/>
          <p14:tracePt t="51550" x="4673600" y="2865438"/>
          <p14:tracePt t="51550" x="4665663" y="2857500"/>
          <p14:tracePt t="51566" x="4648200" y="2857500"/>
          <p14:tracePt t="51566" x="4640263" y="2840038"/>
          <p14:tracePt t="51583" x="4622800" y="2832100"/>
          <p14:tracePt t="51583" x="4614863" y="2832100"/>
          <p14:tracePt t="51599" x="4597400" y="2814638"/>
          <p14:tracePt t="51600" x="4579938" y="2806700"/>
          <p14:tracePt t="51617" x="4554538" y="2797175"/>
          <p14:tracePt t="51617" x="4538663" y="2789238"/>
          <p14:tracePt t="51633" x="4521200" y="2781300"/>
          <p14:tracePt t="51649" x="4478338" y="2771775"/>
          <p14:tracePt t="51650" x="4435475" y="2755900"/>
          <p14:tracePt t="51666" x="4410075" y="2746375"/>
          <p14:tracePt t="51666" x="4375150" y="2746375"/>
          <p14:tracePt t="51683" x="4349750" y="2738438"/>
          <p14:tracePt t="51684" x="4316413" y="2728913"/>
          <p14:tracePt t="51699" x="4291013" y="2720975"/>
          <p14:tracePt t="51700" x="4265613" y="2720975"/>
          <p14:tracePt t="51716" x="4238625" y="2720975"/>
          <p14:tracePt t="51716" x="4205288" y="2713038"/>
          <p14:tracePt t="51733" x="4197350" y="2713038"/>
          <p14:tracePt t="51733" x="4162425" y="2713038"/>
          <p14:tracePt t="51751" x="4144963" y="2713038"/>
          <p14:tracePt t="51766" x="4111625" y="2713038"/>
          <p14:tracePt t="51766" x="4043363" y="2713038"/>
          <p14:tracePt t="51783" x="4008438" y="2713038"/>
          <p14:tracePt t="51799" x="3975100" y="2703513"/>
          <p14:tracePt t="51817" x="3906838" y="2703513"/>
          <p14:tracePt t="51817" x="3838575" y="2703513"/>
          <p14:tracePt t="51832" x="3813175" y="2703513"/>
          <p14:tracePt t="51833" x="3778250" y="2703513"/>
          <p14:tracePt t="51849" x="3744913" y="2703513"/>
          <p14:tracePt t="51866" x="3667125" y="2703513"/>
          <p14:tracePt t="51867" x="3608388" y="2703513"/>
          <p14:tracePt t="51883" x="3573463" y="2703513"/>
          <p14:tracePt t="51884" x="3530600" y="2703513"/>
          <p14:tracePt t="51899" x="3514725" y="2703513"/>
          <p14:tracePt t="51916" x="3489325" y="2713038"/>
          <p14:tracePt t="51916" x="3454400" y="2720975"/>
          <p14:tracePt t="51933" x="3436938" y="2720975"/>
          <p14:tracePt t="51933" x="3421063" y="2728913"/>
          <p14:tracePt t="51950" x="3403600" y="2728913"/>
          <p14:tracePt t="51950" x="3386138" y="2728913"/>
          <p14:tracePt t="51966" x="3352800" y="2728913"/>
          <p14:tracePt t="51982" x="3335338" y="2738438"/>
          <p14:tracePt t="51983" x="3284538" y="2738438"/>
          <p14:tracePt t="51999" x="3267075" y="2746375"/>
          <p14:tracePt t="52000" x="3249613" y="2755900"/>
          <p14:tracePt t="52017" x="3232150" y="2755900"/>
          <p14:tracePt t="52017" x="3224213" y="2755900"/>
          <p14:tracePt t="52032" x="3206750" y="2763838"/>
          <p14:tracePt t="52033" x="3181350" y="2771775"/>
          <p14:tracePt t="52050" x="3148013" y="2781300"/>
          <p14:tracePt t="52066" x="3138488" y="2789238"/>
          <p14:tracePt t="52067" x="3130550" y="2789238"/>
          <p14:tracePt t="52083" x="3122613" y="2789238"/>
          <p14:tracePt t="52099" x="3113088" y="2797175"/>
          <p14:tracePt t="52099" x="3105150" y="2806700"/>
          <p14:tracePt t="52116" x="3095625" y="2814638"/>
          <p14:tracePt t="52132" x="3087688" y="2824163"/>
          <p14:tracePt t="52133" x="3070225" y="2840038"/>
          <p14:tracePt t="52150" x="3062288" y="2857500"/>
          <p14:tracePt t="52151" x="3036888" y="2865438"/>
          <p14:tracePt t="52166" x="3027363" y="2890838"/>
          <p14:tracePt t="52166" x="3011488" y="2908300"/>
          <p14:tracePt t="52183" x="3011488" y="2917825"/>
          <p14:tracePt t="52183" x="2994025" y="2933700"/>
          <p14:tracePt t="52199" x="2994025" y="2943225"/>
          <p14:tracePt t="52200" x="2986088" y="2959100"/>
          <p14:tracePt t="52216" x="2976563" y="2976563"/>
          <p14:tracePt t="52217" x="2968625" y="2976563"/>
          <p14:tracePt t="52232" x="2968625" y="2994025"/>
          <p14:tracePt t="52233" x="2968625" y="3011488"/>
          <p14:tracePt t="52249" x="2968625" y="3019425"/>
          <p14:tracePt t="52250" x="2959100" y="3036888"/>
          <p14:tracePt t="52266" x="2959100" y="3044825"/>
          <p14:tracePt t="52266" x="2959100" y="3054350"/>
          <p14:tracePt t="52283" x="2959100" y="3062288"/>
          <p14:tracePt t="52284" x="2959100" y="3079750"/>
          <p14:tracePt t="52299" x="2951163" y="3087688"/>
          <p14:tracePt t="52300" x="2951163" y="3095625"/>
          <p14:tracePt t="52316" x="2951163" y="3105150"/>
          <p14:tracePt t="52332" x="2951163" y="3113088"/>
          <p14:tracePt t="52333" x="2951163" y="3122613"/>
          <p14:tracePt t="52350" x="2951163" y="3130550"/>
          <p14:tracePt t="52366" x="2951163" y="3138488"/>
          <p14:tracePt t="52366" x="2951163" y="3148013"/>
          <p14:tracePt t="52382" x="2951163" y="3155950"/>
          <p14:tracePt t="52383" x="2951163" y="3173413"/>
          <p14:tracePt t="52399" x="2959100" y="3190875"/>
          <p14:tracePt t="52399" x="2968625" y="3206750"/>
          <p14:tracePt t="52416" x="2968625" y="3224213"/>
          <p14:tracePt t="52417" x="2986088" y="3232150"/>
          <p14:tracePt t="52432" x="2994025" y="3249613"/>
          <p14:tracePt t="52433" x="2994025" y="3259138"/>
          <p14:tracePt t="52433" x="3011488" y="3267075"/>
          <p14:tracePt t="52449" x="3019425" y="3275013"/>
          <p14:tracePt t="52449" x="3036888" y="3284538"/>
          <p14:tracePt t="52466" x="3044825" y="3292475"/>
          <p14:tracePt t="52483" x="3054350" y="3300413"/>
          <p14:tracePt t="52484" x="3070225" y="3309938"/>
          <p14:tracePt t="52499" x="3087688" y="3317875"/>
          <p14:tracePt t="52516" x="3095625" y="3327400"/>
          <p14:tracePt t="52516" x="3105150" y="3335338"/>
          <p14:tracePt t="52532" x="3130550" y="3343275"/>
          <p14:tracePt t="52533" x="3163888" y="3360738"/>
          <p14:tracePt t="52550" x="3190875" y="3360738"/>
          <p14:tracePt t="52550" x="3224213" y="3360738"/>
          <p14:tracePt t="52566" x="3249613" y="3368675"/>
          <p14:tracePt t="52566" x="3300413" y="3378200"/>
          <p14:tracePt t="52582" x="3327400" y="3386138"/>
          <p14:tracePt t="52583" x="3378200" y="3386138"/>
          <p14:tracePt t="52599" x="3429000" y="3395663"/>
          <p14:tracePt t="52599" x="3471863" y="3395663"/>
          <p14:tracePt t="52616" x="3514725" y="3403600"/>
          <p14:tracePt t="52617" x="3540125" y="3411538"/>
          <p14:tracePt t="52632" x="3573463" y="3411538"/>
          <p14:tracePt t="52633" x="3590925" y="3411538"/>
          <p14:tracePt t="52649" x="3616325" y="3411538"/>
          <p14:tracePt t="52666" x="3676650" y="3411538"/>
          <p14:tracePt t="52683" x="3735388" y="3411538"/>
          <p14:tracePt t="52683" x="3787775" y="3403600"/>
          <p14:tracePt t="52699" x="3813175" y="3395663"/>
          <p14:tracePt t="52699" x="3838575" y="3386138"/>
          <p14:tracePt t="52716" x="3863975" y="3386138"/>
          <p14:tracePt t="52716" x="3881438" y="3386138"/>
          <p14:tracePt t="52732" x="3906838" y="3378200"/>
          <p14:tracePt t="52733" x="3924300" y="3378200"/>
          <p14:tracePt t="52750" x="3940175" y="3368675"/>
          <p14:tracePt t="52750" x="3957638" y="3368675"/>
          <p14:tracePt t="52766" x="3983038" y="3368675"/>
          <p14:tracePt t="52766" x="4008438" y="3368675"/>
          <p14:tracePt t="52782" x="4033838" y="3368675"/>
          <p14:tracePt t="52799" x="4060825" y="3368675"/>
          <p14:tracePt t="52799" x="4102100" y="3368675"/>
          <p14:tracePt t="52816" x="4129088" y="3368675"/>
          <p14:tracePt t="52832" x="4144963" y="3368675"/>
          <p14:tracePt t="52833" x="4187825" y="3368675"/>
          <p14:tracePt t="52849" x="4213225" y="3368675"/>
          <p14:tracePt t="52866" x="4265613" y="3368675"/>
          <p14:tracePt t="52866" x="4316413" y="3368675"/>
          <p14:tracePt t="52883" x="4341813" y="3368675"/>
          <p14:tracePt t="52883" x="4367213" y="3368675"/>
          <p14:tracePt t="52899" x="4375150" y="3368675"/>
          <p14:tracePt t="52915" x="4402138" y="3368675"/>
          <p14:tracePt t="52932" x="4410075" y="3368675"/>
          <p14:tracePt t="52933" x="4427538" y="3368675"/>
          <p14:tracePt t="52965" x="4435475" y="3360738"/>
          <p14:tracePt t="52982" x="4435475" y="3352800"/>
          <p14:tracePt t="52999" x="4443413" y="3352800"/>
          <p14:tracePt t="52999" x="4460875" y="3343275"/>
          <p14:tracePt t="53016" x="4478338" y="3335338"/>
          <p14:tracePt t="53017" x="4503738" y="3327400"/>
          <p14:tracePt t="53032" x="4529138" y="3309938"/>
          <p14:tracePt t="53033" x="4538663" y="3300413"/>
          <p14:tracePt t="53050" x="4572000" y="3292475"/>
          <p14:tracePt t="53066" x="4572000" y="3284538"/>
          <p14:tracePt t="53066" x="4579938" y="3284538"/>
          <p14:tracePt t="53083" x="4589463" y="3284538"/>
          <p14:tracePt t="53099" x="4597400" y="3275013"/>
          <p14:tracePt t="53099" x="4605338" y="3275013"/>
          <p14:tracePt t="53116" x="4614863" y="3275013"/>
          <p14:tracePt t="53116" x="4622800" y="3267075"/>
          <p14:tracePt t="53132" x="4640263" y="3259138"/>
          <p14:tracePt t="53150" x="4648200" y="3259138"/>
          <p14:tracePt t="53165" x="4657725" y="3249613"/>
          <p14:tracePt t="53182" x="4665663" y="3249613"/>
          <p14:tracePt t="53199" x="4673600" y="3249613"/>
          <p14:tracePt t="53199" x="4683125" y="3232150"/>
          <p14:tracePt t="53216" x="4691063" y="3232150"/>
          <p14:tracePt t="53232" x="4708525" y="3232150"/>
          <p14:tracePt t="53233" x="4716463" y="3224213"/>
          <p14:tracePt t="53249" x="4716463" y="3216275"/>
          <p14:tracePt t="53250" x="4733925" y="3206750"/>
          <p14:tracePt t="53266" x="4733925" y="3190875"/>
          <p14:tracePt t="53309" x="4733925" y="3181350"/>
          <p14:tracePt t="53317" x="4733925" y="3173413"/>
          <p14:tracePt t="53325" x="4741863" y="3163888"/>
          <p14:tracePt t="53341" x="4741863" y="3155950"/>
          <p14:tracePt t="53350" x="4741863" y="3148013"/>
          <p14:tracePt t="53365" x="4741863" y="3138488"/>
          <p14:tracePt t="53382" x="4751388" y="3130550"/>
          <p14:tracePt t="53383" x="4751388" y="3122613"/>
          <p14:tracePt t="53399" x="4751388" y="3113088"/>
          <p14:tracePt t="53416" x="4751388" y="3105150"/>
          <p14:tracePt t="53432" x="4751388" y="3079750"/>
          <p14:tracePt t="53433" x="4751388" y="3044825"/>
          <p14:tracePt t="53449" x="4751388" y="3036888"/>
          <p14:tracePt t="53465" x="4751388" y="3019425"/>
          <p14:tracePt t="53466" x="4751388" y="2994025"/>
          <p14:tracePt t="53483" x="4751388" y="2986088"/>
          <p14:tracePt t="53483" x="4741863" y="2976563"/>
          <p14:tracePt t="53499" x="4741863" y="2968625"/>
          <p14:tracePt t="53499" x="4733925" y="2959100"/>
          <p14:tracePt t="53515" x="4733925" y="2951163"/>
          <p14:tracePt t="53532" x="4725988" y="2951163"/>
          <p14:tracePt t="53532" x="4725988" y="2943225"/>
          <p14:tracePt t="53549" x="4716463" y="2933700"/>
          <p14:tracePt t="53550" x="4708525" y="2925763"/>
          <p14:tracePt t="53565" x="4700588" y="2925763"/>
          <p14:tracePt t="53566" x="4691063" y="2908300"/>
          <p14:tracePt t="53582" x="4673600" y="2890838"/>
          <p14:tracePt t="53583" x="4640263" y="2874963"/>
          <p14:tracePt t="53599" x="4622800" y="2865438"/>
          <p14:tracePt t="53599" x="4597400" y="2849563"/>
          <p14:tracePt t="53616" x="4564063" y="2840038"/>
          <p14:tracePt t="53616" x="4538663" y="2832100"/>
          <p14:tracePt t="53632" x="4511675" y="2814638"/>
          <p14:tracePt t="53633" x="4495800" y="2814638"/>
          <p14:tracePt t="53649" x="4478338" y="2806700"/>
          <p14:tracePt t="53649" x="4435475" y="2806700"/>
          <p14:tracePt t="53665" x="4402138" y="2797175"/>
          <p14:tracePt t="53666" x="4375150" y="2797175"/>
          <p14:tracePt t="53683" x="4341813" y="2789238"/>
          <p14:tracePt t="53683" x="4316413" y="2789238"/>
          <p14:tracePt t="53699" x="4291013" y="2781300"/>
          <p14:tracePt t="53699" x="4248150" y="2781300"/>
          <p14:tracePt t="53715" x="4205288" y="2781300"/>
          <p14:tracePt t="53732" x="4170363" y="2771775"/>
          <p14:tracePt t="53732" x="4129088" y="2771775"/>
          <p14:tracePt t="53749" x="4094163" y="2771775"/>
          <p14:tracePt t="53765" x="4060825" y="2771775"/>
          <p14:tracePt t="53766" x="4008438" y="2771775"/>
          <p14:tracePt t="53782" x="3992563" y="2771775"/>
          <p14:tracePt t="53799" x="3967163" y="2771775"/>
          <p14:tracePt t="53799" x="3914775" y="2771775"/>
          <p14:tracePt t="53816" x="3889375" y="2771775"/>
          <p14:tracePt t="53832" x="3838575" y="2771775"/>
          <p14:tracePt t="53832" x="3787775" y="2771775"/>
          <p14:tracePt t="53849" x="3770313" y="2771775"/>
          <p14:tracePt t="53865" x="3727450" y="2771775"/>
          <p14:tracePt t="53866" x="3694113" y="2771775"/>
          <p14:tracePt t="53883" x="3667125" y="2771775"/>
          <p14:tracePt t="53883" x="3633788" y="2771775"/>
          <p14:tracePt t="53899" x="3608388" y="2771775"/>
          <p14:tracePt t="53915" x="3582988" y="2771775"/>
          <p14:tracePt t="53916" x="3530600" y="2771775"/>
          <p14:tracePt t="53932" x="3505200" y="2771775"/>
          <p14:tracePt t="53950" x="3489325" y="2771775"/>
          <p14:tracePt t="53950" x="3421063" y="2781300"/>
          <p14:tracePt t="53965" x="3403600" y="2789238"/>
          <p14:tracePt t="53982" x="3386138" y="2789238"/>
          <p14:tracePt t="53982" x="3343275" y="2789238"/>
          <p14:tracePt t="53999" x="3327400" y="2797175"/>
          <p14:tracePt t="53999" x="3309938" y="2806700"/>
          <p14:tracePt t="54016" x="3300413" y="2806700"/>
          <p14:tracePt t="54017" x="3275013" y="2806700"/>
          <p14:tracePt t="54032" x="3249613" y="2814638"/>
          <p14:tracePt t="54033" x="3216275" y="2824163"/>
          <p14:tracePt t="54048" x="3198813" y="2824163"/>
          <p14:tracePt t="54049" x="3163888" y="2824163"/>
          <p14:tracePt t="54083" x="3095625" y="2849563"/>
          <p14:tracePt t="54084" x="3062288" y="2865438"/>
          <p14:tracePt t="54099" x="3044825" y="2874963"/>
          <p14:tracePt t="54115" x="3044825" y="2882900"/>
          <p14:tracePt t="54132" x="3036888" y="2890838"/>
          <p14:tracePt t="54132" x="3011488" y="2925763"/>
          <p14:tracePt t="54149" x="3011488" y="2943225"/>
          <p14:tracePt t="54165" x="3011488" y="2959100"/>
          <p14:tracePt t="54166" x="3011488" y="2976563"/>
          <p14:tracePt t="54182" x="3011488" y="2986088"/>
          <p14:tracePt t="54183" x="3011488" y="2994025"/>
          <p14:tracePt t="54199" x="3011488" y="3011488"/>
          <p14:tracePt t="54199" x="3011488" y="3036888"/>
          <p14:tracePt t="54216" x="3011488" y="3054350"/>
          <p14:tracePt t="54216" x="3019425" y="3070225"/>
          <p14:tracePt t="54232" x="3036888" y="3113088"/>
          <p14:tracePt t="54232" x="3044825" y="3138488"/>
          <p14:tracePt t="54248" x="3079750" y="3173413"/>
          <p14:tracePt t="54249" x="3105150" y="3198813"/>
          <p14:tracePt t="54265" x="3113088" y="3216275"/>
          <p14:tracePt t="54266" x="3138488" y="3232150"/>
          <p14:tracePt t="54283" x="3148013" y="3241675"/>
          <p14:tracePt t="54298" x="3155950" y="3241675"/>
          <p14:tracePt t="54315" x="3163888" y="3241675"/>
          <p14:tracePt t="54332" x="3163888" y="3249613"/>
          <p14:tracePt t="54332" x="3173413" y="3249613"/>
          <p14:tracePt t="54349" x="3181350" y="3259138"/>
          <p14:tracePt t="54365" x="3198813" y="3267075"/>
          <p14:tracePt t="54366" x="3206750" y="3267075"/>
          <p14:tracePt t="54382" x="3224213" y="3267075"/>
          <p14:tracePt t="54382" x="3241675" y="3275013"/>
          <p14:tracePt t="54398" x="3259138" y="3275013"/>
          <p14:tracePt t="54399" x="3275013" y="3284538"/>
          <p14:tracePt t="54416" x="3317875" y="3300413"/>
          <p14:tracePt t="54416" x="3335338" y="3300413"/>
          <p14:tracePt t="54432" x="3378200" y="3309938"/>
          <p14:tracePt t="54432" x="3411538" y="3309938"/>
          <p14:tracePt t="54448" x="3462338" y="3317875"/>
          <p14:tracePt t="54465" x="3530600" y="3327400"/>
          <p14:tracePt t="54466" x="3616325" y="3335338"/>
          <p14:tracePt t="54483" x="3659188" y="3335338"/>
          <p14:tracePt t="54483" x="3702050" y="3335338"/>
          <p14:tracePt t="54498" x="3719513" y="3343275"/>
          <p14:tracePt t="54499" x="3744913" y="3343275"/>
          <p14:tracePt t="54515" x="3762375" y="3343275"/>
          <p14:tracePt t="54516" x="3778250" y="3343275"/>
          <p14:tracePt t="54532" x="3803650" y="3343275"/>
          <p14:tracePt t="54532" x="3813175" y="3343275"/>
          <p14:tracePt t="54549" x="3830638" y="3343275"/>
          <p14:tracePt t="54550" x="3846513" y="3343275"/>
          <p14:tracePt t="54565" x="3863975" y="3343275"/>
          <p14:tracePt t="54582" x="3871913" y="3343275"/>
          <p14:tracePt t="54598" x="3924300" y="3335338"/>
          <p14:tracePt t="54599" x="3975100" y="3335338"/>
          <p14:tracePt t="54616" x="4000500" y="3335338"/>
          <p14:tracePt t="54616" x="4025900" y="3335338"/>
          <p14:tracePt t="54632" x="4051300" y="3335338"/>
          <p14:tracePt t="54648" x="4068763" y="3335338"/>
          <p14:tracePt t="54649" x="4119563" y="3335338"/>
          <p14:tracePt t="54665" x="4137025" y="3335338"/>
          <p14:tracePt t="54682" x="4179888" y="3335338"/>
          <p14:tracePt t="54698" x="4230688" y="3335338"/>
          <p14:tracePt t="54715" x="4273550" y="3335338"/>
          <p14:tracePt t="54715" x="4306888" y="3335338"/>
          <p14:tracePt t="54732" x="4324350" y="3335338"/>
          <p14:tracePt t="54732" x="4341813" y="3335338"/>
          <p14:tracePt t="54749" x="4359275" y="3335338"/>
          <p14:tracePt t="54765" x="4367213" y="3335338"/>
          <p14:tracePt t="54765" x="4392613" y="3335338"/>
          <p14:tracePt t="54782" x="4410075" y="3335338"/>
          <p14:tracePt t="54798" x="4418013" y="3335338"/>
          <p14:tracePt t="54799" x="4443413" y="3335338"/>
          <p14:tracePt t="54816" x="4452938" y="3335338"/>
          <p14:tracePt t="54832" x="4478338" y="3335338"/>
          <p14:tracePt t="54832" x="4503738" y="3335338"/>
          <p14:tracePt t="54848" x="4511675" y="3335338"/>
          <p14:tracePt t="54849" x="4538663" y="3335338"/>
          <p14:tracePt t="54865" x="4546600" y="3335338"/>
          <p14:tracePt t="54882" x="4572000" y="3335338"/>
          <p14:tracePt t="54898" x="4589463" y="3327400"/>
          <p14:tracePt t="54915" x="4597400" y="3317875"/>
          <p14:tracePt t="54915" x="4605338" y="3317875"/>
          <p14:tracePt t="54932" x="4614863" y="3317875"/>
          <p14:tracePt t="54949" x="4622800" y="3309938"/>
          <p14:tracePt t="54950" x="4632325" y="3309938"/>
          <p14:tracePt t="54965" x="4640263" y="3309938"/>
          <p14:tracePt t="54982" x="4640263" y="3300413"/>
          <p14:tracePt t="54982" x="4657725" y="3292475"/>
          <p14:tracePt t="54998" x="4665663" y="3292475"/>
          <p14:tracePt t="55016" x="4673600" y="3284538"/>
          <p14:tracePt t="55016" x="4683125" y="3284538"/>
          <p14:tracePt t="55049" x="4683125" y="3275013"/>
          <p14:tracePt t="55065" x="4691063" y="3267075"/>
          <p14:tracePt t="55145" x="4691063" y="3259138"/>
          <p14:tracePt t="55181" x="4691063" y="3249613"/>
          <p14:tracePt t="55197" x="4691063" y="3241675"/>
          <p14:tracePt t="55213" x="4691063" y="3232150"/>
          <p14:tracePt t="55221" x="4691063" y="3224213"/>
          <p14:tracePt t="55231" x="4691063" y="3216275"/>
          <p14:tracePt t="55232" x="0" y="0"/>
        </p14:tracePtLst>
        <p14:tracePtLst>
          <p14:tracePt t="56466" x="4367213" y="3249613"/>
          <p14:tracePt t="56545" x="4375150" y="3249613"/>
          <p14:tracePt t="56565" x="4392613" y="3249613"/>
          <p14:tracePt t="56581" x="4402138" y="3249613"/>
          <p14:tracePt t="56597" x="4418013" y="3249613"/>
          <p14:tracePt t="56613" x="4435475" y="3249613"/>
          <p14:tracePt t="56621" x="4452938" y="3249613"/>
          <p14:tracePt t="56631" x="4460875" y="3249613"/>
          <p14:tracePt t="56648" x="4470400" y="3249613"/>
          <p14:tracePt t="56648" x="4486275" y="3249613"/>
          <p14:tracePt t="56664" x="4495800" y="3249613"/>
          <p14:tracePt t="56682" x="4503738" y="3249613"/>
          <p14:tracePt t="56698" x="4511675" y="3249613"/>
          <p14:tracePt t="56698" x="4521200" y="3249613"/>
          <p14:tracePt t="56714" x="4529138" y="3249613"/>
          <p14:tracePt t="56715" x="4538663" y="3249613"/>
          <p14:tracePt t="56731" x="4546600" y="3249613"/>
          <p14:tracePt t="56732" x="4554538" y="3241675"/>
          <p14:tracePt t="56749" x="4564063" y="3241675"/>
          <p14:tracePt t="56764" x="4564063" y="3232150"/>
          <p14:tracePt t="56765" x="4572000" y="3232150"/>
          <p14:tracePt t="56781" x="4579938" y="3224213"/>
          <p14:tracePt t="56781" x="4589463" y="3216275"/>
          <p14:tracePt t="56798" x="4589463" y="3206750"/>
          <p14:tracePt t="56799" x="4597400" y="3206750"/>
          <p14:tracePt t="56815" x="4597400" y="3198813"/>
          <p14:tracePt t="56831" x="4597400" y="3190875"/>
          <p14:tracePt t="56832" x="4605338" y="3190875"/>
          <p14:tracePt t="56864" x="4605338" y="3181350"/>
          <p14:tracePt t="56865" x="4614863" y="3181350"/>
          <p14:tracePt t="56882" x="4614863" y="3173413"/>
          <p14:tracePt t="56882" x="4622800" y="3173413"/>
          <p14:tracePt t="56898" x="4632325" y="3163888"/>
          <p14:tracePt t="56898" x="4632325" y="3155950"/>
          <p14:tracePt t="56914" x="4640263" y="3155950"/>
          <p14:tracePt t="56915" x="4648200" y="3138488"/>
          <p14:tracePt t="56931" x="4657725" y="3130550"/>
          <p14:tracePt t="56949" x="4665663" y="3122613"/>
          <p14:tracePt t="56949" x="4673600" y="3105150"/>
          <p14:tracePt t="56964" x="4683125" y="3095625"/>
          <p14:tracePt t="56965" x="4700588" y="3079750"/>
          <p14:tracePt t="56981" x="4700588" y="3070225"/>
          <p14:tracePt t="56998" x="4708525" y="3062288"/>
          <p14:tracePt t="56998" x="4716463" y="3027363"/>
          <p14:tracePt t="57015" x="4716463" y="3019425"/>
          <p14:tracePt t="57015" x="4716463" y="3011488"/>
          <p14:tracePt t="57031" x="4716463" y="3001963"/>
          <p14:tracePt t="57049" x="4716463" y="2986088"/>
          <p14:tracePt t="57065" x="4716463" y="2976563"/>
          <p14:tracePt t="57066" x="4716463" y="2959100"/>
          <p14:tracePt t="57102" x="4716463" y="2943225"/>
          <p14:tracePt t="57102" x="4691063" y="2925763"/>
          <p14:tracePt t="57114" x="4683125" y="2900363"/>
          <p14:tracePt t="57115" x="4665663" y="2890838"/>
          <p14:tracePt t="57131" x="4657725" y="2882900"/>
          <p14:tracePt t="57131" x="4648200" y="2882900"/>
          <p14:tracePt t="57148" x="4632325" y="2874963"/>
          <p14:tracePt t="57149" x="4622800" y="2865438"/>
          <p14:tracePt t="57164" x="4614863" y="2857500"/>
          <p14:tracePt t="57165" x="4589463" y="2857500"/>
          <p14:tracePt t="57181" x="4579938" y="2849563"/>
          <p14:tracePt t="57198" x="4564063" y="2849563"/>
          <p14:tracePt t="57198" x="4529138" y="2840038"/>
          <p14:tracePt t="57215" x="4521200" y="2840038"/>
          <p14:tracePt t="57215" x="4503738" y="2840038"/>
          <p14:tracePt t="57231" x="4495800" y="2840038"/>
          <p14:tracePt t="57248" x="4478338" y="2840038"/>
          <p14:tracePt t="57248" x="4435475" y="2849563"/>
          <p14:tracePt t="57264" x="4418013" y="2849563"/>
          <p14:tracePt t="57265" x="4402138" y="2857500"/>
          <p14:tracePt t="57282" x="4384675" y="2865438"/>
          <p14:tracePt t="57282" x="4349750" y="2874963"/>
          <p14:tracePt t="57298" x="4341813" y="2882900"/>
          <p14:tracePt t="57298" x="4316413" y="2890838"/>
          <p14:tracePt t="57314" x="4316413" y="2900363"/>
          <p14:tracePt t="57315" x="4306888" y="2908300"/>
          <p14:tracePt t="57331" x="4291013" y="2917825"/>
          <p14:tracePt t="57349" x="4281488" y="2925763"/>
          <p14:tracePt t="57349" x="4273550" y="2933700"/>
          <p14:tracePt t="57364" x="4265613" y="2943225"/>
          <p14:tracePt t="57365" x="4256088" y="2951163"/>
          <p14:tracePt t="57381" x="4248150" y="2951163"/>
          <p14:tracePt t="57381" x="4248150" y="2959100"/>
          <p14:tracePt t="57398" x="4238625" y="2968625"/>
          <p14:tracePt t="57398" x="4230688" y="2968625"/>
          <p14:tracePt t="57415" x="4222750" y="2986088"/>
          <p14:tracePt t="57415" x="4213225" y="2986088"/>
          <p14:tracePt t="57431" x="4213225" y="3001963"/>
          <p14:tracePt t="57432" x="4205288" y="3011488"/>
          <p14:tracePt t="57448" x="4197350" y="3019425"/>
          <p14:tracePt t="57448" x="4197350" y="3036888"/>
          <p14:tracePt t="57464" x="4197350" y="3054350"/>
          <p14:tracePt t="57465" x="4197350" y="3070225"/>
          <p14:tracePt t="57482" x="4187825" y="3087688"/>
          <p14:tracePt t="57482" x="4187825" y="3122613"/>
          <p14:tracePt t="57498" x="4179888" y="3130550"/>
          <p14:tracePt t="57498" x="4179888" y="3148013"/>
          <p14:tracePt t="57514" x="4170363" y="3155950"/>
          <p14:tracePt t="57515" x="4170363" y="3163888"/>
          <p14:tracePt t="57531" x="4170363" y="3173413"/>
          <p14:tracePt t="57548" x="4170363" y="3181350"/>
          <p14:tracePt t="57549" x="4170363" y="3198813"/>
          <p14:tracePt t="57564" x="4170363" y="3206750"/>
          <p14:tracePt t="57581" x="4170363" y="3216275"/>
          <p14:tracePt t="57581" x="4170363" y="3224213"/>
          <p14:tracePt t="57598" x="4170363" y="3232150"/>
          <p14:tracePt t="57615" x="4179888" y="3241675"/>
          <p14:tracePt t="57615" x="4187825" y="3249613"/>
          <p14:tracePt t="57631" x="4187825" y="3259138"/>
          <p14:tracePt t="57632" x="4205288" y="3259138"/>
          <p14:tracePt t="57647" x="4205288" y="3275013"/>
          <p14:tracePt t="57648" x="4222750" y="3275013"/>
          <p14:tracePt t="57664" x="4230688" y="3292475"/>
          <p14:tracePt t="57665" x="4256088" y="3300413"/>
          <p14:tracePt t="57682" x="4273550" y="3317875"/>
          <p14:tracePt t="57682" x="4316413" y="3327400"/>
          <p14:tracePt t="57698" x="4333875" y="3335338"/>
          <p14:tracePt t="57698" x="4349750" y="3343275"/>
          <p14:tracePt t="57714" x="4375150" y="3343275"/>
          <p14:tracePt t="57715" x="4384675" y="3343275"/>
          <p14:tracePt t="57731" x="4402138" y="3343275"/>
          <p14:tracePt t="57731" x="4418013" y="3343275"/>
          <p14:tracePt t="57748" x="4427538" y="3343275"/>
          <p14:tracePt t="57764" x="4435475" y="3343275"/>
          <p14:tracePt t="57765" x="4443413" y="3343275"/>
          <p14:tracePt t="57781" x="4452938" y="3343275"/>
          <p14:tracePt t="57797" x="4460875" y="3343275"/>
          <p14:tracePt t="57798" x="4478338" y="3335338"/>
          <p14:tracePt t="57815" x="4495800" y="3327400"/>
          <p14:tracePt t="57815" x="4503738" y="3317875"/>
          <p14:tracePt t="57831" x="4511675" y="3317875"/>
          <p14:tracePt t="57847" x="4529138" y="3300413"/>
          <p14:tracePt t="57848" x="4546600" y="3300413"/>
          <p14:tracePt t="57864" x="4554538" y="3300413"/>
          <p14:tracePt t="57865" x="4564063" y="3292475"/>
          <p14:tracePt t="57898" x="4572000" y="3292475"/>
          <p14:tracePt t="57914" x="4572000" y="3284538"/>
          <p14:tracePt t="57931" x="4572000" y="3275013"/>
          <p14:tracePt t="57948" x="4579938" y="3275013"/>
          <p14:tracePt t="57949" x="4589463" y="3267075"/>
          <p14:tracePt t="57964" x="4597400" y="3259138"/>
          <p14:tracePt t="57981" x="4597400" y="3249613"/>
          <p14:tracePt t="57998" x="4605338" y="3241675"/>
          <p14:tracePt t="58015" x="4614863" y="3232150"/>
          <p14:tracePt t="58015" x="4614863" y="3224213"/>
          <p14:tracePt t="58031" x="4614863" y="3216275"/>
          <p14:tracePt t="58032" x="0" y="0"/>
        </p14:tracePtLst>
        <p14:tracePtLst>
          <p14:tracePt t="63358" x="4887913" y="3275013"/>
          <p14:tracePt t="63513" x="4895850" y="3267075"/>
          <p14:tracePt t="63521" x="4905375" y="3267075"/>
          <p14:tracePt t="63529" x="4921250" y="3267075"/>
          <p14:tracePt t="63546" x="4956175" y="3259138"/>
          <p14:tracePt t="63546" x="4973638" y="3259138"/>
          <p14:tracePt t="63562" x="4999038" y="3259138"/>
          <p14:tracePt t="63579" x="5024438" y="3259138"/>
          <p14:tracePt t="63579" x="5110163" y="3249613"/>
          <p14:tracePt t="63597" x="5143500" y="3241675"/>
          <p14:tracePt t="63597" x="5168900" y="3232150"/>
          <p14:tracePt t="63612" x="5186363" y="3232150"/>
          <p14:tracePt t="63613" x="5203825" y="3232150"/>
          <p14:tracePt t="63629" x="5229225" y="3224213"/>
          <p14:tracePt t="63630" x="5245100" y="3224213"/>
          <p14:tracePt t="63646" x="5280025" y="3224213"/>
          <p14:tracePt t="63646" x="5305425" y="3224213"/>
          <p14:tracePt t="63663" x="5330825" y="3224213"/>
          <p14:tracePt t="63664" x="5340350" y="3224213"/>
          <p14:tracePt t="63679" x="5373688" y="3224213"/>
          <p14:tracePt t="63680" x="5416550" y="3232150"/>
          <p14:tracePt t="63696" x="5459413" y="3232150"/>
          <p14:tracePt t="63696" x="5510213" y="3241675"/>
          <p14:tracePt t="63712" x="5561013" y="3249613"/>
          <p14:tracePt t="63713" x="5586413" y="3259138"/>
          <p14:tracePt t="63730" x="5613400" y="3259138"/>
          <p14:tracePt t="63730" x="5689600" y="3267075"/>
          <p14:tracePt t="63746" x="5732463" y="3275013"/>
          <p14:tracePt t="63746" x="5783263" y="3275013"/>
          <p14:tracePt t="63762" x="5816600" y="3284538"/>
          <p14:tracePt t="63763" x="5843588" y="3284538"/>
          <p14:tracePt t="63779" x="5876925" y="3284538"/>
          <p14:tracePt t="63796" x="5902325" y="3284538"/>
          <p14:tracePt t="63797" x="5919788" y="3284538"/>
          <p14:tracePt t="63812" x="5945188" y="3284538"/>
          <p14:tracePt t="63813" x="5962650" y="3284538"/>
          <p14:tracePt t="63829" x="5988050" y="3284538"/>
          <p14:tracePt t="63830" x="6021388" y="3284538"/>
          <p14:tracePt t="63846" x="6038850" y="3284538"/>
          <p14:tracePt t="63846" x="6056313" y="3284538"/>
          <p14:tracePt t="63863" x="6081713" y="3292475"/>
          <p14:tracePt t="63864" x="6089650" y="3292475"/>
          <p14:tracePt t="63879" x="6099175" y="3292475"/>
          <p14:tracePt t="63896" x="6107113" y="3292475"/>
          <p14:tracePt t="63937" x="6116638" y="3292475"/>
          <p14:tracePt t="63945" x="6124575" y="3292475"/>
          <p14:tracePt t="63953" x="6142038" y="3292475"/>
          <p14:tracePt t="63962" x="6149975" y="3292475"/>
          <p14:tracePt t="63979" x="6167438" y="3292475"/>
          <p14:tracePt t="63980" x="6175375" y="3292475"/>
          <p14:tracePt t="63996" x="6184900" y="3292475"/>
          <p14:tracePt t="63996" x="6200775" y="3292475"/>
          <p14:tracePt t="64013" x="6210300" y="3292475"/>
          <p14:tracePt t="64013" x="6218238" y="3292475"/>
          <p14:tracePt t="64029" x="6226175" y="3292475"/>
          <p14:tracePt t="64030" x="6243638" y="3292475"/>
          <p14:tracePt t="64047" x="6286500" y="3292475"/>
          <p14:tracePt t="64063" x="6303963" y="3292475"/>
          <p14:tracePt t="64063" x="6329363" y="3292475"/>
          <p14:tracePt t="64080" x="6362700" y="3292475"/>
          <p14:tracePt t="64096" x="6388100" y="3284538"/>
          <p14:tracePt t="64096" x="6430963" y="3284538"/>
          <p14:tracePt t="64112" x="6448425" y="3284538"/>
          <p14:tracePt t="64129" x="6483350" y="3284538"/>
          <p14:tracePt t="64130" x="6516688" y="3284538"/>
          <p14:tracePt t="64146" x="6534150" y="3284538"/>
          <p14:tracePt t="64147" x="6551613" y="3284538"/>
          <p14:tracePt t="64162" x="6567488" y="3284538"/>
          <p14:tracePt t="64163" x="6584950" y="3284538"/>
          <p14:tracePt t="64179" x="6610350" y="3284538"/>
          <p14:tracePt t="64180" x="6619875" y="3284538"/>
          <p14:tracePt t="64196" x="6635750" y="3284538"/>
          <p14:tracePt t="64196" x="6645275" y="3284538"/>
          <p14:tracePt t="64213" x="6653213" y="3284538"/>
          <p14:tracePt t="64213" x="6661150" y="3284538"/>
          <p14:tracePt t="64229" x="6670675" y="3284538"/>
          <p14:tracePt t="64245" x="6678613" y="3284538"/>
          <p14:tracePt t="64246" x="6721475" y="3284538"/>
          <p14:tracePt t="64262" x="6738938" y="3284538"/>
          <p14:tracePt t="64280" x="6781800" y="3284538"/>
          <p14:tracePt t="64280" x="6875463" y="3292475"/>
          <p14:tracePt t="64296" x="6908800" y="3300413"/>
          <p14:tracePt t="64296" x="6951663" y="3309938"/>
          <p14:tracePt t="64312" x="6977063" y="3309938"/>
          <p14:tracePt t="64313" x="6994525" y="3317875"/>
          <p14:tracePt t="64329" x="7019925" y="3327400"/>
          <p14:tracePt t="64330" x="7054850" y="3327400"/>
          <p14:tracePt t="64346" x="7080250" y="3327400"/>
          <p14:tracePt t="64347" x="7088188" y="3327400"/>
          <p14:tracePt t="64362" x="7113588" y="3327400"/>
          <p14:tracePt t="64363" x="7131050" y="3327400"/>
          <p14:tracePt t="64379" x="7148513" y="3327400"/>
          <p14:tracePt t="64396" x="7173913" y="3327400"/>
          <p14:tracePt t="64396" x="7224713" y="3327400"/>
          <p14:tracePt t="64413" x="7242175" y="3327400"/>
          <p14:tracePt t="64429" x="7250113" y="3327400"/>
          <p14:tracePt t="64429" x="7259638" y="3327400"/>
          <p14:tracePt t="64462" x="7267575" y="3327400"/>
          <p14:tracePt t="64480" x="7275513" y="3327400"/>
          <p14:tracePt t="64496" x="7285038" y="3327400"/>
          <p14:tracePt t="64512" x="7300913" y="3327400"/>
          <p14:tracePt t="64513" x="7310438" y="3327400"/>
          <p14:tracePt t="64529" x="7318375" y="3327400"/>
          <p14:tracePt t="64529" x="7327900" y="3327400"/>
          <p14:tracePt t="64546" x="7335838" y="3327400"/>
          <p14:tracePt t="64565" x="7343775" y="3327400"/>
          <p14:tracePt t="64581" x="7361238" y="3317875"/>
          <p14:tracePt t="64596" x="7386638" y="3317875"/>
          <p14:tracePt t="64613" x="7404100" y="3317875"/>
          <p14:tracePt t="64613" x="7437438" y="3317875"/>
          <p14:tracePt t="64629" x="7454900" y="3309938"/>
          <p14:tracePt t="64630" x="7472363" y="3309938"/>
          <p14:tracePt t="64645" x="7480300" y="3309938"/>
          <p14:tracePt t="64646" x="7489825" y="3309938"/>
          <p14:tracePt t="64662" x="7489825" y="3300413"/>
          <p14:tracePt t="64663" x="7497763" y="3300413"/>
          <p14:tracePt t="64679" x="7505700" y="3300413"/>
          <p14:tracePt t="64695" x="7515225" y="3300413"/>
          <p14:tracePt t="64696" x="7523163" y="3300413"/>
          <p14:tracePt t="64712" x="7531100" y="3300413"/>
          <p14:tracePt t="64729" x="7548563" y="3292475"/>
          <p14:tracePt t="64730" x="7591425" y="3292475"/>
          <p14:tracePt t="64746" x="7599363" y="3292475"/>
          <p14:tracePt t="64762" x="7608888" y="3284538"/>
          <p14:tracePt t="64763" x="7616825" y="3284538"/>
          <p14:tracePt t="65285" x="7626350" y="3275013"/>
          <p14:tracePt t="65293" x="7626350" y="3267075"/>
          <p14:tracePt t="65301" x="7634288" y="3259138"/>
          <p14:tracePt t="65317" x="7642225" y="3249613"/>
          <p14:tracePt t="65329" x="7642225" y="3241675"/>
          <p14:tracePt t="65345" x="7642225" y="3232150"/>
          <p14:tracePt t="65363" x="7642225" y="3224213"/>
          <p14:tracePt t="65363" x="7642225" y="3216275"/>
          <p14:tracePt t="65379" x="7642225" y="3206750"/>
          <p14:tracePt t="65395" x="7634288" y="3206750"/>
          <p14:tracePt t="65396" x="7634288" y="3190875"/>
          <p14:tracePt t="65412" x="7634288" y="3181350"/>
          <p14:tracePt t="65429" x="7626350" y="3173413"/>
          <p14:tracePt t="65430" x="7626350" y="3163888"/>
          <p14:tracePt t="65462" x="7616825" y="3148013"/>
          <p14:tracePt t="65478" x="7616825" y="3138488"/>
          <p14:tracePt t="65496" x="7608888" y="3122613"/>
          <p14:tracePt t="65496" x="7599363" y="3105150"/>
          <p14:tracePt t="65512" x="7599363" y="3087688"/>
          <p14:tracePt t="65513" x="7599363" y="3070225"/>
          <p14:tracePt t="65528" x="7583488" y="3054350"/>
          <p14:tracePt t="65529" x="7573963" y="3044825"/>
          <p14:tracePt t="65545" x="7573963" y="3036888"/>
          <p14:tracePt t="65546" x="7566025" y="3019425"/>
          <p14:tracePt t="65563" x="7548563" y="3011488"/>
          <p14:tracePt t="65563" x="7548563" y="3001963"/>
          <p14:tracePt t="65578" x="7531100" y="2994025"/>
          <p14:tracePt t="65595" x="7523163" y="2986088"/>
          <p14:tracePt t="65596" x="7523163" y="2976563"/>
          <p14:tracePt t="65612" x="7505700" y="2968625"/>
          <p14:tracePt t="65629" x="7489825" y="2959100"/>
          <p14:tracePt t="65630" x="7480300" y="2951163"/>
          <p14:tracePt t="65645" x="7472363" y="2943225"/>
          <p14:tracePt t="65646" x="7429500" y="2933700"/>
          <p14:tracePt t="65662" x="7412038" y="2925763"/>
          <p14:tracePt t="65663" x="7396163" y="2917825"/>
          <p14:tracePt t="65678" x="7361238" y="2908300"/>
          <p14:tracePt t="65679" x="7327900" y="2900363"/>
          <p14:tracePt t="65696" x="7292975" y="2900363"/>
          <p14:tracePt t="65697" x="7259638" y="2900363"/>
          <p14:tracePt t="65712" x="7207250" y="2900363"/>
          <p14:tracePt t="65728" x="7173913" y="2890838"/>
          <p14:tracePt t="65745" x="7070725" y="2890838"/>
          <p14:tracePt t="65746" x="7011988" y="2890838"/>
          <p14:tracePt t="65763" x="6977063" y="2890838"/>
          <p14:tracePt t="65763" x="6934200" y="2890838"/>
          <p14:tracePt t="65778" x="6926263" y="2890838"/>
          <p14:tracePt t="65779" x="6891338" y="2890838"/>
          <p14:tracePt t="65795" x="6875463" y="2890838"/>
          <p14:tracePt t="65796" x="6850063" y="2890838"/>
          <p14:tracePt t="65812" x="6824663" y="2890838"/>
          <p14:tracePt t="65812" x="6797675" y="2890838"/>
          <p14:tracePt t="65829" x="6764338" y="2890838"/>
          <p14:tracePt t="65830" x="6738938" y="2890838"/>
          <p14:tracePt t="65845" x="6713538" y="2900363"/>
          <p14:tracePt t="65846" x="6688138" y="2908300"/>
          <p14:tracePt t="65862" x="6661150" y="2917825"/>
          <p14:tracePt t="65862" x="6645275" y="2917825"/>
          <p14:tracePt t="65878" x="6619875" y="2925763"/>
          <p14:tracePt t="65879" x="6584950" y="2943225"/>
          <p14:tracePt t="65896" x="6551613" y="2951163"/>
          <p14:tracePt t="65896" x="6534150" y="2959100"/>
          <p14:tracePt t="65912" x="6508750" y="2959100"/>
          <p14:tracePt t="65913" x="6483350" y="2959100"/>
          <p14:tracePt t="65928" x="6456363" y="2959100"/>
          <p14:tracePt t="65945" x="6405563" y="2959100"/>
          <p14:tracePt t="65945" x="6329363" y="2968625"/>
          <p14:tracePt t="65962" x="6303963" y="2968625"/>
          <p14:tracePt t="65963" x="6269038" y="2968625"/>
          <p14:tracePt t="65978" x="6243638" y="2976563"/>
          <p14:tracePt t="65979" x="6192838" y="2976563"/>
          <p14:tracePt t="65995" x="6175375" y="2976563"/>
          <p14:tracePt t="65996" x="6149975" y="2976563"/>
          <p14:tracePt t="66012" x="6116638" y="2986088"/>
          <p14:tracePt t="66012" x="6089650" y="2994025"/>
          <p14:tracePt t="66029" x="6064250" y="2994025"/>
          <p14:tracePt t="66030" x="6048375" y="2994025"/>
          <p14:tracePt t="66045" x="6038850" y="2994025"/>
          <p14:tracePt t="66062" x="6021388" y="3001963"/>
          <p14:tracePt t="66062" x="5995988" y="3019425"/>
          <p14:tracePt t="66079" x="5962650" y="3019425"/>
          <p14:tracePt t="66096" x="5953125" y="3027363"/>
          <p14:tracePt t="66112" x="5919788" y="3036888"/>
          <p14:tracePt t="66112" x="5911850" y="3044825"/>
          <p14:tracePt t="66128" x="5902325" y="3044825"/>
          <p14:tracePt t="66129" x="5894388" y="3054350"/>
          <p14:tracePt t="66145" x="5876925" y="3054350"/>
          <p14:tracePt t="66146" x="5859463" y="3062288"/>
          <p14:tracePt t="66162" x="5851525" y="3070225"/>
          <p14:tracePt t="66163" x="5843588" y="3079750"/>
          <p14:tracePt t="66178" x="5826125" y="3087688"/>
          <p14:tracePt t="66179" x="5816600" y="3095625"/>
          <p14:tracePt t="66195" x="5800725" y="3095625"/>
          <p14:tracePt t="66212" x="5791200" y="3105150"/>
          <p14:tracePt t="66212" x="5775325" y="3113088"/>
          <p14:tracePt t="66229" x="5765800" y="3130550"/>
          <p14:tracePt t="66230" x="5757863" y="3130550"/>
          <p14:tracePt t="66245" x="5748338" y="3148013"/>
          <p14:tracePt t="66262" x="5740400" y="3163888"/>
          <p14:tracePt t="66278" x="5740400" y="3173413"/>
          <p14:tracePt t="66279" x="5740400" y="3190875"/>
          <p14:tracePt t="66296" x="5740400" y="3198813"/>
          <p14:tracePt t="66312" x="5740400" y="3206750"/>
          <p14:tracePt t="66328" x="5748338" y="3206750"/>
          <p14:tracePt t="66345" x="5757863" y="3224213"/>
          <p14:tracePt t="66346" x="5775325" y="3249613"/>
          <p14:tracePt t="66362" x="5808663" y="3267075"/>
          <p14:tracePt t="66388" x="5834063" y="3284538"/>
          <p14:tracePt t="66388" x="5894388" y="3292475"/>
          <p14:tracePt t="66401" x="5919788" y="3300413"/>
          <p14:tracePt t="66401" x="5953125" y="3309938"/>
          <p14:tracePt t="66412" x="5995988" y="3309938"/>
          <p14:tracePt t="66429" x="6038850" y="3317875"/>
          <p14:tracePt t="66429" x="6089650" y="3317875"/>
          <p14:tracePt t="66445" x="6107113" y="3317875"/>
          <p14:tracePt t="66462" x="6142038" y="3317875"/>
          <p14:tracePt t="66462" x="6192838" y="3317875"/>
          <p14:tracePt t="66478" x="6226175" y="3317875"/>
          <p14:tracePt t="66479" x="6286500" y="3317875"/>
          <p14:tracePt t="66496" x="6346825" y="3327400"/>
          <p14:tracePt t="66496" x="6430963" y="3327400"/>
          <p14:tracePt t="66512" x="6499225" y="3335338"/>
          <p14:tracePt t="66512" x="6577013" y="3343275"/>
          <p14:tracePt t="66528" x="6653213" y="3352800"/>
          <p14:tracePt t="66529" x="6729413" y="3360738"/>
          <p14:tracePt t="66545" x="6772275" y="3368675"/>
          <p14:tracePt t="66546" x="6850063" y="3368675"/>
          <p14:tracePt t="66562" x="6865938" y="3368675"/>
          <p14:tracePt t="66578" x="6900863" y="3368675"/>
          <p14:tracePt t="66579" x="6959600" y="3368675"/>
          <p14:tracePt t="66595" x="6994525" y="3368675"/>
          <p14:tracePt t="66612" x="7037388" y="3368675"/>
          <p14:tracePt t="66612" x="7088188" y="3360738"/>
          <p14:tracePt t="66629" x="7096125" y="3360738"/>
          <p14:tracePt t="66629" x="7123113" y="3360738"/>
          <p14:tracePt t="66645" x="7138988" y="3360738"/>
          <p14:tracePt t="66646" x="7156450" y="3352800"/>
          <p14:tracePt t="66661" x="7173913" y="3343275"/>
          <p14:tracePt t="66662" x="7199313" y="3343275"/>
          <p14:tracePt t="66678" x="7216775" y="3335338"/>
          <p14:tracePt t="66679" x="7259638" y="3335338"/>
          <p14:tracePt t="66696" x="7275513" y="3335338"/>
          <p14:tracePt t="66696" x="7300913" y="3335338"/>
          <p14:tracePt t="66712" x="7343775" y="3335338"/>
          <p14:tracePt t="66712" x="7396163" y="3327400"/>
          <p14:tracePt t="66728" x="7454900" y="3327400"/>
          <p14:tracePt t="66729" x="7497763" y="3327400"/>
          <p14:tracePt t="66745" x="7548563" y="3317875"/>
          <p14:tracePt t="66745" x="7608888" y="3309938"/>
          <p14:tracePt t="66762" x="7608888" y="3300413"/>
          <p14:tracePt t="66763" x="7616825" y="3300413"/>
          <p14:tracePt t="66778" x="7626350" y="3300413"/>
          <p14:tracePt t="66795" x="7634288" y="3284538"/>
          <p14:tracePt t="66796" x="7651750" y="3275013"/>
          <p14:tracePt t="66812" x="7659688" y="3259138"/>
          <p14:tracePt t="66812" x="7685088" y="3249613"/>
          <p14:tracePt t="66829" x="7710488" y="3232150"/>
          <p14:tracePt t="66829" x="7727950" y="3224213"/>
          <p14:tracePt t="66845" x="7735888" y="3206750"/>
          <p14:tracePt t="66846" x="7753350" y="3206750"/>
          <p14:tracePt t="66862" x="7762875" y="3198813"/>
          <p14:tracePt t="66862" x="7762875" y="3190875"/>
          <p14:tracePt t="66878" x="7770813" y="3190875"/>
          <p14:tracePt t="66896" x="7770813" y="3181350"/>
          <p14:tracePt t="66912" x="7770813" y="3173413"/>
          <p14:tracePt t="66912" x="7788275" y="3155950"/>
          <p14:tracePt t="66928" x="7788275" y="3148013"/>
          <p14:tracePt t="66929" x="7788275" y="3122613"/>
          <p14:tracePt t="66945" x="7788275" y="3113088"/>
          <p14:tracePt t="66946" x="7788275" y="3095625"/>
          <p14:tracePt t="66962" x="7788275" y="3087688"/>
          <p14:tracePt t="66963" x="7788275" y="3079750"/>
          <p14:tracePt t="66978" x="7788275" y="3070225"/>
          <p14:tracePt t="66995" x="7778750" y="3054350"/>
          <p14:tracePt t="67012" x="7770813" y="3036888"/>
          <p14:tracePt t="67012" x="7762875" y="3027363"/>
          <p14:tracePt t="67029" x="7762875" y="3019425"/>
          <p14:tracePt t="67029" x="7753350" y="3011488"/>
          <p14:tracePt t="67045" x="7745413" y="3001963"/>
          <p14:tracePt t="67046" x="7735888" y="2994025"/>
          <p14:tracePt t="67061" x="7727950" y="2986088"/>
          <p14:tracePt t="67062" x="7710488" y="2959100"/>
          <p14:tracePt t="67078" x="7694613" y="2951163"/>
          <p14:tracePt t="67079" x="7667625" y="2925763"/>
          <p14:tracePt t="67096" x="7634288" y="2908300"/>
          <p14:tracePt t="67096" x="7599363" y="2890838"/>
          <p14:tracePt t="67113" x="7531100" y="2865438"/>
          <p14:tracePt t="67129" x="7489825" y="2849563"/>
          <p14:tracePt t="67129" x="7412038" y="2824163"/>
          <p14:tracePt t="67145" x="7386638" y="2814638"/>
          <p14:tracePt t="67146" x="7343775" y="2797175"/>
          <p14:tracePt t="67162" x="7292975" y="2789238"/>
          <p14:tracePt t="67163" x="7259638" y="2781300"/>
          <p14:tracePt t="67178" x="7242175" y="2771775"/>
          <p14:tracePt t="67179" x="7191375" y="2771775"/>
          <p14:tracePt t="67195" x="7148513" y="2763838"/>
          <p14:tracePt t="67211" x="7096125" y="2763838"/>
          <p14:tracePt t="67212" x="7037388" y="2763838"/>
          <p14:tracePt t="67229" x="7002463" y="2763838"/>
          <p14:tracePt t="67245" x="6951663" y="2763838"/>
          <p14:tracePt t="67245" x="6883400" y="2763838"/>
          <p14:tracePt t="67261" x="6832600" y="2763838"/>
          <p14:tracePt t="67278" x="6797675" y="2763838"/>
          <p14:tracePt t="67279" x="6704013" y="2763838"/>
          <p14:tracePt t="67295" x="6670675" y="2763838"/>
          <p14:tracePt t="67311" x="6619875" y="2763838"/>
          <p14:tracePt t="67312" x="6551613" y="2763838"/>
          <p14:tracePt t="67328" x="6508750" y="2763838"/>
          <p14:tracePt t="67345" x="6473825" y="2763838"/>
          <p14:tracePt t="67345" x="6380163" y="2763838"/>
          <p14:tracePt t="67362" x="6346825" y="2763838"/>
          <p14:tracePt t="67363" x="6319838" y="2763838"/>
          <p14:tracePt t="67378" x="6294438" y="2763838"/>
          <p14:tracePt t="67399" x="6253163" y="2763838"/>
          <p14:tracePt t="67399" x="6218238" y="2763838"/>
          <p14:tracePt t="67421" x="6175375" y="2771775"/>
          <p14:tracePt t="67422" x="6124575" y="2771775"/>
          <p14:tracePt t="67442" x="6089650" y="2781300"/>
          <p14:tracePt t="67442" x="6038850" y="2781300"/>
          <p14:tracePt t="67461" x="6013450" y="2789238"/>
          <p14:tracePt t="67462" x="5988050" y="2789238"/>
          <p14:tracePt t="67478" x="5962650" y="2789238"/>
          <p14:tracePt t="67479" x="5945188" y="2789238"/>
          <p14:tracePt t="67501" x="5919788" y="2797175"/>
          <p14:tracePt t="67501" x="5876925" y="2814638"/>
          <p14:tracePt t="67512" x="5834063" y="2832100"/>
          <p14:tracePt t="67528" x="5816600" y="2840038"/>
          <p14:tracePt t="67528" x="5808663" y="2857500"/>
          <p14:tracePt t="67545" x="5783263" y="2874963"/>
          <p14:tracePt t="67546" x="5757863" y="2908300"/>
          <p14:tracePt t="67561" x="5748338" y="2908300"/>
          <p14:tracePt t="67562" x="5740400" y="2925763"/>
          <p14:tracePt t="67579" x="5732463" y="2943225"/>
          <p14:tracePt t="67579" x="5732463" y="2951163"/>
          <p14:tracePt t="67595" x="5715000" y="2976563"/>
          <p14:tracePt t="67595" x="5715000" y="2986088"/>
          <p14:tracePt t="67611" x="5715000" y="2994025"/>
          <p14:tracePt t="67612" x="5715000" y="3011488"/>
          <p14:tracePt t="67628" x="5715000" y="3036888"/>
          <p14:tracePt t="67645" x="5715000" y="3062288"/>
          <p14:tracePt t="67646" x="5732463" y="3113088"/>
          <p14:tracePt t="67661" x="5732463" y="3148013"/>
          <p14:tracePt t="67662" x="5748338" y="3190875"/>
          <p14:tracePt t="67678" x="5748338" y="3232150"/>
          <p14:tracePt t="67679" x="5765800" y="3259138"/>
          <p14:tracePt t="67695" x="5783263" y="3284538"/>
          <p14:tracePt t="67695" x="5800725" y="3309938"/>
          <p14:tracePt t="67712" x="5816600" y="3327400"/>
          <p14:tracePt t="67712" x="5834063" y="3343275"/>
          <p14:tracePt t="67728" x="5851525" y="3360738"/>
          <p14:tracePt t="67729" x="5884863" y="3378200"/>
          <p14:tracePt t="67745" x="5911850" y="3395663"/>
          <p14:tracePt t="67745" x="5953125" y="3411538"/>
          <p14:tracePt t="67761" x="5970588" y="3411538"/>
          <p14:tracePt t="67762" x="5995988" y="3411538"/>
          <p14:tracePt t="67779" x="6056313" y="3421063"/>
          <p14:tracePt t="67779" x="6124575" y="3429000"/>
          <p14:tracePt t="67795" x="6235700" y="3429000"/>
          <p14:tracePt t="67795" x="6337300" y="3429000"/>
          <p14:tracePt t="67811" x="6440488" y="3429000"/>
          <p14:tracePt t="67812" x="6524625" y="3429000"/>
          <p14:tracePt t="67828" x="6635750" y="3446463"/>
          <p14:tracePt t="67828" x="6756400" y="3446463"/>
          <p14:tracePt t="67845" x="6858000" y="3446463"/>
          <p14:tracePt t="67861" x="6986588" y="3446463"/>
          <p14:tracePt t="67862" x="7181850" y="3436938"/>
          <p14:tracePt t="67878" x="7267575" y="3421063"/>
          <p14:tracePt t="67879" x="7335838" y="3411538"/>
          <p14:tracePt t="67895" x="7386638" y="3395663"/>
          <p14:tracePt t="67895" x="7429500" y="3378200"/>
          <p14:tracePt t="67912" x="7437438" y="3368675"/>
          <p14:tracePt t="67913" x="7454900" y="3352800"/>
          <p14:tracePt t="67928" x="7462838" y="3343275"/>
          <p14:tracePt t="67945" x="7462838" y="3327400"/>
          <p14:tracePt t="67945" x="7472363" y="3327400"/>
          <p14:tracePt t="67961" x="7480300" y="3317875"/>
          <p14:tracePt t="67962" x="7480300" y="3309938"/>
          <p14:tracePt t="67979" x="7480300" y="3300413"/>
          <p14:tracePt t="67979" x="7489825" y="3300413"/>
          <p14:tracePt t="67994" x="7489825" y="3292475"/>
          <p14:tracePt t="68011" x="7497763" y="3292475"/>
          <p14:tracePt t="68028" x="7505700" y="3284538"/>
          <p14:tracePt t="68046" x="7505700" y="3275013"/>
          <p14:tracePt t="68062" x="7515225" y="3275013"/>
          <p14:tracePt t="68062" x="7515225" y="3267075"/>
          <p14:tracePt t="68095" x="7523163" y="3259138"/>
          <p14:tracePt t="68129" x="7531100" y="3259138"/>
          <p14:tracePt t="68161" x="7540625" y="3241675"/>
          <p14:tracePt t="68169" x="0" y="0"/>
        </p14:tracePtLst>
        <p14:tracePtLst>
          <p14:tracePt t="85225" x="503238" y="4324350"/>
          <p14:tracePt t="85241" x="511175" y="4324350"/>
          <p14:tracePt t="85249" x="520700" y="4324350"/>
          <p14:tracePt t="85272" x="546100" y="4324350"/>
          <p14:tracePt t="85273" x="622300" y="4324350"/>
          <p14:tracePt t="85289" x="657225" y="4324350"/>
          <p14:tracePt t="85290" x="682625" y="4324350"/>
          <p14:tracePt t="85307" x="725488" y="4324350"/>
          <p14:tracePt t="85307" x="784225" y="4333875"/>
          <p14:tracePt t="85332" x="844550" y="4333875"/>
          <p14:tracePt t="85333" x="973138" y="4341813"/>
          <p14:tracePt t="85339" x="1031875" y="4341813"/>
          <p14:tracePt t="85363" x="1092200" y="4341813"/>
          <p14:tracePt t="85363" x="1211263" y="4341813"/>
          <p14:tracePt t="85374" x="1271588" y="4341813"/>
          <p14:tracePt t="85402" x="1330325" y="4341813"/>
          <p14:tracePt t="85403" x="1484313" y="4341813"/>
          <p14:tracePt t="85432" x="1527175" y="4341813"/>
          <p14:tracePt t="85440" x="1681163" y="4349750"/>
          <p14:tracePt t="85463" x="1722438" y="4349750"/>
          <p14:tracePt t="85463" x="1774825" y="4359275"/>
          <p14:tracePt t="85473" x="1800225" y="4359275"/>
          <p14:tracePt t="85503" x="1825625" y="4359275"/>
          <p14:tracePt t="85507" x="1868488" y="4367213"/>
          <p14:tracePt t="85507" x="1911350" y="4375150"/>
          <p14:tracePt t="85532" x="1944688" y="4375150"/>
          <p14:tracePt t="85533" x="2012950" y="4384675"/>
          <p14:tracePt t="85539" x="2063750" y="4384675"/>
          <p14:tracePt t="85563" x="2089150" y="4384675"/>
          <p14:tracePt t="85574" x="2209800" y="4384675"/>
          <p14:tracePt t="85574" x="2252663" y="4384675"/>
          <p14:tracePt t="85603" x="2311400" y="4384675"/>
          <p14:tracePt t="85606" x="2422525" y="4384675"/>
          <p14:tracePt t="85632" x="2439988" y="4384675"/>
          <p14:tracePt t="85633" x="2482850" y="4384675"/>
          <p14:tracePt t="85641" x="2498725" y="4384675"/>
          <p14:tracePt t="85663" x="2508250" y="4384675"/>
          <p14:tracePt t="85664" x="2524125" y="4384675"/>
          <p14:tracePt t="85673" x="2541588" y="4375150"/>
          <p14:tracePt t="85673" x="2551113" y="4375150"/>
          <p14:tracePt t="85703" x="2559050" y="4375150"/>
          <p14:tracePt t="85704" x="2566988" y="4375150"/>
          <p14:tracePt t="85736" x="2576513" y="4367213"/>
          <p14:tracePt t="85736" x="2584450" y="4367213"/>
          <p14:tracePt t="85739" x="2584450" y="4359275"/>
          <p14:tracePt t="85765" x="2584450" y="4349750"/>
          <p14:tracePt t="85766" x="2584450" y="4341813"/>
          <p14:tracePt t="85773" x="2592388" y="4341813"/>
          <p14:tracePt t="85795" x="2592388" y="4333875"/>
          <p14:tracePt t="85806" x="2601913" y="4324350"/>
          <p14:tracePt t="85835" x="2609850" y="4316413"/>
          <p14:tracePt t="85836" x="2627313" y="4273550"/>
          <p14:tracePt t="85865" x="2627313" y="4265613"/>
          <p14:tracePt t="85872" x="2635250" y="4205288"/>
          <p14:tracePt t="85873" x="2635250" y="4179888"/>
          <p14:tracePt t="85895" x="2635250" y="4170363"/>
          <p14:tracePt t="85907" x="2635250" y="4154488"/>
          <p14:tracePt t="85907" x="2627313" y="4119563"/>
          <p14:tracePt t="85935" x="2619375" y="4111625"/>
          <p14:tracePt t="85936" x="2619375" y="4102100"/>
          <p14:tracePt t="85939" x="2609850" y="4094163"/>
          <p14:tracePt t="85965" x="2601913" y="4086225"/>
          <p14:tracePt t="85966" x="2576513" y="4060825"/>
          <p14:tracePt t="85973" x="2541588" y="4051300"/>
          <p14:tracePt t="85996" x="2524125" y="4033838"/>
          <p14:tracePt t="85996" x="2490788" y="4025900"/>
          <p14:tracePt t="86006" x="2465388" y="4017963"/>
          <p14:tracePt t="86035" x="2439988" y="4008438"/>
          <p14:tracePt t="86036" x="2397125" y="4000500"/>
          <p14:tracePt t="86041" x="2387600" y="3992563"/>
          <p14:tracePt t="86065" x="2379663" y="3992563"/>
          <p14:tracePt t="86066" x="2371725" y="3992563"/>
          <p14:tracePt t="86073" x="2354263" y="3992563"/>
          <p14:tracePt t="86096" x="2336800" y="3983038"/>
          <p14:tracePt t="86096" x="2311400" y="3975100"/>
          <p14:tracePt t="86107" x="2278063" y="3975100"/>
          <p14:tracePt t="86107" x="2252663" y="3975100"/>
          <p14:tracePt t="86136" x="2209800" y="3967163"/>
          <p14:tracePt t="86136" x="2141538" y="3957638"/>
          <p14:tracePt t="86139" x="2098675" y="3949700"/>
          <p14:tracePt t="86165" x="2073275" y="3949700"/>
          <p14:tracePt t="86166" x="2020888" y="3940175"/>
          <p14:tracePt t="86173" x="2012950" y="3940175"/>
          <p14:tracePt t="86196" x="1987550" y="3940175"/>
          <p14:tracePt t="86196" x="1944688" y="3932238"/>
          <p14:tracePt t="86206" x="1927225" y="3932238"/>
          <p14:tracePt t="86235" x="1901825" y="3932238"/>
          <p14:tracePt t="86240" x="1833563" y="3932238"/>
          <p14:tracePt t="86266" x="1808163" y="3932238"/>
          <p14:tracePt t="86272" x="1731963" y="3932238"/>
          <p14:tracePt t="86273" x="1706563" y="3932238"/>
          <p14:tracePt t="86295" x="1681163" y="3932238"/>
          <p14:tracePt t="86296" x="1654175" y="3932238"/>
          <p14:tracePt t="86307" x="1612900" y="3932238"/>
          <p14:tracePt t="86307" x="1560513" y="3932238"/>
          <p14:tracePt t="86335" x="1527175" y="3932238"/>
          <p14:tracePt t="86336" x="1441450" y="3932238"/>
          <p14:tracePt t="86339" x="1416050" y="3932238"/>
          <p14:tracePt t="86365" x="1390650" y="3932238"/>
          <p14:tracePt t="86366" x="1355725" y="3932238"/>
          <p14:tracePt t="86373" x="1330325" y="3932238"/>
          <p14:tracePt t="86395" x="1322388" y="3932238"/>
          <p14:tracePt t="86396" x="1296988" y="3940175"/>
          <p14:tracePt t="86406" x="1279525" y="3940175"/>
          <p14:tracePt t="86435" x="1262063" y="3940175"/>
          <p14:tracePt t="86436" x="1203325" y="3949700"/>
          <p14:tracePt t="86465" x="1185863" y="3949700"/>
          <p14:tracePt t="86466" x="1117600" y="3949700"/>
          <p14:tracePt t="86495" x="1092200" y="3949700"/>
          <p14:tracePt t="86496" x="1041400" y="3949700"/>
          <p14:tracePt t="86506" x="1014413" y="3949700"/>
          <p14:tracePt t="86507" x="998538" y="3949700"/>
          <p14:tracePt t="86536" x="981075" y="3949700"/>
          <p14:tracePt t="86539" x="946150" y="3949700"/>
          <p14:tracePt t="86539" x="920750" y="3949700"/>
          <p14:tracePt t="86565" x="904875" y="3949700"/>
          <p14:tracePt t="86573" x="877888" y="3949700"/>
          <p14:tracePt t="86573" x="852488" y="3957638"/>
          <p14:tracePt t="86595" x="844550" y="3957638"/>
          <p14:tracePt t="86596" x="836613" y="3957638"/>
          <p14:tracePt t="86606" x="827088" y="3957638"/>
          <p14:tracePt t="86635" x="827088" y="3967163"/>
          <p14:tracePt t="86640" x="809625" y="3967163"/>
          <p14:tracePt t="86665" x="801688" y="3967163"/>
          <p14:tracePt t="86666" x="776288" y="3992563"/>
          <p14:tracePt t="86673" x="768350" y="4000500"/>
          <p14:tracePt t="86695" x="750888" y="4000500"/>
          <p14:tracePt t="86706" x="733425" y="4017963"/>
          <p14:tracePt t="86707" x="700088" y="4025900"/>
          <p14:tracePt t="86739" x="682625" y="4043363"/>
          <p14:tracePt t="86740" x="639763" y="4068763"/>
          <p14:tracePt t="86760" x="631825" y="4076700"/>
          <p14:tracePt t="86761" x="614363" y="4086225"/>
          <p14:tracePt t="86773" x="596900" y="4094163"/>
          <p14:tracePt t="86801" x="588963" y="4111625"/>
          <p14:tracePt t="86801" x="563563" y="4119563"/>
          <p14:tracePt t="86831" x="563563" y="4129088"/>
          <p14:tracePt t="86831" x="554038" y="4129088"/>
          <p14:tracePt t="86870" x="546100" y="4137025"/>
          <p14:tracePt t="86889" x="546100" y="4144963"/>
          <p14:tracePt t="86913" x="546100" y="4154488"/>
          <p14:tracePt t="86939" x="538163" y="4162425"/>
          <p14:tracePt t="86961" x="538163" y="4170363"/>
          <p14:tracePt t="86973" x="538163" y="4187825"/>
          <p14:tracePt t="87001" x="538163" y="4197350"/>
          <p14:tracePt t="87002" x="554038" y="4222750"/>
          <p14:tracePt t="87031" x="563563" y="4230688"/>
          <p14:tracePt t="87032" x="588963" y="4248150"/>
          <p14:tracePt t="87061" x="604838" y="4256088"/>
          <p14:tracePt t="87072" x="639763" y="4256088"/>
          <p14:tracePt t="87101" x="673100" y="4265613"/>
          <p14:tracePt t="87102" x="741363" y="4281488"/>
          <p14:tracePt t="87106" x="776288" y="4291013"/>
          <p14:tracePt t="87131" x="819150" y="4291013"/>
          <p14:tracePt t="87139" x="920750" y="4298950"/>
          <p14:tracePt t="87139" x="955675" y="4306888"/>
          <p14:tracePt t="87161" x="998538" y="4316413"/>
          <p14:tracePt t="87162" x="1057275" y="4324350"/>
          <p14:tracePt t="87173" x="1082675" y="4333875"/>
          <p14:tracePt t="87202" x="1100138" y="4333875"/>
          <p14:tracePt t="87202" x="1160463" y="4341813"/>
          <p14:tracePt t="87231" x="1176338" y="4341813"/>
          <p14:tracePt t="87240" x="1228725" y="4341813"/>
          <p14:tracePt t="87240" x="1271588" y="4341813"/>
          <p14:tracePt t="87261" x="1312863" y="4341813"/>
          <p14:tracePt t="87272" x="1381125" y="4341813"/>
          <p14:tracePt t="87301" x="1484313" y="4341813"/>
          <p14:tracePt t="87306" x="1620838" y="4341813"/>
          <p14:tracePt t="87306" x="1663700" y="4341813"/>
          <p14:tracePt t="87331" x="1697038" y="4341813"/>
          <p14:tracePt t="87332" x="1757363" y="4341813"/>
          <p14:tracePt t="87339" x="1774825" y="4341813"/>
          <p14:tracePt t="87361" x="1800225" y="4341813"/>
          <p14:tracePt t="87362" x="1825625" y="4333875"/>
          <p14:tracePt t="87373" x="1843088" y="4333875"/>
          <p14:tracePt t="87401" x="1868488" y="4333875"/>
          <p14:tracePt t="87402" x="1944688" y="4324350"/>
          <p14:tracePt t="87431" x="1970088" y="4324350"/>
          <p14:tracePt t="87432" x="2038350" y="4324350"/>
          <p14:tracePt t="87440" x="2081213" y="4324350"/>
          <p14:tracePt t="87461" x="2106613" y="4316413"/>
          <p14:tracePt t="87462" x="2132013" y="4316413"/>
          <p14:tracePt t="87472" x="2149475" y="4316413"/>
          <p14:tracePt t="87473" x="2157413" y="4306888"/>
          <p14:tracePt t="87501" x="2166938" y="4306888"/>
          <p14:tracePt t="87502" x="2184400" y="4306888"/>
          <p14:tracePt t="87506" x="2200275" y="4306888"/>
          <p14:tracePt t="87531" x="2217738" y="4306888"/>
          <p14:tracePt t="87539" x="2243138" y="4306888"/>
          <p14:tracePt t="87539" x="2268538" y="4306888"/>
          <p14:tracePt t="87561" x="2286000" y="4306888"/>
          <p14:tracePt t="87573" x="2303463" y="4306888"/>
          <p14:tracePt t="87573" x="2319338" y="4298950"/>
          <p14:tracePt t="87601" x="2328863" y="4298950"/>
          <p14:tracePt t="87602" x="2336800" y="4291013"/>
          <p14:tracePt t="87631" x="2346325" y="4281488"/>
          <p14:tracePt t="87632" x="2346325" y="4273550"/>
          <p14:tracePt t="87662" x="2346325" y="4265613"/>
          <p14:tracePt t="87673" x="2346325" y="4248150"/>
          <p14:tracePt t="87702" x="2346325" y="4238625"/>
          <p14:tracePt t="87703" x="2346325" y="4222750"/>
          <p14:tracePt t="87734" x="2346325" y="4213225"/>
          <p14:tracePt t="87735" x="2346325" y="4187825"/>
          <p14:tracePt t="87739" x="2346325" y="4179888"/>
          <p14:tracePt t="87764" x="2346325" y="4162425"/>
          <p14:tracePt t="87773" x="2346325" y="4144963"/>
          <p14:tracePt t="87773" x="2336800" y="4144963"/>
          <p14:tracePt t="87794" x="2336800" y="4137025"/>
          <p14:tracePt t="87795" x="2336800" y="4119563"/>
          <p14:tracePt t="87805" x="2336800" y="4102100"/>
          <p14:tracePt t="87834" x="2336800" y="4094163"/>
          <p14:tracePt t="87835" x="2319338" y="4068763"/>
          <p14:tracePt t="87864" x="2311400" y="4068763"/>
          <p14:tracePt t="87865" x="2303463" y="4060825"/>
          <p14:tracePt t="87895" x="2293938" y="4043363"/>
          <p14:tracePt t="87896" x="2260600" y="4043363"/>
          <p14:tracePt t="87906" x="2252663" y="4033838"/>
          <p14:tracePt t="87906" x="2217738" y="4017963"/>
          <p14:tracePt t="87935" x="2200275" y="4017963"/>
          <p14:tracePt t="87936" x="2149475" y="3992563"/>
          <p14:tracePt t="87939" x="2124075" y="3983038"/>
          <p14:tracePt t="87965" x="2081213" y="3975100"/>
          <p14:tracePt t="87966" x="2005013" y="3967163"/>
          <p14:tracePt t="87973" x="1970088" y="3967163"/>
          <p14:tracePt t="87995" x="1944688" y="3957638"/>
          <p14:tracePt t="87996" x="1893888" y="3949700"/>
          <p14:tracePt t="88005" x="1868488" y="3949700"/>
          <p14:tracePt t="88035" x="1843088" y="3940175"/>
          <p14:tracePt t="88036" x="1790700" y="3940175"/>
          <p14:tracePt t="88066" x="1757363" y="3932238"/>
          <p14:tracePt t="88066" x="1714500" y="3924300"/>
          <p14:tracePt t="88095" x="1671638" y="3914775"/>
          <p14:tracePt t="88096" x="1612900" y="3906838"/>
          <p14:tracePt t="88106" x="1595438" y="3906838"/>
          <p14:tracePt t="88106" x="1570038" y="3906838"/>
          <p14:tracePt t="88135" x="1544638" y="3906838"/>
          <p14:tracePt t="88136" x="1484313" y="3898900"/>
          <p14:tracePt t="88139" x="1458913" y="3889375"/>
          <p14:tracePt t="88165" x="1433513" y="3889375"/>
          <p14:tracePt t="88172" x="1373188" y="3881438"/>
          <p14:tracePt t="88173" x="1347788" y="3881438"/>
          <p14:tracePt t="88195" x="1312863" y="3881438"/>
          <p14:tracePt t="88205" x="1244600" y="3881438"/>
          <p14:tracePt t="88235" x="1211263" y="3881438"/>
          <p14:tracePt t="88239" x="1117600" y="3881438"/>
          <p14:tracePt t="88265" x="1092200" y="3881438"/>
          <p14:tracePt t="88266" x="1031875" y="3889375"/>
          <p14:tracePt t="88295" x="1014413" y="3889375"/>
          <p14:tracePt t="88306" x="973138" y="3914775"/>
          <p14:tracePt t="88306" x="912813" y="3940175"/>
          <p14:tracePt t="88335" x="877888" y="3957638"/>
          <p14:tracePt t="88336" x="827088" y="3975100"/>
          <p14:tracePt t="88338" x="801688" y="3992563"/>
          <p14:tracePt t="88365" x="784225" y="4000500"/>
          <p14:tracePt t="88366" x="725488" y="4017963"/>
          <p14:tracePt t="88372" x="700088" y="4033838"/>
          <p14:tracePt t="88395" x="673100" y="4033838"/>
          <p14:tracePt t="88396" x="647700" y="4043363"/>
          <p14:tracePt t="88405" x="631825" y="4051300"/>
          <p14:tracePt t="88435" x="622300" y="4051300"/>
          <p14:tracePt t="88436" x="604838" y="4051300"/>
          <p14:tracePt t="88465" x="604838" y="4060825"/>
          <p14:tracePt t="88466" x="596900" y="4068763"/>
          <p14:tracePt t="88495" x="579438" y="4068763"/>
          <p14:tracePt t="88496" x="579438" y="4076700"/>
          <p14:tracePt t="88506" x="571500" y="4076700"/>
          <p14:tracePt t="88535" x="571500" y="4086225"/>
          <p14:tracePt t="88538" x="563563" y="4094163"/>
          <p14:tracePt t="88539" x="563563" y="4102100"/>
          <p14:tracePt t="88565" x="554038" y="4102100"/>
          <p14:tracePt t="88566" x="546100" y="4119563"/>
          <p14:tracePt t="88572" x="538163" y="4129088"/>
          <p14:tracePt t="88595" x="538163" y="4137025"/>
          <p14:tracePt t="88605" x="520700" y="4162425"/>
          <p14:tracePt t="88606" x="0" y="0"/>
        </p14:tracePtLst>
        <p14:tracePtLst>
          <p14:tracePt t="89281" x="2149475" y="4273550"/>
          <p14:tracePt t="89289" x="2132013" y="4273550"/>
          <p14:tracePt t="89305" x="2116138" y="4273550"/>
          <p14:tracePt t="89305" x="2098675" y="4273550"/>
          <p14:tracePt t="89332" x="2073275" y="4273550"/>
          <p14:tracePt t="89333" x="2038350" y="4273550"/>
          <p14:tracePt t="89338" x="2020888" y="4273550"/>
          <p14:tracePt t="89363" x="2005013" y="4273550"/>
          <p14:tracePt t="89363" x="1962150" y="4273550"/>
          <p14:tracePt t="89371" x="1936750" y="4273550"/>
          <p14:tracePt t="89392" x="1919288" y="4273550"/>
          <p14:tracePt t="89393" x="1876425" y="4273550"/>
          <p14:tracePt t="89405" x="1851025" y="4273550"/>
          <p14:tracePt t="89433" x="1825625" y="4273550"/>
          <p14:tracePt t="89434" x="1722438" y="4273550"/>
          <p14:tracePt t="89462" x="1689100" y="4273550"/>
          <p14:tracePt t="89463" x="1638300" y="4273550"/>
          <p14:tracePt t="89472" x="1612900" y="4273550"/>
          <p14:tracePt t="89503" x="1577975" y="4273550"/>
          <p14:tracePt t="89504" x="1441450" y="4273550"/>
          <p14:tracePt t="89505" x="1408113" y="4273550"/>
          <p14:tracePt t="89532" x="1373188" y="4273550"/>
          <p14:tracePt t="89538" x="1322388" y="4273550"/>
          <p14:tracePt t="89538" x="1287463" y="4281488"/>
          <p14:tracePt t="89562" x="1262063" y="4281488"/>
          <p14:tracePt t="89563" x="1219200" y="4281488"/>
          <p14:tracePt t="89572" x="1193800" y="4281488"/>
          <p14:tracePt t="89602" x="1160463" y="4291013"/>
          <p14:tracePt t="89603" x="1066800" y="4291013"/>
          <p14:tracePt t="89632" x="1031875" y="4291013"/>
          <p14:tracePt t="89633" x="955675" y="4291013"/>
          <p14:tracePt t="89663" x="920750" y="4291013"/>
          <p14:tracePt t="89664" x="869950" y="4298950"/>
          <p14:tracePt t="89671" x="836613" y="4298950"/>
          <p14:tracePt t="89693" x="809625" y="4298950"/>
          <p14:tracePt t="89694" x="750888" y="4298950"/>
          <p14:tracePt t="89705" x="708025" y="4298950"/>
          <p14:tracePt t="89735" x="665163" y="4298950"/>
          <p14:tracePt t="89736" x="554038" y="4298950"/>
          <p14:tracePt t="89738" x="511175" y="4306888"/>
          <p14:tracePt t="89765" x="485775" y="4306888"/>
          <p14:tracePt t="89766" x="442913" y="4306888"/>
          <p14:tracePt t="89772" x="427038" y="4306888"/>
          <p14:tracePt t="89795" x="401638" y="4306888"/>
          <p14:tracePt t="89796" x="384175" y="4316413"/>
          <p14:tracePt t="89805" x="374650" y="4324350"/>
          <p14:tracePt t="89857" x="366713" y="4333875"/>
          <p14:tracePt t="89897" x="366713" y="4341813"/>
          <p14:tracePt t="89905" x="358775" y="4349750"/>
          <p14:tracePt t="89921" x="358775" y="4367213"/>
          <p14:tracePt t="89939" x="358775" y="4375150"/>
          <p14:tracePt t="89939" x="358775" y="4392613"/>
          <p14:tracePt t="89972" x="358775" y="4402138"/>
          <p14:tracePt t="89972" x="358775" y="4427538"/>
          <p14:tracePt t="90002" x="358775" y="4435475"/>
          <p14:tracePt t="90003" x="374650" y="4460875"/>
          <p14:tracePt t="90032" x="384175" y="4470400"/>
          <p14:tracePt t="90033" x="434975" y="4495800"/>
          <p14:tracePt t="90062" x="469900" y="4503738"/>
          <p14:tracePt t="90063" x="503238" y="4511675"/>
          <p14:tracePt t="90072" x="538163" y="4521200"/>
          <p14:tracePt t="90073" x="579438" y="4529138"/>
          <p14:tracePt t="90102" x="604838" y="4529138"/>
          <p14:tracePt t="90103" x="657225" y="4538663"/>
          <p14:tracePt t="90105" x="682625" y="4538663"/>
          <p14:tracePt t="90132" x="700088" y="4538663"/>
          <p14:tracePt t="90133" x="768350" y="4546600"/>
          <p14:tracePt t="90139" x="801688" y="4546600"/>
          <p14:tracePt t="90162" x="836613" y="4546600"/>
          <p14:tracePt t="90171" x="912813" y="4546600"/>
          <p14:tracePt t="90172" x="963613" y="4546600"/>
          <p14:tracePt t="90192" x="1041400" y="4546600"/>
          <p14:tracePt t="90205" x="1176338" y="4546600"/>
          <p14:tracePt t="90206" x="1244600" y="4546600"/>
          <p14:tracePt t="90232" x="1330325" y="4546600"/>
          <p14:tracePt t="90238" x="1517650" y="4546600"/>
          <p14:tracePt t="90262" x="1552575" y="4546600"/>
          <p14:tracePt t="90272" x="1595438" y="4546600"/>
          <p14:tracePt t="90302" x="1638300" y="4546600"/>
          <p14:tracePt t="90305" x="1697038" y="4538663"/>
          <p14:tracePt t="90305" x="1714500" y="4538663"/>
          <p14:tracePt t="90332" x="1747838" y="4538663"/>
          <p14:tracePt t="90333" x="1816100" y="4538663"/>
          <p14:tracePt t="90339" x="1851025" y="4538663"/>
          <p14:tracePt t="90362" x="1884363" y="4538663"/>
          <p14:tracePt t="90371" x="1962150" y="4529138"/>
          <p14:tracePt t="90372" x="2005013" y="4521200"/>
          <p14:tracePt t="90392" x="2038350" y="4511675"/>
          <p14:tracePt t="90393" x="2089150" y="4511675"/>
          <p14:tracePt t="90405" x="2116138" y="4503738"/>
          <p14:tracePt t="90433" x="2141538" y="4503738"/>
          <p14:tracePt t="90433" x="2260600" y="4503738"/>
          <p14:tracePt t="90462" x="2303463" y="4503738"/>
          <p14:tracePt t="90463" x="2379663" y="4503738"/>
          <p14:tracePt t="90472" x="2422525" y="4503738"/>
          <p14:tracePt t="90502" x="2447925" y="4503738"/>
          <p14:tracePt t="90503" x="2498725" y="4503738"/>
          <p14:tracePt t="90505" x="2516188" y="4503738"/>
          <p14:tracePt t="90532" x="2533650" y="4495800"/>
          <p14:tracePt t="90533" x="2541588" y="4495800"/>
          <p14:tracePt t="90539" x="2551113" y="4495800"/>
          <p14:tracePt t="90562" x="2559050" y="4486275"/>
          <p14:tracePt t="90563" x="2576513" y="4478338"/>
          <p14:tracePt t="90592" x="2576513" y="4470400"/>
          <p14:tracePt t="90593" x="2584450" y="4460875"/>
          <p14:tracePt t="90632" x="2584450" y="4452938"/>
          <p14:tracePt t="90633" x="2576513" y="4427538"/>
          <p14:tracePt t="90662" x="2576513" y="4418013"/>
          <p14:tracePt t="90663" x="2566988" y="4410075"/>
          <p14:tracePt t="90672" x="2566988" y="4402138"/>
          <p14:tracePt t="90702" x="2559050" y="4392613"/>
          <p14:tracePt t="90703" x="2541588" y="4375150"/>
          <p14:tracePt t="90705" x="2533650" y="4375150"/>
          <p14:tracePt t="90734" x="2524125" y="4367213"/>
          <p14:tracePt t="90735" x="2490788" y="4341813"/>
          <p14:tracePt t="90739" x="2447925" y="4324350"/>
          <p14:tracePt t="90764" x="2414588" y="4306888"/>
          <p14:tracePt t="90765" x="2354263" y="4291013"/>
          <p14:tracePt t="90771" x="2303463" y="4281488"/>
          <p14:tracePt t="90794" x="2278063" y="4273550"/>
          <p14:tracePt t="90795" x="2200275" y="4273550"/>
          <p14:tracePt t="90805" x="2166938" y="4273550"/>
          <p14:tracePt t="90834" x="2141538" y="4273550"/>
          <p14:tracePt t="90835" x="2055813" y="4273550"/>
          <p14:tracePt t="90864" x="2030413" y="4273550"/>
          <p14:tracePt t="90872" x="1952625" y="4281488"/>
          <p14:tracePt t="90895" x="1911350" y="4281488"/>
          <p14:tracePt t="90904" x="1843088" y="4281488"/>
          <p14:tracePt t="90905" x="1782763" y="4281488"/>
          <p14:tracePt t="90935" x="1747838" y="4281488"/>
          <p14:tracePt t="90936" x="1663700" y="4298950"/>
          <p14:tracePt t="90938" x="1612900" y="4306888"/>
          <p14:tracePt t="90965" x="1570038" y="4316413"/>
          <p14:tracePt t="90966" x="1492250" y="4333875"/>
          <p14:tracePt t="90971" x="1449388" y="4333875"/>
          <p14:tracePt t="90995" x="1433513" y="4333875"/>
          <p14:tracePt t="90996" x="1365250" y="4341813"/>
          <p14:tracePt t="91005" x="1339850" y="4341813"/>
          <p14:tracePt t="91035" x="1330325" y="4341813"/>
          <p14:tracePt t="91036" x="1219200" y="4349750"/>
          <p14:tracePt t="91065" x="1193800" y="4349750"/>
          <p14:tracePt t="91066" x="1109663" y="4359275"/>
          <p14:tracePt t="91095" x="1074738" y="4359275"/>
          <p14:tracePt t="91096" x="998538" y="4359275"/>
          <p14:tracePt t="91104" x="981075" y="4359275"/>
          <p14:tracePt t="91105" x="955675" y="4359275"/>
          <p14:tracePt t="91125" x="938213" y="4367213"/>
          <p14:tracePt t="91126" x="930275" y="4367213"/>
          <p14:tracePt t="91138" x="887413" y="4375150"/>
          <p14:tracePt t="91139" x="869950" y="4375150"/>
          <p14:tracePt t="91165" x="844550" y="4375150"/>
          <p14:tracePt t="91171" x="793750" y="4384675"/>
          <p14:tracePt t="91171" x="776288" y="4384675"/>
          <p14:tracePt t="91188" x="758825" y="4392613"/>
          <p14:tracePt t="91205" x="741363" y="4392613"/>
          <p14:tracePt t="91206" x="715963" y="4402138"/>
          <p14:tracePt t="91221" x="708025" y="4402138"/>
          <p14:tracePt t="91238" x="700088" y="4410075"/>
          <p14:tracePt t="91238" x="690563" y="4410075"/>
          <p14:tracePt t="91266" x="647700" y="4427538"/>
          <p14:tracePt t="91295" x="647700" y="4435475"/>
          <p14:tracePt t="91296" x="639763" y="4435475"/>
          <p14:tracePt t="91305" x="622300" y="4443413"/>
          <p14:tracePt t="91321" x="614363" y="4452938"/>
          <p14:tracePt t="91321" x="614363" y="4460875"/>
          <p14:tracePt t="91338" x="604838" y="4470400"/>
          <p14:tracePt t="91339" x="596900" y="4470400"/>
          <p14:tracePt t="91355" x="596900" y="4478338"/>
          <p14:tracePt t="91355" x="596900" y="4486275"/>
          <p14:tracePt t="91371" x="596900" y="4495800"/>
          <p14:tracePt t="91388" x="596900" y="4503738"/>
          <p14:tracePt t="91388" x="596900" y="4511675"/>
          <p14:tracePt t="91405" x="596900" y="4521200"/>
          <p14:tracePt t="91421" x="614363" y="4529138"/>
          <p14:tracePt t="91422" x="614363" y="4538663"/>
          <p14:tracePt t="91438" x="631825" y="4546600"/>
          <p14:tracePt t="91438" x="647700" y="4554538"/>
          <p14:tracePt t="91455" x="673100" y="4564063"/>
          <p14:tracePt t="91455" x="700088" y="4572000"/>
          <p14:tracePt t="91472" x="741363" y="4589463"/>
          <p14:tracePt t="91472" x="793750" y="4597400"/>
          <p14:tracePt t="91488" x="836613" y="4605338"/>
          <p14:tracePt t="91488" x="877888" y="4605338"/>
          <p14:tracePt t="91504" x="938213" y="4605338"/>
          <p14:tracePt t="91521" x="1082675" y="4605338"/>
          <p14:tracePt t="91522" x="1244600" y="4605338"/>
          <p14:tracePt t="91538" x="1330325" y="4605338"/>
          <p14:tracePt t="91539" x="1416050" y="4597400"/>
          <p14:tracePt t="91554" x="1476375" y="4589463"/>
          <p14:tracePt t="91555" x="1544638" y="4579938"/>
          <p14:tracePt t="91571" x="1603375" y="4572000"/>
          <p14:tracePt t="91571" x="1646238" y="4564063"/>
          <p14:tracePt t="91588" x="1681163" y="4554538"/>
          <p14:tracePt t="91588" x="1722438" y="4546600"/>
          <p14:tracePt t="91605" x="1757363" y="4538663"/>
          <p14:tracePt t="91606" x="1790700" y="4538663"/>
          <p14:tracePt t="91621" x="1816100" y="4529138"/>
          <p14:tracePt t="91622" x="1833563" y="4529138"/>
          <p14:tracePt t="91638" x="1858963" y="4529138"/>
          <p14:tracePt t="91638" x="1876425" y="4529138"/>
          <p14:tracePt t="91654" x="1893888" y="4529138"/>
          <p14:tracePt t="91655" x="1911350" y="4529138"/>
          <p14:tracePt t="91672" x="1936750" y="4529138"/>
          <p14:tracePt t="91672" x="1970088" y="4521200"/>
          <p14:tracePt t="91688" x="1995488" y="4521200"/>
          <p14:tracePt t="91688" x="2020888" y="4521200"/>
          <p14:tracePt t="91704" x="2030413" y="4521200"/>
          <p14:tracePt t="91721" x="2106613" y="4521200"/>
          <p14:tracePt t="91722" x="2149475" y="4511675"/>
          <p14:tracePt t="91738" x="2174875" y="4503738"/>
          <p14:tracePt t="91739" x="2200275" y="4503738"/>
          <p14:tracePt t="91754" x="2225675" y="4495800"/>
          <p14:tracePt t="91755" x="2268538" y="4478338"/>
          <p14:tracePt t="91771" x="2286000" y="4470400"/>
          <p14:tracePt t="91772" x="2328863" y="4452938"/>
          <p14:tracePt t="91788" x="2362200" y="4443413"/>
          <p14:tracePt t="91788" x="0" y="0"/>
        </p14:tracePtLst>
        <p14:tracePtLst>
          <p14:tracePt t="94849" x="614363" y="4887913"/>
          <p14:tracePt t="94897" x="622300" y="4887913"/>
          <p14:tracePt t="94913" x="631825" y="4887913"/>
          <p14:tracePt t="94921" x="639763" y="4878388"/>
          <p14:tracePt t="94929" x="647700" y="4878388"/>
          <p14:tracePt t="94937" x="665163" y="4878388"/>
          <p14:tracePt t="94953" x="690563" y="4878388"/>
          <p14:tracePt t="94954" x="715963" y="4878388"/>
          <p14:tracePt t="94970" x="741363" y="4870450"/>
          <p14:tracePt t="94970" x="750888" y="4870450"/>
          <p14:tracePt t="94987" x="793750" y="4870450"/>
          <p14:tracePt t="94987" x="819150" y="4870450"/>
          <p14:tracePt t="95004" x="852488" y="4870450"/>
          <p14:tracePt t="95020" x="877888" y="4870450"/>
          <p14:tracePt t="95020" x="912813" y="4862513"/>
          <p14:tracePt t="95037" x="920750" y="4862513"/>
          <p14:tracePt t="95037" x="938213" y="4862513"/>
          <p14:tracePt t="95054" x="946150" y="4862513"/>
          <p14:tracePt t="95087" x="955675" y="4862513"/>
          <p14:tracePt t="95103" x="963613" y="4862513"/>
          <p14:tracePt t="95120" x="973138" y="4862513"/>
          <p14:tracePt t="95121" x="998538" y="4862513"/>
          <p14:tracePt t="95137" x="1006475" y="4852988"/>
          <p14:tracePt t="95138" x="1023938" y="4852988"/>
          <p14:tracePt t="95153" x="1031875" y="4852988"/>
          <p14:tracePt t="95170" x="1041400" y="4852988"/>
          <p14:tracePt t="95170" x="1049338" y="4852988"/>
          <p14:tracePt t="95187" x="1057275" y="4852988"/>
          <p14:tracePt t="95204" x="1066800" y="4852988"/>
          <p14:tracePt t="95204" x="1100138" y="4852988"/>
          <p14:tracePt t="95220" x="1125538" y="4852988"/>
          <p14:tracePt t="95221" x="1150938" y="4852988"/>
          <p14:tracePt t="95237" x="1168400" y="4852988"/>
          <p14:tracePt t="95237" x="1185863" y="4852988"/>
          <p14:tracePt t="95253" x="1203325" y="4852988"/>
          <p14:tracePt t="95254" x="1228725" y="4852988"/>
          <p14:tracePt t="95271" x="1254125" y="4852988"/>
          <p14:tracePt t="95271" x="1262063" y="4852988"/>
          <p14:tracePt t="95287" x="1271588" y="4852988"/>
          <p14:tracePt t="95303" x="1279525" y="4852988"/>
          <p14:tracePt t="95303" x="1287463" y="4852988"/>
          <p14:tracePt t="95320" x="1296988" y="4852988"/>
          <p14:tracePt t="95321" x="1304925" y="4852988"/>
          <p14:tracePt t="95338" x="1312863" y="4852988"/>
          <p14:tracePt t="95353" x="1322388" y="4852988"/>
          <p14:tracePt t="95354" x="1347788" y="4852988"/>
          <p14:tracePt t="95370" x="1355725" y="4852988"/>
          <p14:tracePt t="95371" x="1373188" y="4852988"/>
          <p14:tracePt t="95387" x="1381125" y="4852988"/>
          <p14:tracePt t="95387" x="1390650" y="4852988"/>
          <p14:tracePt t="95404" x="1416050" y="4852988"/>
          <p14:tracePt t="95404" x="1433513" y="4852988"/>
          <p14:tracePt t="95420" x="1458913" y="4852988"/>
          <p14:tracePt t="95420" x="1466850" y="4852988"/>
          <p14:tracePt t="95437" x="1476375" y="4852988"/>
          <p14:tracePt t="95437" x="1501775" y="4852988"/>
          <p14:tracePt t="95453" x="1517650" y="4852988"/>
          <p14:tracePt t="95453" x="1535113" y="4852988"/>
          <p14:tracePt t="95471" x="1544638" y="4852988"/>
          <p14:tracePt t="95471" x="1552575" y="4852988"/>
          <p14:tracePt t="95487" x="1570038" y="4852988"/>
          <p14:tracePt t="95487" x="1577975" y="4852988"/>
          <p14:tracePt t="95503" x="1585913" y="4852988"/>
          <p14:tracePt t="95504" x="1595438" y="4852988"/>
          <p14:tracePt t="95520" x="1603375" y="4852988"/>
          <p14:tracePt t="95537" x="1628775" y="4852988"/>
          <p14:tracePt t="95538" x="1654175" y="4852988"/>
          <p14:tracePt t="95553" x="1671638" y="4852988"/>
          <p14:tracePt t="95554" x="1689100" y="4852988"/>
          <p14:tracePt t="95570" x="1697038" y="4852988"/>
          <p14:tracePt t="95570" x="1706563" y="4852988"/>
          <p14:tracePt t="95587" x="1722438" y="4852988"/>
          <p14:tracePt t="95587" x="1739900" y="4852988"/>
          <p14:tracePt t="95604" x="1747838" y="4862513"/>
          <p14:tracePt t="95604" x="1765300" y="4862513"/>
          <p14:tracePt t="95620" x="1790700" y="4862513"/>
          <p14:tracePt t="95620" x="1816100" y="4862513"/>
          <p14:tracePt t="95636" x="1833563" y="4862513"/>
          <p14:tracePt t="95653" x="1868488" y="4862513"/>
          <p14:tracePt t="95654" x="1911350" y="4870450"/>
          <p14:tracePt t="95671" x="1927225" y="4870450"/>
          <p14:tracePt t="95687" x="1936750" y="4870450"/>
          <p14:tracePt t="95703" x="1944688" y="4870450"/>
          <p14:tracePt t="95720" x="1952625" y="4870450"/>
          <p14:tracePt t="95737" x="1962150" y="4870450"/>
          <p14:tracePt t="95738" x="1979613" y="4870450"/>
          <p14:tracePt t="95753" x="1995488" y="4870450"/>
          <p14:tracePt t="95754" x="2012950" y="4870450"/>
          <p14:tracePt t="95770" x="2020888" y="4870450"/>
          <p14:tracePt t="95770" x="2038350" y="4878388"/>
          <p14:tracePt t="95786" x="2047875" y="4878388"/>
          <p14:tracePt t="95804" x="2063750" y="4878388"/>
          <p14:tracePt t="95921" x="2073275" y="4878388"/>
          <p14:tracePt t="96201" x="0" y="0"/>
        </p14:tracePtLst>
        <p14:tracePtLst>
          <p14:tracePt t="99889" x="2073275" y="4810125"/>
          <p14:tracePt t="99969" x="2081213" y="4810125"/>
          <p14:tracePt t="99985" x="2081213" y="4802188"/>
          <p14:tracePt t="99993" x="2089150" y="4794250"/>
          <p14:tracePt t="100002" x="2098675" y="4784725"/>
          <p14:tracePt t="100018" x="2098675" y="4768850"/>
          <p14:tracePt t="100019" x="2098675" y="4759325"/>
          <p14:tracePt t="100035" x="2098675" y="4751388"/>
          <p14:tracePt t="100054" x="2098675" y="4741863"/>
          <p14:tracePt t="100069" x="2098675" y="4733925"/>
          <p14:tracePt t="100089" x="2098675" y="4725988"/>
          <p14:tracePt t="100105" x="2089150" y="4716463"/>
          <p14:tracePt t="100119" x="2089150" y="4708525"/>
          <p14:tracePt t="100135" x="2073275" y="4700588"/>
          <p14:tracePt t="100136" x="2073275" y="4691063"/>
          <p14:tracePt t="100152" x="2063750" y="4683125"/>
          <p14:tracePt t="100153" x="2047875" y="4683125"/>
          <p14:tracePt t="100169" x="2047875" y="4673600"/>
          <p14:tracePt t="100169" x="2038350" y="4673600"/>
          <p14:tracePt t="100186" x="2038350" y="4665663"/>
          <p14:tracePt t="100202" x="2030413" y="4665663"/>
          <p14:tracePt t="100203" x="2020888" y="4657725"/>
          <p14:tracePt t="100219" x="2012950" y="4657725"/>
          <p14:tracePt t="100235" x="2005013" y="4648200"/>
          <p14:tracePt t="100236" x="1995488" y="4648200"/>
          <p14:tracePt t="100253" x="1987550" y="4648200"/>
          <p14:tracePt t="100253" x="1987550" y="4640263"/>
          <p14:tracePt t="100268" x="1979613" y="4640263"/>
          <p14:tracePt t="100285" x="1970088" y="4640263"/>
          <p14:tracePt t="100302" x="1970088" y="4632325"/>
          <p14:tracePt t="100319" x="1962150" y="4632325"/>
          <p14:tracePt t="100320" x="1944688" y="4622800"/>
          <p14:tracePt t="100335" x="1911350" y="4614863"/>
          <p14:tracePt t="100336" x="1893888" y="4605338"/>
          <p14:tracePt t="100352" x="1858963" y="4597400"/>
          <p14:tracePt t="100353" x="1782763" y="4579938"/>
          <p14:tracePt t="100368" x="1765300" y="4572000"/>
          <p14:tracePt t="100369" x="1739900" y="4572000"/>
          <p14:tracePt t="100386" x="1714500" y="4564063"/>
          <p14:tracePt t="100386" x="1697038" y="4564063"/>
          <p14:tracePt t="100402" x="1681163" y="4564063"/>
          <p14:tracePt t="100402" x="1663700" y="4564063"/>
          <p14:tracePt t="100419" x="1654175" y="4564063"/>
          <p14:tracePt t="100435" x="1638300" y="4564063"/>
          <p14:tracePt t="100452" x="1603375" y="4564063"/>
          <p14:tracePt t="100453" x="1560513" y="4564063"/>
          <p14:tracePt t="100468" x="1517650" y="4564063"/>
          <p14:tracePt t="100469" x="1492250" y="4564063"/>
          <p14:tracePt t="100485" x="1466850" y="4564063"/>
          <p14:tracePt t="100502" x="1433513" y="4564063"/>
          <p14:tracePt t="100519" x="1347788" y="4564063"/>
          <p14:tracePt t="100520" x="1287463" y="4564063"/>
          <p14:tracePt t="100535" x="1262063" y="4564063"/>
          <p14:tracePt t="100552" x="1244600" y="4564063"/>
          <p14:tracePt t="100568" x="1236663" y="4564063"/>
          <p14:tracePt t="100569" x="1203325" y="4564063"/>
          <p14:tracePt t="100586" x="1176338" y="4564063"/>
          <p14:tracePt t="100586" x="1160463" y="4564063"/>
          <p14:tracePt t="100602" x="1143000" y="4564063"/>
          <p14:tracePt t="100618" x="1135063" y="4564063"/>
          <p14:tracePt t="100619" x="1109663" y="4564063"/>
          <p14:tracePt t="100635" x="1100138" y="4564063"/>
          <p14:tracePt t="100653" x="1092200" y="4564063"/>
          <p14:tracePt t="100668" x="1082675" y="4564063"/>
          <p14:tracePt t="100685" x="1074738" y="4564063"/>
          <p14:tracePt t="100685" x="1049338" y="4564063"/>
          <p14:tracePt t="100702" x="1041400" y="4564063"/>
          <p14:tracePt t="100719" x="1023938" y="4572000"/>
          <p14:tracePt t="100720" x="981075" y="4572000"/>
          <p14:tracePt t="100735" x="955675" y="4579938"/>
          <p14:tracePt t="100736" x="938213" y="4589463"/>
          <p14:tracePt t="100752" x="930275" y="4597400"/>
          <p14:tracePt t="100752" x="912813" y="4597400"/>
          <p14:tracePt t="100768" x="912813" y="4605338"/>
          <p14:tracePt t="100769" x="904875" y="4614863"/>
          <p14:tracePt t="100786" x="904875" y="4622800"/>
          <p14:tracePt t="100802" x="895350" y="4622800"/>
          <p14:tracePt t="100802" x="895350" y="4640263"/>
          <p14:tracePt t="100818" x="895350" y="4648200"/>
          <p14:tracePt t="100835" x="895350" y="4657725"/>
          <p14:tracePt t="100852" x="895350" y="4665663"/>
          <p14:tracePt t="100868" x="895350" y="4673600"/>
          <p14:tracePt t="100869" x="895350" y="4691063"/>
          <p14:tracePt t="100885" x="895350" y="4700588"/>
          <p14:tracePt t="100885" x="895350" y="4716463"/>
          <p14:tracePt t="100902" x="895350" y="4725988"/>
          <p14:tracePt t="100902" x="904875" y="4733925"/>
          <p14:tracePt t="100919" x="904875" y="4741863"/>
          <p14:tracePt t="100920" x="904875" y="4751388"/>
          <p14:tracePt t="100935" x="912813" y="4759325"/>
          <p14:tracePt t="100935" x="920750" y="4768850"/>
          <p14:tracePt t="100952" x="920750" y="4776788"/>
          <p14:tracePt t="100952" x="930275" y="4776788"/>
          <p14:tracePt t="100968" x="930275" y="4784725"/>
          <p14:tracePt t="100969" x="946150" y="4794250"/>
          <p14:tracePt t="100986" x="955675" y="4802188"/>
          <p14:tracePt t="100986" x="963613" y="4802188"/>
          <p14:tracePt t="101002" x="981075" y="4810125"/>
          <p14:tracePt t="101002" x="989013" y="4810125"/>
          <p14:tracePt t="101018" x="998538" y="4819650"/>
          <p14:tracePt t="101019" x="1014413" y="4827588"/>
          <p14:tracePt t="101035" x="1023938" y="4827588"/>
          <p14:tracePt t="101035" x="1041400" y="4827588"/>
          <p14:tracePt t="101053" x="1066800" y="4837113"/>
          <p14:tracePt t="101068" x="1082675" y="4845050"/>
          <p14:tracePt t="101085" x="1092200" y="4845050"/>
          <p14:tracePt t="101102" x="1100138" y="4845050"/>
          <p14:tracePt t="101119" x="1109663" y="4845050"/>
          <p14:tracePt t="101119" x="1117600" y="4845050"/>
          <p14:tracePt t="101135" x="1135063" y="4852988"/>
          <p14:tracePt t="101135" x="1143000" y="4852988"/>
          <p14:tracePt t="101152" x="1150938" y="4852988"/>
          <p14:tracePt t="101168" x="1168400" y="4852988"/>
          <p14:tracePt t="101186" x="1211263" y="4852988"/>
          <p14:tracePt t="101202" x="1228725" y="4852988"/>
          <p14:tracePt t="101202" x="1262063" y="4852988"/>
          <p14:tracePt t="101218" x="1279525" y="4852988"/>
          <p14:tracePt t="101235" x="1287463" y="4852988"/>
          <p14:tracePt t="101252" x="1296988" y="4852988"/>
          <p14:tracePt t="101273" x="1296988" y="4845050"/>
          <p14:tracePt t="101285" x="1304925" y="4845050"/>
          <p14:tracePt t="101302" x="1304925" y="4837113"/>
          <p14:tracePt t="101319" x="1304925" y="4827588"/>
          <p14:tracePt t="101319" x="1304925" y="4819650"/>
          <p14:tracePt t="101335" x="1304925" y="4810125"/>
          <p14:tracePt t="101352" x="1304925" y="4802188"/>
          <p14:tracePt t="101368" x="1322388" y="4776788"/>
          <p14:tracePt t="101369" x="1322388" y="4759325"/>
          <p14:tracePt t="101386" x="1322388" y="4751388"/>
          <p14:tracePt t="101402" x="1322388" y="4741863"/>
          <p14:tracePt t="101418" x="1322388" y="4733925"/>
          <p14:tracePt t="101435" x="1322388" y="4725988"/>
          <p14:tracePt t="101452" x="1322388" y="4708525"/>
          <p14:tracePt t="101468" x="1322388" y="4700588"/>
          <p14:tracePt t="101468" x="1322388" y="4673600"/>
          <p14:tracePt t="101485" x="1322388" y="4665663"/>
          <p14:tracePt t="101502" x="1322388" y="4657725"/>
          <p14:tracePt t="101502" x="1304925" y="4632325"/>
          <p14:tracePt t="101519" x="1296988" y="4622800"/>
          <p14:tracePt t="101519" x="1287463" y="4622800"/>
          <p14:tracePt t="101535" x="1287463" y="4614863"/>
          <p14:tracePt t="101535" x="1287463" y="4605338"/>
          <p14:tracePt t="101551" x="1279525" y="4605338"/>
          <p14:tracePt t="101568" x="1271588" y="4597400"/>
          <p14:tracePt t="101586" x="1254125" y="4589463"/>
          <p14:tracePt t="101586" x="1244600" y="4579938"/>
          <p14:tracePt t="101601" x="1219200" y="4572000"/>
          <p14:tracePt t="101602" x="1203325" y="4572000"/>
          <p14:tracePt t="101618" x="1193800" y="4572000"/>
          <p14:tracePt t="101635" x="1185863" y="4572000"/>
          <p14:tracePt t="101652" x="1176338" y="4564063"/>
          <p14:tracePt t="101653" x="1168400" y="4564063"/>
          <p14:tracePt t="101668" x="1150938" y="4564063"/>
          <p14:tracePt t="101685" x="1143000" y="4564063"/>
          <p14:tracePt t="101685" x="1135063" y="4564063"/>
          <p14:tracePt t="101701" x="1117600" y="4564063"/>
          <p14:tracePt t="101719" x="1100138" y="4564063"/>
          <p14:tracePt t="101719" x="1074738" y="4564063"/>
          <p14:tracePt t="101735" x="1066800" y="4564063"/>
          <p14:tracePt t="101735" x="1057275" y="4564063"/>
          <p14:tracePt t="101751" x="1049338" y="4564063"/>
          <p14:tracePt t="101752" x="1041400" y="4564063"/>
          <p14:tracePt t="101768" x="1031875" y="4572000"/>
          <p14:tracePt t="101769" x="1023938" y="4579938"/>
          <p14:tracePt t="101785" x="1006475" y="4589463"/>
          <p14:tracePt t="101786" x="1006475" y="4597400"/>
          <p14:tracePt t="101801" x="989013" y="4605338"/>
          <p14:tracePt t="101802" x="981075" y="4614863"/>
          <p14:tracePt t="101818" x="981075" y="4622800"/>
          <p14:tracePt t="101819" x="973138" y="4632325"/>
          <p14:tracePt t="101835" x="973138" y="4640263"/>
          <p14:tracePt t="101852" x="963613" y="4657725"/>
          <p14:tracePt t="101853" x="955675" y="4657725"/>
          <p14:tracePt t="101868" x="955675" y="4673600"/>
          <p14:tracePt t="101869" x="955675" y="4691063"/>
          <p14:tracePt t="101885" x="946150" y="4700588"/>
          <p14:tracePt t="101885" x="938213" y="4708525"/>
          <p14:tracePt t="101901" x="938213" y="4716463"/>
          <p14:tracePt t="101902" x="930275" y="4725988"/>
          <p14:tracePt t="101919" x="930275" y="4741863"/>
          <p14:tracePt t="101935" x="930275" y="4751388"/>
          <p14:tracePt t="101935" x="930275" y="4776788"/>
          <p14:tracePt t="101951" x="930275" y="4784725"/>
          <p14:tracePt t="101968" x="930275" y="4794250"/>
          <p14:tracePt t="101985" x="930275" y="4802188"/>
          <p14:tracePt t="102001" x="930275" y="4810125"/>
          <p14:tracePt t="102025" x="930275" y="4819650"/>
          <p14:tracePt t="102035" x="938213" y="4827588"/>
          <p14:tracePt t="102052" x="946150" y="4827588"/>
          <p14:tracePt t="102053" x="963613" y="4845050"/>
          <p14:tracePt t="102068" x="973138" y="4845050"/>
          <p14:tracePt t="102069" x="981075" y="4852988"/>
          <p14:tracePt t="102085" x="1006475" y="4862513"/>
          <p14:tracePt t="102085" x="1014413" y="4862513"/>
          <p14:tracePt t="102101" x="1031875" y="4870450"/>
          <p14:tracePt t="102102" x="1049338" y="4878388"/>
          <p14:tracePt t="102119" x="1057275" y="4887913"/>
          <p14:tracePt t="102119" x="1074738" y="4887913"/>
          <p14:tracePt t="102135" x="1092200" y="4887913"/>
          <p14:tracePt t="102135" x="1109663" y="4887913"/>
          <p14:tracePt t="102151" x="1125538" y="4887913"/>
          <p14:tracePt t="102168" x="1135063" y="4887913"/>
          <p14:tracePt t="102185" x="1160463" y="4887913"/>
          <p14:tracePt t="102233" x="1150938" y="4887913"/>
          <p14:tracePt t="102233" x="0" y="0"/>
        </p14:tracePtLst>
        <p14:tracePtLst>
          <p14:tracePt t="102689" x="639763" y="4887913"/>
          <p14:tracePt t="102752" x="657225" y="4878388"/>
          <p14:tracePt t="102760" x="665163" y="4878388"/>
          <p14:tracePt t="102769" x="690563" y="4878388"/>
          <p14:tracePt t="102784" x="741363" y="4870450"/>
          <p14:tracePt t="102785" x="758825" y="4870450"/>
          <p14:tracePt t="102801" x="784225" y="4870450"/>
          <p14:tracePt t="102801" x="827088" y="4870450"/>
          <p14:tracePt t="102818" x="912813" y="4862513"/>
          <p14:tracePt t="102818" x="989013" y="4862513"/>
          <p14:tracePt t="102835" x="1049338" y="4862513"/>
          <p14:tracePt t="102835" x="1143000" y="4852988"/>
          <p14:tracePt t="102851" x="1228725" y="4845050"/>
          <p14:tracePt t="102852" x="1312863" y="4837113"/>
          <p14:tracePt t="102868" x="1381125" y="4827588"/>
          <p14:tracePt t="102869" x="1441450" y="4819650"/>
          <p14:tracePt t="102884" x="1492250" y="4810125"/>
          <p14:tracePt t="102885" x="1509713" y="4810125"/>
          <p14:tracePt t="102902" x="1517650" y="4802188"/>
          <p14:tracePt t="102902" x="1535113" y="4802188"/>
          <p14:tracePt t="102918" x="1544638" y="4794250"/>
          <p14:tracePt t="102918" x="1552575" y="4794250"/>
          <p14:tracePt t="102934" x="1560513" y="4794250"/>
          <p14:tracePt t="102951" x="1570038" y="4794250"/>
          <p14:tracePt t="102952" x="1585913" y="4794250"/>
          <p14:tracePt t="102968" x="1603375" y="4784725"/>
          <p14:tracePt t="102969" x="1654175" y="4784725"/>
          <p14:tracePt t="102984" x="1681163" y="4784725"/>
          <p14:tracePt t="102985" x="1706563" y="4784725"/>
          <p14:tracePt t="103001" x="1722438" y="4784725"/>
          <p14:tracePt t="103002" x="1739900" y="4784725"/>
          <p14:tracePt t="103018" x="1747838" y="4784725"/>
          <p14:tracePt t="103018" x="1774825" y="4784725"/>
          <p14:tracePt t="103035" x="1782763" y="4784725"/>
          <p14:tracePt t="103036" x="1790700" y="4776788"/>
          <p14:tracePt t="103052" x="1833563" y="4776788"/>
          <p14:tracePt t="103068" x="1851025" y="4768850"/>
          <p14:tracePt t="103069" x="1868488" y="4768850"/>
          <p14:tracePt t="103084" x="1876425" y="4768850"/>
          <p14:tracePt t="103085" x="1901825" y="4768850"/>
          <p14:tracePt t="103102" x="1919288" y="4768850"/>
          <p14:tracePt t="103118" x="1927225" y="4768850"/>
          <p14:tracePt t="103118" x="1936750" y="4768850"/>
          <p14:tracePt t="103151" x="1944688" y="4768850"/>
          <p14:tracePt t="103168" x="1962150" y="4768850"/>
          <p14:tracePt t="103185" x="1970088" y="4768850"/>
          <p14:tracePt t="103201" x="1979613" y="4768850"/>
          <p14:tracePt t="103202" x="1987550" y="4768850"/>
          <p14:tracePt t="103218" x="1995488" y="4768850"/>
          <p14:tracePt t="103235" x="2005013" y="4768850"/>
          <p14:tracePt t="103251" x="2012950" y="4768850"/>
          <p14:tracePt t="103268" x="2020888" y="4768850"/>
          <p14:tracePt t="103284" x="2038350" y="4768850"/>
          <p14:tracePt t="103302" x="2047875" y="4768850"/>
          <p14:tracePt t="103369" x="0" y="0"/>
        </p14:tracePtLst>
        <p14:tracePtLst>
          <p14:tracePt t="118469" x="639763" y="4086225"/>
          <p14:tracePt t="118520" x="647700" y="4086225"/>
          <p14:tracePt t="118528" x="657225" y="4086225"/>
          <p14:tracePt t="118536" x="700088" y="4094163"/>
          <p14:tracePt t="118547" x="750888" y="4102100"/>
          <p14:tracePt t="118563" x="801688" y="4111625"/>
          <p14:tracePt t="118564" x="827088" y="4111625"/>
          <p14:tracePt t="118580" x="862013" y="4119563"/>
          <p14:tracePt t="118580" x="938213" y="4129088"/>
          <p14:tracePt t="118596" x="998538" y="4137025"/>
          <p14:tracePt t="118597" x="1066800" y="4137025"/>
          <p14:tracePt t="118614" x="1125538" y="4137025"/>
          <p14:tracePt t="118614" x="1143000" y="4137025"/>
          <p14:tracePt t="118630" x="1168400" y="4137025"/>
          <p14:tracePt t="118646" x="1185863" y="4137025"/>
          <p14:tracePt t="118663" x="1219200" y="4137025"/>
          <p14:tracePt t="118681" x="1236663" y="4137025"/>
          <p14:tracePt t="118681" x="1279525" y="4137025"/>
          <p14:tracePt t="118697" x="1296988" y="4137025"/>
          <p14:tracePt t="118697" x="1304925" y="4137025"/>
          <p14:tracePt t="118713" x="1322388" y="4137025"/>
          <p14:tracePt t="118730" x="1330325" y="4137025"/>
          <p14:tracePt t="118730" x="1347788" y="4137025"/>
          <p14:tracePt t="118747" x="1355725" y="4129088"/>
          <p14:tracePt t="118763" x="1373188" y="4129088"/>
          <p14:tracePt t="118780" x="1398588" y="4129088"/>
          <p14:tracePt t="118796" x="1423988" y="4129088"/>
          <p14:tracePt t="118797" x="1466850" y="4129088"/>
          <p14:tracePt t="118814" x="1492250" y="4119563"/>
          <p14:tracePt t="118814" x="1509713" y="4111625"/>
          <p14:tracePt t="118830" x="1517650" y="4111625"/>
          <p14:tracePt t="118831" x="1535113" y="4111625"/>
          <p14:tracePt t="118846" x="1544638" y="4102100"/>
          <p14:tracePt t="118847" x="1552575" y="4102100"/>
          <p14:tracePt t="118863" x="1552575" y="4094163"/>
          <p14:tracePt t="118864" x="1560513" y="4094163"/>
          <p14:tracePt t="118881" x="1570038" y="4094163"/>
          <p14:tracePt t="118881" x="1595438" y="4076700"/>
          <p14:tracePt t="118896" x="1603375" y="4076700"/>
          <p14:tracePt t="118897" x="1628775" y="4068763"/>
          <p14:tracePt t="118913" x="1638300" y="4068763"/>
          <p14:tracePt t="118913" x="1646238" y="4068763"/>
          <p14:tracePt t="118930" x="1663700" y="4068763"/>
          <p14:tracePt t="118930" x="1671638" y="4068763"/>
          <p14:tracePt t="118947" x="1681163" y="4068763"/>
          <p14:tracePt t="118948" x="1697038" y="4060825"/>
          <p14:tracePt t="118963" x="1706563" y="4060825"/>
          <p14:tracePt t="118964" x="1714500" y="4060825"/>
          <p14:tracePt t="118980" x="1731963" y="4051300"/>
          <p14:tracePt t="118980" x="1747838" y="4051300"/>
          <p14:tracePt t="118996" x="1765300" y="4051300"/>
          <p14:tracePt t="118997" x="1782763" y="4043363"/>
          <p14:tracePt t="119014" x="1808163" y="4043363"/>
          <p14:tracePt t="119014" x="1816100" y="4033838"/>
          <p14:tracePt t="119030" x="1825625" y="4025900"/>
          <p14:tracePt t="119030" x="1843088" y="4025900"/>
          <p14:tracePt t="119063" x="1851025" y="4025900"/>
          <p14:tracePt t="119081" x="1858963" y="4017963"/>
          <p14:tracePt t="119081" x="1868488" y="4008438"/>
          <p14:tracePt t="119096" x="1868488" y="4000500"/>
          <p14:tracePt t="119097" x="1868488" y="3992563"/>
          <p14:tracePt t="119113" x="1868488" y="3967163"/>
          <p14:tracePt t="119114" x="1868488" y="3957638"/>
          <p14:tracePt t="119130" x="1868488" y="3949700"/>
          <p14:tracePt t="119147" x="1868488" y="3940175"/>
          <p14:tracePt t="119163" x="1868488" y="3906838"/>
          <p14:tracePt t="119164" x="1868488" y="3881438"/>
          <p14:tracePt t="119180" x="1858963" y="3863975"/>
          <p14:tracePt t="119180" x="1851025" y="3856038"/>
          <p14:tracePt t="119196" x="1843088" y="3838575"/>
          <p14:tracePt t="119197" x="1833563" y="3830638"/>
          <p14:tracePt t="119214" x="1825625" y="3813175"/>
          <p14:tracePt t="119214" x="1808163" y="3803650"/>
          <p14:tracePt t="119230" x="1800225" y="3787775"/>
          <p14:tracePt t="119230" x="1782763" y="3778250"/>
          <p14:tracePt t="119246" x="1774825" y="3762375"/>
          <p14:tracePt t="119247" x="1747838" y="3744913"/>
          <p14:tracePt t="119263" x="1731963" y="3727450"/>
          <p14:tracePt t="119264" x="1706563" y="3709988"/>
          <p14:tracePt t="119280" x="1681163" y="3676650"/>
          <p14:tracePt t="119281" x="1612900" y="3633788"/>
          <p14:tracePt t="119296" x="1570038" y="3616325"/>
          <p14:tracePt t="119297" x="1552575" y="3608388"/>
          <p14:tracePt t="119313" x="1527175" y="3598863"/>
          <p14:tracePt t="119314" x="1501775" y="3590925"/>
          <p14:tracePt t="119330" x="1476375" y="3573463"/>
          <p14:tracePt t="119330" x="1449388" y="3573463"/>
          <p14:tracePt t="119347" x="1423988" y="3565525"/>
          <p14:tracePt t="119348" x="1398588" y="3557588"/>
          <p14:tracePt t="119363" x="1373188" y="3548063"/>
          <p14:tracePt t="119364" x="1347788" y="3548063"/>
          <p14:tracePt t="119380" x="1312863" y="3548063"/>
          <p14:tracePt t="119396" x="1296988" y="3540125"/>
          <p14:tracePt t="119397" x="1236663" y="3540125"/>
          <p14:tracePt t="119414" x="1211263" y="3530600"/>
          <p14:tracePt t="119430" x="1193800" y="3530600"/>
          <p14:tracePt t="119430" x="1135063" y="3530600"/>
          <p14:tracePt t="119446" x="1109663" y="3530600"/>
          <p14:tracePt t="119463" x="1074738" y="3530600"/>
          <p14:tracePt t="119463" x="1006475" y="3530600"/>
          <p14:tracePt t="119480" x="973138" y="3530600"/>
          <p14:tracePt t="119496" x="895350" y="3540125"/>
          <p14:tracePt t="119497" x="844550" y="3548063"/>
          <p14:tracePt t="119513" x="819150" y="3548063"/>
          <p14:tracePt t="119514" x="784225" y="3548063"/>
          <p14:tracePt t="119530" x="750888" y="3548063"/>
          <p14:tracePt t="119547" x="733425" y="3548063"/>
          <p14:tracePt t="119547" x="682625" y="3557588"/>
          <p14:tracePt t="119563" x="639763" y="3573463"/>
          <p14:tracePt t="119564" x="614363" y="3573463"/>
          <p14:tracePt t="119580" x="596900" y="3582988"/>
          <p14:tracePt t="119580" x="571500" y="3590925"/>
          <p14:tracePt t="119596" x="554038" y="3590925"/>
          <p14:tracePt t="119597" x="528638" y="3590925"/>
          <p14:tracePt t="119614" x="503238" y="3598863"/>
          <p14:tracePt t="119614" x="485775" y="3608388"/>
          <p14:tracePt t="119630" x="469900" y="3616325"/>
          <p14:tracePt t="119630" x="460375" y="3616325"/>
          <p14:tracePt t="119646" x="452438" y="3616325"/>
          <p14:tracePt t="119647" x="442913" y="3625850"/>
          <p14:tracePt t="119663" x="442913" y="3633788"/>
          <p14:tracePt t="119664" x="427038" y="3641725"/>
          <p14:tracePt t="119680" x="417513" y="3659188"/>
          <p14:tracePt t="119681" x="392113" y="3694113"/>
          <p14:tracePt t="119696" x="384175" y="3694113"/>
          <p14:tracePt t="119697" x="374650" y="3709988"/>
          <p14:tracePt t="119713" x="366713" y="3727450"/>
          <p14:tracePt t="119713" x="358775" y="3744913"/>
          <p14:tracePt t="119730" x="341313" y="3770313"/>
          <p14:tracePt t="119730" x="333375" y="3787775"/>
          <p14:tracePt t="119747" x="333375" y="3803650"/>
          <p14:tracePt t="119763" x="323850" y="3813175"/>
          <p14:tracePt t="119763" x="323850" y="3838575"/>
          <p14:tracePt t="119780" x="323850" y="3846513"/>
          <p14:tracePt t="119780" x="323850" y="3856038"/>
          <p14:tracePt t="119796" x="323850" y="3863975"/>
          <p14:tracePt t="119814" x="323850" y="3871913"/>
          <p14:tracePt t="119814" x="323850" y="3881438"/>
          <p14:tracePt t="119830" x="323850" y="3889375"/>
          <p14:tracePt t="119830" x="323850" y="3898900"/>
          <p14:tracePt t="119846" x="323850" y="3914775"/>
          <p14:tracePt t="119846" x="323850" y="3924300"/>
          <p14:tracePt t="119863" x="333375" y="3932238"/>
          <p14:tracePt t="119863" x="333375" y="3940175"/>
          <p14:tracePt t="119880" x="341313" y="3957638"/>
          <p14:tracePt t="119881" x="358775" y="3975100"/>
          <p14:tracePt t="119896" x="358775" y="3983038"/>
          <p14:tracePt t="119913" x="366713" y="3992563"/>
          <p14:tracePt t="119913" x="374650" y="3992563"/>
          <p14:tracePt t="119930" x="374650" y="4000500"/>
          <p14:tracePt t="119947" x="384175" y="4008438"/>
          <p14:tracePt t="119947" x="392113" y="4008438"/>
          <p14:tracePt t="119963" x="401638" y="4008438"/>
          <p14:tracePt t="119964" x="409575" y="4017963"/>
          <p14:tracePt t="119980" x="417513" y="4025900"/>
          <p14:tracePt t="119980" x="434975" y="4025900"/>
          <p14:tracePt t="119996" x="452438" y="4033838"/>
          <p14:tracePt t="119997" x="469900" y="4043363"/>
          <p14:tracePt t="120013" x="485775" y="4051300"/>
          <p14:tracePt t="120014" x="511175" y="4051300"/>
          <p14:tracePt t="120029" x="520700" y="4051300"/>
          <p14:tracePt t="120030" x="538163" y="4060825"/>
          <p14:tracePt t="120046" x="554038" y="4068763"/>
          <p14:tracePt t="120047" x="579438" y="4068763"/>
          <p14:tracePt t="120063" x="604838" y="4076700"/>
          <p14:tracePt t="120063" x="631825" y="4086225"/>
          <p14:tracePt t="120080" x="657225" y="4086225"/>
          <p14:tracePt t="120081" x="715963" y="4086225"/>
          <p14:tracePt t="120097" x="793750" y="4094163"/>
          <p14:tracePt t="120113" x="809625" y="4094163"/>
          <p14:tracePt t="120114" x="836613" y="4102100"/>
          <p14:tracePt t="120129" x="852488" y="4102100"/>
          <p14:tracePt t="120130" x="877888" y="4102100"/>
          <p14:tracePt t="120147" x="904875" y="4111625"/>
          <p14:tracePt t="120147" x="938213" y="4119563"/>
          <p14:tracePt t="120163" x="946150" y="4119563"/>
          <p14:tracePt t="120163" x="981075" y="4119563"/>
          <p14:tracePt t="120179" x="1006475" y="4119563"/>
          <p14:tracePt t="120180" x="1041400" y="4119563"/>
          <p14:tracePt t="120196" x="1066800" y="4119563"/>
          <p14:tracePt t="120197" x="1092200" y="4119563"/>
          <p14:tracePt t="120213" x="1109663" y="4119563"/>
          <p14:tracePt t="120214" x="1143000" y="4129088"/>
          <p14:tracePt t="120229" x="1193800" y="4129088"/>
          <p14:tracePt t="120230" x="1219200" y="4129088"/>
          <p14:tracePt t="120246" x="1262063" y="4129088"/>
          <p14:tracePt t="120246" x="1296988" y="4129088"/>
          <p14:tracePt t="120263" x="1330325" y="4129088"/>
          <p14:tracePt t="120280" x="1365250" y="4129088"/>
          <p14:tracePt t="120281" x="1458913" y="4119563"/>
          <p14:tracePt t="120296" x="1501775" y="4111625"/>
          <p14:tracePt t="120297" x="1527175" y="4102100"/>
          <p14:tracePt t="120313" x="1544638" y="4102100"/>
          <p14:tracePt t="120329" x="1560513" y="4094163"/>
          <p14:tracePt t="120330" x="1585913" y="4094163"/>
          <p14:tracePt t="120347" x="1603375" y="4094163"/>
          <p14:tracePt t="120363" x="1612900" y="4094163"/>
          <p14:tracePt t="120363" x="1638300" y="4086225"/>
          <p14:tracePt t="120379" x="1654175" y="4076700"/>
          <p14:tracePt t="120380" x="1671638" y="4076700"/>
          <p14:tracePt t="120396" x="1681163" y="4068763"/>
          <p14:tracePt t="120397" x="1706563" y="4068763"/>
          <p14:tracePt t="120413" x="1714500" y="4060825"/>
          <p14:tracePt t="120429" x="1731963" y="4060825"/>
          <p14:tracePt t="120446" x="1747838" y="4051300"/>
          <p14:tracePt t="120447" x="1765300" y="4051300"/>
          <p14:tracePt t="120463" x="1782763" y="4033838"/>
          <p14:tracePt t="120463" x="1800225" y="4033838"/>
          <p14:tracePt t="120480" x="1825625" y="4017963"/>
          <p14:tracePt t="120481" x="1868488" y="3992563"/>
          <p14:tracePt t="120496" x="1884363" y="3975100"/>
          <p14:tracePt t="120497" x="1901825" y="3967163"/>
          <p14:tracePt t="120513" x="1911350" y="3957638"/>
          <p14:tracePt t="120513" x="1911350" y="3940175"/>
          <p14:tracePt t="120529" x="1911350" y="3932238"/>
          <p14:tracePt t="120547" x="1911350" y="3924300"/>
          <p14:tracePt t="120547" x="1911350" y="3914775"/>
          <p14:tracePt t="120563" x="1911350" y="3906838"/>
          <p14:tracePt t="120584" x="1911350" y="3898900"/>
          <p14:tracePt t="120608" x="1901825" y="3889375"/>
          <p14:tracePt t="120617" x="1893888" y="3889375"/>
          <p14:tracePt t="120629" x="1893888" y="3871913"/>
          <p14:tracePt t="120646" x="1876425" y="3863975"/>
          <p14:tracePt t="120646" x="1858963" y="3838575"/>
          <p14:tracePt t="120663" x="1825625" y="3821113"/>
          <p14:tracePt t="120663" x="1808163" y="3795713"/>
          <p14:tracePt t="120680" x="1765300" y="3778250"/>
          <p14:tracePt t="120681" x="1706563" y="3727450"/>
          <p14:tracePt t="120696" x="1681163" y="3719513"/>
          <p14:tracePt t="120696" x="1654175" y="3702050"/>
          <p14:tracePt t="120713" x="1638300" y="3684588"/>
          <p14:tracePt t="120713" x="1612900" y="3676650"/>
          <p14:tracePt t="120729" x="1595438" y="3659188"/>
          <p14:tracePt t="120730" x="1570038" y="3659188"/>
          <p14:tracePt t="120747" x="1544638" y="3659188"/>
          <p14:tracePt t="120763" x="1535113" y="3641725"/>
          <p14:tracePt t="120763" x="1492250" y="3633788"/>
          <p14:tracePt t="120779" x="1466850" y="3633788"/>
          <p14:tracePt t="120780" x="1449388" y="3633788"/>
          <p14:tracePt t="120796" x="1441450" y="3633788"/>
          <p14:tracePt t="120796" x="1423988" y="3633788"/>
          <p14:tracePt t="120813" x="1408113" y="3625850"/>
          <p14:tracePt t="120829" x="1390650" y="3625850"/>
          <p14:tracePt t="120830" x="1355725" y="3625850"/>
          <p14:tracePt t="120846" x="1304925" y="3625850"/>
          <p14:tracePt t="120847" x="1279525" y="3625850"/>
          <p14:tracePt t="120863" x="1236663" y="3625850"/>
          <p14:tracePt t="120863" x="1193800" y="3625850"/>
          <p14:tracePt t="120880" x="1168400" y="3625850"/>
          <p14:tracePt t="120881" x="1100138" y="3625850"/>
          <p14:tracePt t="120896" x="1057275" y="3625850"/>
          <p14:tracePt t="120912" x="1006475" y="3625850"/>
          <p14:tracePt t="120913" x="955675" y="3625850"/>
          <p14:tracePt t="120929" x="930275" y="3625850"/>
          <p14:tracePt t="120930" x="904875" y="3625850"/>
          <p14:tracePt t="120947" x="877888" y="3625850"/>
          <p14:tracePt t="120947" x="844550" y="3625850"/>
          <p14:tracePt t="120963" x="827088" y="3625850"/>
          <p14:tracePt t="120964" x="809625" y="3625850"/>
          <p14:tracePt t="120979" x="793750" y="3633788"/>
          <p14:tracePt t="120980" x="758825" y="3641725"/>
          <p14:tracePt t="120996" x="750888" y="3641725"/>
          <p14:tracePt t="120997" x="725488" y="3651250"/>
          <p14:tracePt t="121013" x="673100" y="3659188"/>
          <p14:tracePt t="121014" x="657225" y="3659188"/>
          <p14:tracePt t="121029" x="647700" y="3659188"/>
          <p14:tracePt t="121030" x="622300" y="3667125"/>
          <p14:tracePt t="121046" x="604838" y="3676650"/>
          <p14:tracePt t="121046" x="588963" y="3684588"/>
          <p14:tracePt t="121063" x="563563" y="3702050"/>
          <p14:tracePt t="121081" x="554038" y="3709988"/>
          <p14:tracePt t="121081" x="528638" y="3719513"/>
          <p14:tracePt t="121096" x="520700" y="3727450"/>
          <p14:tracePt t="121097" x="511175" y="3735388"/>
          <p14:tracePt t="121113" x="503238" y="3744913"/>
          <p14:tracePt t="121113" x="503238" y="3752850"/>
          <p14:tracePt t="121129" x="503238" y="3762375"/>
          <p14:tracePt t="121130" x="503238" y="3778250"/>
          <p14:tracePt t="121147" x="495300" y="3795713"/>
          <p14:tracePt t="121147" x="495300" y="3813175"/>
          <p14:tracePt t="121162" x="495300" y="3821113"/>
          <p14:tracePt t="121163" x="495300" y="3846513"/>
          <p14:tracePt t="121179" x="495300" y="3856038"/>
          <p14:tracePt t="121179" x="495300" y="3871913"/>
          <p14:tracePt t="121196" x="495300" y="3889375"/>
          <p14:tracePt t="121213" x="495300" y="3906838"/>
          <p14:tracePt t="121214" x="495300" y="3924300"/>
          <p14:tracePt t="121229" x="511175" y="3957638"/>
          <p14:tracePt t="121246" x="520700" y="3975100"/>
          <p14:tracePt t="121246" x="538163" y="3992563"/>
          <p14:tracePt t="121262" x="554038" y="4008438"/>
          <p14:tracePt t="121263" x="571500" y="4017963"/>
          <p14:tracePt t="121280" x="588963" y="4025900"/>
          <p14:tracePt t="121280" x="657225" y="4051300"/>
          <p14:tracePt t="121296" x="690563" y="4051300"/>
          <p14:tracePt t="121312" x="725488" y="4060825"/>
          <p14:tracePt t="121329" x="768350" y="4060825"/>
          <p14:tracePt t="121346" x="819150" y="4060825"/>
          <p14:tracePt t="121347" x="869950" y="4060825"/>
          <p14:tracePt t="121362" x="895350" y="4068763"/>
          <p14:tracePt t="121363" x="938213" y="4068763"/>
          <p14:tracePt t="121379" x="981075" y="4068763"/>
          <p14:tracePt t="121396" x="998538" y="4068763"/>
          <p14:tracePt t="121396" x="1066800" y="4068763"/>
          <p14:tracePt t="121413" x="1100138" y="4068763"/>
          <p14:tracePt t="121429" x="1117600" y="4068763"/>
          <p14:tracePt t="121430" x="1160463" y="4068763"/>
          <p14:tracePt t="121446" x="1185863" y="4068763"/>
          <p14:tracePt t="121462" x="1219200" y="4068763"/>
          <p14:tracePt t="121463" x="1262063" y="4068763"/>
          <p14:tracePt t="121480" x="1271588" y="4068763"/>
          <p14:tracePt t="121496" x="1296988" y="4060825"/>
          <p14:tracePt t="121496" x="1322388" y="4060825"/>
          <p14:tracePt t="121512" x="1339850" y="4060825"/>
          <p14:tracePt t="121513" x="1355725" y="4060825"/>
          <p14:tracePt t="121529" x="1373188" y="4060825"/>
          <p14:tracePt t="121546" x="1398588" y="4060825"/>
          <p14:tracePt t="121547" x="1466850" y="4060825"/>
          <p14:tracePt t="121562" x="1509713" y="4060825"/>
          <p14:tracePt t="121579" x="1527175" y="4060825"/>
          <p14:tracePt t="121579" x="1570038" y="4068763"/>
          <p14:tracePt t="121596" x="1620838" y="4068763"/>
          <p14:tracePt t="121596" x="1638300" y="4068763"/>
          <p14:tracePt t="121613" x="1671638" y="4068763"/>
          <p14:tracePt t="121614" x="1706563" y="4076700"/>
          <p14:tracePt t="121629" x="1747838" y="4076700"/>
          <p14:tracePt t="121629" x="1782763" y="4076700"/>
          <p14:tracePt t="121646" x="1816100" y="4076700"/>
          <p14:tracePt t="121662" x="1851025" y="4076700"/>
          <p14:tracePt t="121680" x="1893888" y="4076700"/>
          <p14:tracePt t="121680" x="1944688" y="4086225"/>
          <p14:tracePt t="121696" x="1962150" y="4086225"/>
          <p14:tracePt t="121696" x="1987550" y="4094163"/>
          <p14:tracePt t="121712" x="2012950" y="4094163"/>
          <p14:tracePt t="121713" x="2047875" y="4102100"/>
          <p14:tracePt t="121729" x="2073275" y="4102100"/>
          <p14:tracePt t="121730" x="2089150" y="4102100"/>
          <p14:tracePt t="121746" x="2106613" y="4102100"/>
          <p14:tracePt t="121762" x="2132013" y="4102100"/>
          <p14:tracePt t="121763" x="2157413" y="4102100"/>
          <p14:tracePt t="121779" x="2166938" y="4102100"/>
          <p14:tracePt t="121780" x="2184400" y="4102100"/>
          <p14:tracePt t="121796" x="2192338" y="4102100"/>
          <p14:tracePt t="121796" x="2200275" y="4102100"/>
          <p14:tracePt t="121813" x="2225675" y="4111625"/>
          <p14:tracePt t="121813" x="2243138" y="4111625"/>
          <p14:tracePt t="121829" x="2278063" y="4111625"/>
          <p14:tracePt t="121846" x="2293938" y="4111625"/>
          <p14:tracePt t="121862" x="2336800" y="4111625"/>
          <p14:tracePt t="121863" x="2371725" y="4111625"/>
          <p14:tracePt t="121880" x="2387600" y="4111625"/>
          <p14:tracePt t="121881" x="2414588" y="4111625"/>
          <p14:tracePt t="121896" x="2430463" y="4111625"/>
          <p14:tracePt t="121912" x="2447925" y="4111625"/>
          <p14:tracePt t="121913" x="2498725" y="4111625"/>
          <p14:tracePt t="121929" x="2524125" y="4111625"/>
          <p14:tracePt t="121929" x="2551113" y="4111625"/>
          <p14:tracePt t="121946" x="2576513" y="4111625"/>
          <p14:tracePt t="121947" x="2601913" y="4111625"/>
          <p14:tracePt t="121962" x="2627313" y="4111625"/>
          <p14:tracePt t="121963" x="2644775" y="4111625"/>
          <p14:tracePt t="121979" x="2652713" y="4111625"/>
          <p14:tracePt t="121979" x="2678113" y="4111625"/>
          <p14:tracePt t="121996" x="2695575" y="4111625"/>
          <p14:tracePt t="121996" x="2720975" y="4111625"/>
          <p14:tracePt t="122013" x="2746375" y="4111625"/>
          <p14:tracePt t="122013" x="2781300" y="4111625"/>
          <p14:tracePt t="122029" x="2814638" y="4111625"/>
          <p14:tracePt t="122029" x="2840038" y="4111625"/>
          <p14:tracePt t="122046" x="2874963" y="4111625"/>
          <p14:tracePt t="122063" x="2890838" y="4111625"/>
          <p14:tracePt t="122063" x="2917825" y="4111625"/>
          <p14:tracePt t="122080" x="2925763" y="4111625"/>
          <p14:tracePt t="122096" x="2951163" y="4111625"/>
          <p14:tracePt t="122096" x="2968625" y="4111625"/>
          <p14:tracePt t="122112" x="2976563" y="4111625"/>
          <p14:tracePt t="122129" x="3001963" y="4111625"/>
          <p14:tracePt t="122146" x="3044825" y="4111625"/>
          <p14:tracePt t="122162" x="3062288" y="4111625"/>
          <p14:tracePt t="122162" x="3087688" y="4111625"/>
          <p14:tracePt t="122179" x="3095625" y="4111625"/>
          <p14:tracePt t="122179" x="3122613" y="4111625"/>
          <p14:tracePt t="122196" x="3148013" y="4111625"/>
          <p14:tracePt t="122213" x="3163888" y="4111625"/>
          <p14:tracePt t="122213" x="3232150" y="4111625"/>
          <p14:tracePt t="122229" x="3267075" y="4111625"/>
          <p14:tracePt t="122246" x="3292475" y="4111625"/>
          <p14:tracePt t="122246" x="3352800" y="4111625"/>
          <p14:tracePt t="122262" x="3368675" y="4111625"/>
          <p14:tracePt t="122280" x="3386138" y="4111625"/>
          <p14:tracePt t="122295" x="3436938" y="4111625"/>
          <p14:tracePt t="122296" x="3446463" y="4111625"/>
          <p14:tracePt t="122312" x="3454400" y="4111625"/>
          <p14:tracePt t="122329" x="3489325" y="4111625"/>
          <p14:tracePt t="122346" x="3522663" y="4111625"/>
          <p14:tracePt t="122347" x="3548063" y="4111625"/>
          <p14:tracePt t="122362" x="3565525" y="4111625"/>
          <p14:tracePt t="122362" x="3573463" y="4111625"/>
          <p14:tracePt t="122379" x="3582988" y="4111625"/>
          <p14:tracePt t="122395" x="3590925" y="4111625"/>
          <p14:tracePt t="122396" x="3598863" y="4111625"/>
          <p14:tracePt t="122413" x="3608388" y="4111625"/>
          <p14:tracePt t="122429" x="3625850" y="4111625"/>
          <p14:tracePt t="122429" x="3659188" y="4111625"/>
          <p14:tracePt t="122446" x="3684588" y="4111625"/>
          <p14:tracePt t="122462" x="3709988" y="4111625"/>
          <p14:tracePt t="122462" x="3770313" y="4111625"/>
          <p14:tracePt t="122480" x="3803650" y="4111625"/>
          <p14:tracePt t="122495" x="3856038" y="4111625"/>
          <p14:tracePt t="122512" x="3881438" y="4111625"/>
          <p14:tracePt t="122529" x="3949700" y="4111625"/>
          <p14:tracePt t="122529" x="4000500" y="4111625"/>
          <p14:tracePt t="122546" x="4043363" y="4111625"/>
          <p14:tracePt t="122547" x="4068763" y="4111625"/>
          <p14:tracePt t="122562" x="4094163" y="4111625"/>
          <p14:tracePt t="122579" x="4111625" y="4111625"/>
          <p14:tracePt t="122579" x="4154488" y="4111625"/>
          <p14:tracePt t="122595" x="4170363" y="4111625"/>
          <p14:tracePt t="122613" x="4179888" y="4111625"/>
          <p14:tracePt t="122613" x="4213225" y="4111625"/>
          <p14:tracePt t="122629" x="4230688" y="4111625"/>
          <p14:tracePt t="122629" x="4256088" y="4111625"/>
          <p14:tracePt t="122645" x="4281488" y="4111625"/>
          <p14:tracePt t="122646" x="4306888" y="4111625"/>
          <p14:tracePt t="122662" x="4324350" y="4111625"/>
          <p14:tracePt t="122663" x="4349750" y="4111625"/>
          <p14:tracePt t="122679" x="4375150" y="4111625"/>
          <p14:tracePt t="122680" x="4392613" y="4111625"/>
          <p14:tracePt t="122695" x="4402138" y="4111625"/>
          <p14:tracePt t="122712" x="4435475" y="4111625"/>
          <p14:tracePt t="122729" x="4470400" y="4111625"/>
          <p14:tracePt t="122746" x="4503738" y="4111625"/>
          <p14:tracePt t="122746" x="4579938" y="4111625"/>
          <p14:tracePt t="122762" x="4614863" y="4111625"/>
          <p14:tracePt t="122762" x="4640263" y="4111625"/>
          <p14:tracePt t="122779" x="4665663" y="4111625"/>
          <p14:tracePt t="122779" x="4683125" y="4111625"/>
          <p14:tracePt t="122795" x="4691063" y="4111625"/>
          <p14:tracePt t="122813" x="4708525" y="4111625"/>
          <p14:tracePt t="122829" x="4716463" y="4111625"/>
          <p14:tracePt t="122829" x="4733925" y="4111625"/>
          <p14:tracePt t="122845" x="4741863" y="4111625"/>
          <p14:tracePt t="122846" x="4759325" y="4111625"/>
          <p14:tracePt t="122862" x="4768850" y="4111625"/>
          <p14:tracePt t="122863" x="4776788" y="4111625"/>
          <p14:tracePt t="122879" x="4784725" y="4111625"/>
          <p14:tracePt t="122880" x="4794250" y="4111625"/>
          <p14:tracePt t="122895" x="4802188" y="4111625"/>
          <p14:tracePt t="122896" x="4810125" y="4102100"/>
          <p14:tracePt t="122912" x="4819650" y="4102100"/>
          <p14:tracePt t="122929" x="4827588" y="4102100"/>
          <p14:tracePt t="122946" x="4845050" y="4102100"/>
          <p14:tracePt t="122946" x="4852988" y="4102100"/>
          <p14:tracePt t="122962" x="4862513" y="4102100"/>
          <p14:tracePt t="122963" x="4870450" y="4102100"/>
          <p14:tracePt t="122979" x="4878388" y="4102100"/>
          <p14:tracePt t="122979" x="4895850" y="4102100"/>
          <p14:tracePt t="122995" x="4905375" y="4102100"/>
          <p14:tracePt t="123013" x="4913313" y="4102100"/>
          <p14:tracePt t="123013" x="4921250" y="4102100"/>
          <p14:tracePt t="123028" x="4930775" y="4102100"/>
          <p14:tracePt t="123045" x="4946650" y="4102100"/>
          <p14:tracePt t="123062" x="4956175" y="4102100"/>
          <p14:tracePt t="123062" x="4973638" y="4102100"/>
          <p14:tracePt t="123080" x="5024438" y="4102100"/>
          <p14:tracePt t="123096" x="5032375" y="4102100"/>
          <p14:tracePt t="123112" x="5041900" y="4102100"/>
          <p14:tracePt t="123113" x="5049838" y="4102100"/>
          <p14:tracePt t="123129" x="5057775" y="4102100"/>
          <p14:tracePt t="123146" x="5075238" y="4102100"/>
          <p14:tracePt t="123146" x="5083175" y="4102100"/>
          <p14:tracePt t="123162" x="5092700" y="4102100"/>
          <p14:tracePt t="123162" x="5118100" y="4102100"/>
          <p14:tracePt t="123178" x="5126038" y="4102100"/>
          <p14:tracePt t="123179" x="5143500" y="4102100"/>
          <p14:tracePt t="123195" x="5151438" y="4102100"/>
          <p14:tracePt t="123213" x="5168900" y="4102100"/>
          <p14:tracePt t="123213" x="5186363" y="4102100"/>
          <p14:tracePt t="123229" x="5203825" y="4094163"/>
          <p14:tracePt t="123245" x="5219700" y="4094163"/>
          <p14:tracePt t="123246" x="5229225" y="4094163"/>
          <p14:tracePt t="123262" x="5245100" y="4086225"/>
          <p14:tracePt t="123279" x="5254625" y="4086225"/>
          <p14:tracePt t="123280" x="5262563" y="4086225"/>
          <p14:tracePt t="123295" x="5272088" y="4086225"/>
          <p14:tracePt t="123312" x="5280025" y="4086225"/>
          <p14:tracePt t="123312" x="5287963" y="4086225"/>
          <p14:tracePt t="123328" x="5297488" y="4086225"/>
          <p14:tracePt t="123352" x="5305425" y="4086225"/>
          <p14:tracePt t="123368" x="5313363" y="4086225"/>
          <p14:tracePt t="123378" x="5322888" y="4086225"/>
          <p14:tracePt t="123395" x="5330825" y="4086225"/>
          <p14:tracePt t="123448" x="5340350" y="4076700"/>
          <p14:tracePt t="123456" x="5348288" y="4068763"/>
          <p14:tracePt t="123464" x="5365750" y="4051300"/>
          <p14:tracePt t="123479" x="5365750" y="4043363"/>
          <p14:tracePt t="123480" x="0" y="0"/>
        </p14:tracePtLst>
      </p14:laserTraceLst>
    </p:ext>
    <p:ext uri="{E180D4A7-C9FB-4DFB-919C-405C955672EB}">
      <p14:showEvtLst xmlns:p14="http://schemas.microsoft.com/office/powerpoint/2010/main">
        <p14:playEvt time="2069" objId="3"/>
        <p14:triggerEvt type="onClick" time="2069" objId="3"/>
        <p14:stopEvt time="12387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1A/4. (MÁ 61.)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Elkerülhető-e az összeütközés, ha az 54 km/h sebességgel haladó jármű előtt 95 m távolságban forgalmi akadály bukkan fel, és a jármű 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lassulással fékezhető? Vegyük figyelembe, hogy az akadály észlelése és a fékezés kezdete között a reakcióidő 1 s. 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Az első másodpercben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(t)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= 15t; 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15∙1 = 15 m.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lassuló szakaszon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 m;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15 m/s; a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–1,25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hu-HU" dirty="0"/>
          </a:p>
          <a:p>
            <a:r>
              <a:rPr lang="hu-HU" dirty="0"/>
              <a:t>Többféleképpen számolhatunk:</a:t>
            </a:r>
          </a:p>
          <a:p>
            <a:r>
              <a:rPr lang="hu-HU" b="1" dirty="0"/>
              <a:t>1.)</a:t>
            </a:r>
            <a:r>
              <a:rPr lang="hu-HU" dirty="0"/>
              <a:t> A lassuló szakaszra t</a:t>
            </a:r>
            <a:r>
              <a:rPr lang="hu-HU" baseline="-25000" dirty="0"/>
              <a:t>2</a:t>
            </a:r>
            <a:r>
              <a:rPr lang="hu-HU" dirty="0"/>
              <a:t>-vel írjuk fel a sebességet és a helyet (t</a:t>
            </a:r>
            <a:r>
              <a:rPr lang="hu-HU" baseline="-25000" dirty="0"/>
              <a:t>2</a:t>
            </a:r>
            <a:r>
              <a:rPr lang="hu-HU" dirty="0"/>
              <a:t> a lassulás ideje, 1 </a:t>
            </a:r>
            <a:r>
              <a:rPr lang="hu-HU" dirty="0" err="1"/>
              <a:t>s-nál</a:t>
            </a:r>
            <a:r>
              <a:rPr lang="hu-HU" dirty="0"/>
              <a:t> kezdődik):</a:t>
            </a:r>
          </a:p>
          <a:p>
            <a:r>
              <a:rPr lang="hu-HU" dirty="0"/>
              <a:t>v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= 15 – 1,25t</a:t>
            </a:r>
            <a:r>
              <a:rPr lang="hu-HU" baseline="-25000" dirty="0"/>
              <a:t>2</a:t>
            </a:r>
            <a:r>
              <a:rPr lang="hu-HU" dirty="0"/>
              <a:t>    és    x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= 15 + 15t</a:t>
            </a:r>
            <a:r>
              <a:rPr lang="hu-HU" baseline="-25000" dirty="0"/>
              <a:t>2</a:t>
            </a:r>
            <a:r>
              <a:rPr lang="hu-HU" dirty="0"/>
              <a:t> – 0,625t</a:t>
            </a:r>
            <a:r>
              <a:rPr lang="hu-HU" baseline="-25000" dirty="0"/>
              <a:t>2</a:t>
            </a:r>
            <a:r>
              <a:rPr lang="hu-HU" baseline="30000" dirty="0"/>
              <a:t>2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Kiszámoljuk azt a t</a:t>
            </a:r>
            <a:r>
              <a:rPr lang="hu-HU" baseline="-25000" dirty="0"/>
              <a:t>2</a:t>
            </a:r>
            <a:r>
              <a:rPr lang="hu-HU" dirty="0"/>
              <a:t>* időt, amennyi ahhoz szükséges, hogy a jármű megálljon, azaz v</a:t>
            </a:r>
            <a:r>
              <a:rPr lang="hu-HU" baseline="-25000" dirty="0"/>
              <a:t>2</a:t>
            </a:r>
            <a:r>
              <a:rPr lang="hu-HU" dirty="0"/>
              <a:t> = 0 legyen:</a:t>
            </a:r>
          </a:p>
          <a:p>
            <a:r>
              <a:rPr lang="hu-HU" dirty="0"/>
              <a:t>15 – 1,25t</a:t>
            </a:r>
            <a:r>
              <a:rPr lang="hu-HU" baseline="-25000" dirty="0"/>
              <a:t>2</a:t>
            </a:r>
            <a:r>
              <a:rPr lang="hu-HU" dirty="0"/>
              <a:t>* = 0   </a:t>
            </a:r>
            <a:r>
              <a:rPr lang="hu-HU" dirty="0">
                <a:sym typeface="Symbol"/>
              </a:rPr>
              <a:t> </a:t>
            </a:r>
            <a:r>
              <a:rPr lang="hu-HU" dirty="0"/>
              <a:t>   t</a:t>
            </a:r>
            <a:r>
              <a:rPr lang="hu-HU" baseline="-25000" dirty="0"/>
              <a:t>2</a:t>
            </a:r>
            <a:r>
              <a:rPr lang="hu-HU" dirty="0"/>
              <a:t>* = 12 s</a:t>
            </a:r>
          </a:p>
          <a:p>
            <a:r>
              <a:rPr lang="hu-HU" dirty="0"/>
              <a:t>(ezt számolhatjuk úgy is, hogy a =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   </a:t>
            </a:r>
            <a:r>
              <a:rPr lang="hu-HU" dirty="0">
                <a:sym typeface="Symbol"/>
              </a:rPr>
              <a:t></a:t>
            </a:r>
            <a:r>
              <a:rPr lang="hu-HU" dirty="0"/>
              <a:t> </a:t>
            </a:r>
            <a:r>
              <a:rPr lang="hu-HU" dirty="0">
                <a:sym typeface="Symbol"/>
              </a:rPr>
              <a:t></a:t>
            </a:r>
            <a:r>
              <a:rPr lang="hu-HU" dirty="0" err="1"/>
              <a:t>t</a:t>
            </a:r>
            <a:r>
              <a:rPr lang="hu-HU" dirty="0"/>
              <a:t> =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v/a = (0–15)/(–1,25) = 12 s),</a:t>
            </a:r>
          </a:p>
          <a:p>
            <a:endParaRPr lang="hu-HU" dirty="0"/>
          </a:p>
          <a:p>
            <a:r>
              <a:rPr lang="hu-HU" dirty="0"/>
              <a:t>és ezt az időt behelyettesítjük az x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függvénybe: </a:t>
            </a:r>
          </a:p>
          <a:p>
            <a:r>
              <a:rPr lang="hu-HU" dirty="0"/>
              <a:t>x</a:t>
            </a:r>
            <a:r>
              <a:rPr lang="hu-HU" baseline="-25000" dirty="0"/>
              <a:t>2</a:t>
            </a:r>
            <a:r>
              <a:rPr lang="hu-HU" dirty="0"/>
              <a:t>(12) = 15 + </a:t>
            </a:r>
            <a:r>
              <a:rPr lang="hu-HU" dirty="0" err="1"/>
              <a:t>15</a:t>
            </a:r>
            <a:r>
              <a:rPr lang="hu-HU" dirty="0"/>
              <a:t>∙12 – 0,625∙12</a:t>
            </a:r>
            <a:r>
              <a:rPr lang="hu-HU" baseline="30000" dirty="0"/>
              <a:t>2</a:t>
            </a:r>
            <a:r>
              <a:rPr lang="hu-HU" dirty="0"/>
              <a:t> = 105 m.</a:t>
            </a:r>
          </a:p>
          <a:p>
            <a:endParaRPr lang="hu-HU" dirty="0"/>
          </a:p>
          <a:p>
            <a:r>
              <a:rPr lang="hu-HU" dirty="0"/>
              <a:t>Az ütközés tehát nem kerülhető el.</a:t>
            </a:r>
          </a:p>
        </p:txBody>
      </p:sp>
      <p:pic>
        <p:nvPicPr>
          <p:cNvPr id="3" name="bevfiz_1A_4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157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8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049"/>
    </mc:Choice>
    <mc:Fallback>
      <p:transition spd="slow" advTm="14204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7919" x="571500" y="3608388"/>
          <p14:tracePt t="28235" x="579438" y="3608388"/>
          <p14:tracePt t="28251" x="588963" y="3608388"/>
          <p14:tracePt t="28279" x="596900" y="3608388"/>
          <p14:tracePt t="28303" x="604838" y="3608388"/>
          <p14:tracePt t="28319" x="614363" y="3616325"/>
          <p14:tracePt t="28348" x="622300" y="3616325"/>
          <p14:tracePt t="28375" x="631825" y="3616325"/>
          <p14:tracePt t="28385" x="631825" y="3625850"/>
          <p14:tracePt t="28408" x="639763" y="3625850"/>
          <p14:tracePt t="28408" x="665163" y="3625850"/>
          <p14:tracePt t="28417" x="673100" y="3625850"/>
          <p14:tracePt t="28448" x="690563" y="3633788"/>
          <p14:tracePt t="28448" x="708025" y="3633788"/>
          <p14:tracePt t="28479" x="725488" y="3633788"/>
          <p14:tracePt t="28479" x="758825" y="3641725"/>
          <p14:tracePt t="28487" x="776288" y="3641725"/>
          <p14:tracePt t="28509" x="793750" y="3651250"/>
          <p14:tracePt t="28509" x="809625" y="3651250"/>
          <p14:tracePt t="28518" x="836613" y="3651250"/>
          <p14:tracePt t="28551" x="852488" y="3659188"/>
          <p14:tracePt t="28551" x="920750" y="3659188"/>
          <p14:tracePt t="28581" x="930275" y="3667125"/>
          <p14:tracePt t="28581" x="955675" y="3667125"/>
          <p14:tracePt t="28585" x="963613" y="3667125"/>
          <p14:tracePt t="28611" x="981075" y="3667125"/>
          <p14:tracePt t="28611" x="1006475" y="3667125"/>
          <p14:tracePt t="28617" x="1023938" y="3667125"/>
          <p14:tracePt t="28641" x="1031875" y="3667125"/>
          <p14:tracePt t="28651" x="1057275" y="3676650"/>
          <p14:tracePt t="28652" x="1066800" y="3676650"/>
          <p14:tracePt t="28681" x="1082675" y="3676650"/>
          <p14:tracePt t="28684" x="1092200" y="3676650"/>
          <p14:tracePt t="28712" x="1100138" y="3676650"/>
          <p14:tracePt t="28718" x="1117600" y="3676650"/>
          <p14:tracePt t="28742" x="1125538" y="3676650"/>
          <p14:tracePt t="28751" x="1135063" y="3676650"/>
          <p14:tracePt t="28772" x="1143000" y="3676650"/>
          <p14:tracePt t="28772" x="1150938" y="3676650"/>
          <p14:tracePt t="28785" x="1168400" y="3676650"/>
          <p14:tracePt t="28812" x="1185863" y="3676650"/>
          <p14:tracePt t="28817" x="1211263" y="3667125"/>
          <p14:tracePt t="28818" x="1219200" y="3667125"/>
          <p14:tracePt t="28842" x="1236663" y="3667125"/>
          <p14:tracePt t="28842" x="1262063" y="3667125"/>
          <p14:tracePt t="28851" x="1296988" y="3667125"/>
          <p14:tracePt t="28882" x="1304925" y="3667125"/>
          <p14:tracePt t="28882" x="1381125" y="3667125"/>
          <p14:tracePt t="28900" x="1398588" y="3667125"/>
          <p14:tracePt t="28901" x="1423988" y="3667125"/>
          <p14:tracePt t="28923" x="1433513" y="3667125"/>
          <p14:tracePt t="28923" x="1476375" y="3667125"/>
          <p14:tracePt t="28934" x="1509713" y="3667125"/>
          <p14:tracePt t="28962" x="1535113" y="3667125"/>
          <p14:tracePt t="28962" x="1603375" y="3667125"/>
          <p14:tracePt t="28967" x="1620838" y="3667125"/>
          <p14:tracePt t="28992" x="1638300" y="3667125"/>
          <p14:tracePt t="28993" x="1689100" y="3667125"/>
          <p14:tracePt t="29000" x="1706563" y="3667125"/>
          <p14:tracePt t="29022" x="1722438" y="3676650"/>
          <p14:tracePt t="29023" x="1739900" y="3676650"/>
          <p14:tracePt t="29034" x="1757363" y="3676650"/>
          <p14:tracePt t="29063" x="1774825" y="3676650"/>
          <p14:tracePt t="29063" x="1851025" y="3684588"/>
          <p14:tracePt t="29092" x="1876425" y="3684588"/>
          <p14:tracePt t="29092" x="1927225" y="3684588"/>
          <p14:tracePt t="29100" x="1952625" y="3684588"/>
          <p14:tracePt t="29123" x="2005013" y="3684588"/>
          <p14:tracePt t="29135" x="2030413" y="3684588"/>
          <p14:tracePt t="29162" x="2038350" y="3684588"/>
          <p14:tracePt t="29167" x="2055813" y="3684588"/>
          <p14:tracePt t="29192" x="2063750" y="3684588"/>
          <p14:tracePt t="29192" x="2073275" y="3684588"/>
          <p14:tracePt t="29232" x="2081213" y="3684588"/>
          <p14:tracePt t="29232" x="2089150" y="3684588"/>
          <p14:tracePt t="29262" x="2098675" y="3684588"/>
          <p14:tracePt t="29262" x="2116138" y="3684588"/>
          <p14:tracePt t="29268" x="2166938" y="3684588"/>
          <p14:tracePt t="29292" x="2209800" y="3684588"/>
          <p14:tracePt t="29292" x="2286000" y="3684588"/>
          <p14:tracePt t="29300" x="2346325" y="3684588"/>
          <p14:tracePt t="29322" x="2397125" y="3684588"/>
          <p14:tracePt t="29322" x="2508250" y="3684588"/>
          <p14:tracePt t="29334" x="2541588" y="3684588"/>
          <p14:tracePt t="29362" x="2551113" y="3684588"/>
          <p14:tracePt t="29447" x="2566988" y="3684588"/>
          <p14:tracePt t="29448" x="0" y="0"/>
        </p14:tracePtLst>
        <p14:tracePtLst>
          <p14:tracePt t="30191" x="2933700" y="3608388"/>
          <p14:tracePt t="30207" x="2933700" y="3598863"/>
          <p14:tracePt t="30263" x="2943225" y="3598863"/>
          <p14:tracePt t="30279" x="2951163" y="3598863"/>
          <p14:tracePt t="30287" x="2959100" y="3598863"/>
          <p14:tracePt t="30300" x="2976563" y="3598863"/>
          <p14:tracePt t="30327" x="2994025" y="3598863"/>
          <p14:tracePt t="30327" x="3070225" y="3598863"/>
          <p14:tracePt t="30357" x="3095625" y="3598863"/>
          <p14:tracePt t="30358" x="3148013" y="3598863"/>
          <p14:tracePt t="30367" x="3163888" y="3598863"/>
          <p14:tracePt t="30367" x="3181350" y="3598863"/>
          <p14:tracePt t="30397" x="3198813" y="3598863"/>
          <p14:tracePt t="30397" x="3232150" y="3598863"/>
          <p14:tracePt t="30401" x="3241675" y="3598863"/>
          <p14:tracePt t="30427" x="3249613" y="3598863"/>
          <p14:tracePt t="30427" x="3267075" y="3598863"/>
          <p14:tracePt t="30457" x="3275013" y="3598863"/>
          <p14:tracePt t="30458" x="3300413" y="3598863"/>
          <p14:tracePt t="30467" x="3317875" y="3608388"/>
          <p14:tracePt t="30498" x="3343275" y="3608388"/>
          <p14:tracePt t="30500" x="3454400" y="3608388"/>
          <p14:tracePt t="30528" x="3489325" y="3608388"/>
          <p14:tracePt t="30534" x="3598863" y="3616325"/>
          <p14:tracePt t="30560" x="3625850" y="3616325"/>
          <p14:tracePt t="30567" x="3702050" y="3625850"/>
          <p14:tracePt t="30567" x="3727450" y="3625850"/>
          <p14:tracePt t="30590" x="3744913" y="3633788"/>
          <p14:tracePt t="30590" x="3762375" y="3633788"/>
          <p14:tracePt t="30601" x="3778250" y="3633788"/>
          <p14:tracePt t="30630" x="3803650" y="3633788"/>
          <p14:tracePt t="30630" x="3863975" y="3641725"/>
          <p14:tracePt t="30633" x="3898900" y="3641725"/>
          <p14:tracePt t="30660" x="3906838" y="3641725"/>
          <p14:tracePt t="30661" x="3983038" y="3641725"/>
          <p14:tracePt t="30667" x="4008438" y="3641725"/>
          <p14:tracePt t="30690" x="4043363" y="3641725"/>
          <p14:tracePt t="30690" x="4068763" y="3641725"/>
          <p14:tracePt t="30700" x="4094163" y="3641725"/>
          <p14:tracePt t="30731" x="4111625" y="3641725"/>
          <p14:tracePt t="30731" x="4179888" y="3641725"/>
          <p14:tracePt t="30767" x="4197350" y="3641725"/>
          <p14:tracePt t="30767" x="4281488" y="3641725"/>
          <p14:tracePt t="30798" x="4298950" y="3641725"/>
          <p14:tracePt t="30801" x="4333875" y="3641725"/>
          <p14:tracePt t="30801" x="4359275" y="3641725"/>
          <p14:tracePt t="30828" x="4384675" y="3641725"/>
          <p14:tracePt t="30833" x="4427538" y="3641725"/>
          <p14:tracePt t="30833" x="4460875" y="3641725"/>
          <p14:tracePt t="30858" x="4478338" y="3641725"/>
          <p14:tracePt t="30858" x="4538663" y="3641725"/>
          <p14:tracePt t="30867" x="4572000" y="3641725"/>
          <p14:tracePt t="30898" x="4605338" y="3641725"/>
          <p14:tracePt t="30900" x="4691063" y="3641725"/>
          <p14:tracePt t="30928" x="4708525" y="3641725"/>
          <p14:tracePt t="30934" x="4768850" y="3641725"/>
          <p14:tracePt t="30958" x="4784725" y="3641725"/>
          <p14:tracePt t="30958" x="4827588" y="3641725"/>
          <p14:tracePt t="30966" x="4852988" y="3641725"/>
          <p14:tracePt t="30988" x="4887913" y="3641725"/>
          <p14:tracePt t="31000" x="4973638" y="3641725"/>
          <p14:tracePt t="31001" x="5041900" y="3641725"/>
          <p14:tracePt t="31028" x="5067300" y="3641725"/>
          <p14:tracePt t="31028" x="5100638" y="3641725"/>
          <p14:tracePt t="31033" x="5110163" y="3641725"/>
          <p14:tracePt t="31058" x="5126038" y="3641725"/>
          <p14:tracePt t="31059" x="5143500" y="3641725"/>
          <p14:tracePt t="31067" x="5160963" y="3641725"/>
          <p14:tracePt t="31098" x="5176838" y="3641725"/>
          <p14:tracePt t="31100" x="5254625" y="3641725"/>
          <p14:tracePt t="31129" x="5365750" y="3641725"/>
          <p14:tracePt t="31135" x="5381625" y="3641725"/>
          <p14:tracePt t="31158" x="5391150" y="3641725"/>
          <p14:tracePt t="31158" x="5399088" y="3641725"/>
          <p14:tracePt t="31166" x="5408613" y="3641725"/>
          <p14:tracePt t="31167" x="5416550" y="3641725"/>
          <p14:tracePt t="31188" x="5424488" y="3641725"/>
          <p14:tracePt t="31188" x="5434013" y="3641725"/>
          <p14:tracePt t="31201" x="5441950" y="3641725"/>
          <p14:tracePt t="31201" x="5459413" y="3641725"/>
          <p14:tracePt t="31228" x="5467350" y="3641725"/>
          <p14:tracePt t="31228" x="5484813" y="3641725"/>
          <p14:tracePt t="31258" x="5492750" y="3641725"/>
          <p14:tracePt t="31271" x="5502275" y="3641725"/>
          <p14:tracePt t="31391" x="5502275" y="3625850"/>
          <p14:tracePt t="31399" x="5502275" y="3608388"/>
          <p14:tracePt t="31399" x="0" y="0"/>
        </p14:tracePtLst>
        <p14:tracePtLst>
          <p14:tracePt t="32799" x="3054350" y="2814638"/>
          <p14:tracePt t="32883" x="3036888" y="2797175"/>
          <p14:tracePt t="32891" x="3036888" y="2789238"/>
          <p14:tracePt t="32899" x="3019425" y="2781300"/>
          <p14:tracePt t="32927" x="3001963" y="2755900"/>
          <p14:tracePt t="32927" x="2968625" y="2728913"/>
          <p14:tracePt t="32958" x="2968625" y="2713038"/>
          <p14:tracePt t="32958" x="2943225" y="2703513"/>
          <p14:tracePt t="32966" x="2943225" y="2687638"/>
          <p14:tracePt t="32997" x="2925763" y="2670175"/>
          <p14:tracePt t="32997" x="2890838" y="2652713"/>
          <p14:tracePt t="33007" x="2874963" y="2644775"/>
          <p14:tracePt t="33033" x="2865438" y="2635250"/>
          <p14:tracePt t="33034" x="2832100" y="2627313"/>
          <p14:tracePt t="33057" x="2824163" y="2627313"/>
          <p14:tracePt t="33057" x="2806700" y="2619375"/>
          <p14:tracePt t="33066" x="2797175" y="2619375"/>
          <p14:tracePt t="33097" x="2789238" y="2619375"/>
          <p14:tracePt t="33097" x="2771775" y="2609850"/>
          <p14:tracePt t="33127" x="2755900" y="2609850"/>
          <p14:tracePt t="33127" x="2703513" y="2601913"/>
          <p14:tracePt t="33157" x="2687638" y="2601913"/>
          <p14:tracePt t="33157" x="2670175" y="2601913"/>
          <p14:tracePt t="33167" x="2644775" y="2592388"/>
          <p14:tracePt t="33167" x="2635250" y="2592388"/>
          <p14:tracePt t="33197" x="2627313" y="2592388"/>
          <p14:tracePt t="33197" x="2601913" y="2592388"/>
          <p14:tracePt t="33199" x="2592388" y="2592388"/>
          <p14:tracePt t="33227" x="2584450" y="2592388"/>
          <p14:tracePt t="33233" x="2576513" y="2592388"/>
          <p14:tracePt t="33257" x="2566988" y="2601913"/>
          <p14:tracePt t="33257" x="2551113" y="2609850"/>
          <p14:tracePt t="33266" x="2541588" y="2619375"/>
          <p14:tracePt t="33297" x="2524125" y="2627313"/>
          <p14:tracePt t="33297" x="2498725" y="2644775"/>
          <p14:tracePt t="33327" x="2490788" y="2652713"/>
          <p14:tracePt t="33328" x="2473325" y="2678113"/>
          <p14:tracePt t="33357" x="2465388" y="2687638"/>
          <p14:tracePt t="33357" x="2455863" y="2720975"/>
          <p14:tracePt t="33367" x="2455863" y="2738438"/>
          <p14:tracePt t="33367" x="2455863" y="2755900"/>
          <p14:tracePt t="33397" x="2455863" y="2763838"/>
          <p14:tracePt t="33397" x="2455863" y="2771775"/>
          <p14:tracePt t="33399" x="2455863" y="2781300"/>
          <p14:tracePt t="33427" x="2455863" y="2789238"/>
          <p14:tracePt t="33427" x="2455863" y="2797175"/>
          <p14:tracePt t="33433" x="2455863" y="2814638"/>
          <p14:tracePt t="33457" x="2455863" y="2824163"/>
          <p14:tracePt t="33466" x="2455863" y="2849563"/>
          <p14:tracePt t="33466" x="2465388" y="2865438"/>
          <p14:tracePt t="33487" x="2465388" y="2874963"/>
          <p14:tracePt t="33487" x="2473325" y="2908300"/>
          <p14:tracePt t="33500" x="2482850" y="2917825"/>
          <p14:tracePt t="33527" x="2498725" y="2951163"/>
          <p14:tracePt t="33532" x="2541588" y="3027363"/>
          <p14:tracePt t="33559" x="2551113" y="3054350"/>
          <p14:tracePt t="33559" x="2576513" y="3095625"/>
          <p14:tracePt t="33567" x="2592388" y="3113088"/>
          <p14:tracePt t="33589" x="2601913" y="3122613"/>
          <p14:tracePt t="33589" x="2609850" y="3130550"/>
          <p14:tracePt t="33599" x="2619375" y="3130550"/>
          <p14:tracePt t="33629" x="2627313" y="3130550"/>
          <p14:tracePt t="33629" x="2635250" y="3138488"/>
          <p14:tracePt t="33633" x="2652713" y="3148013"/>
          <p14:tracePt t="33659" x="2670175" y="3155950"/>
          <p14:tracePt t="33659" x="2678113" y="3155950"/>
          <p14:tracePt t="33666" x="2695575" y="3163888"/>
          <p14:tracePt t="33689" x="2713038" y="3163888"/>
          <p14:tracePt t="33689" x="2738438" y="3181350"/>
          <p14:tracePt t="33700" x="2746375" y="3181350"/>
          <p14:tracePt t="33730" x="2763838" y="3181350"/>
          <p14:tracePt t="33732" x="2789238" y="3181350"/>
          <p14:tracePt t="33760" x="2806700" y="3181350"/>
          <p14:tracePt t="33760" x="2865438" y="3181350"/>
          <p14:tracePt t="33790" x="2874963" y="3181350"/>
          <p14:tracePt t="33799" x="2908300" y="3173413"/>
          <p14:tracePt t="33799" x="2933700" y="3155950"/>
          <p14:tracePt t="33830" x="2933700" y="3148013"/>
          <p14:tracePt t="33830" x="2951163" y="3130550"/>
          <p14:tracePt t="33833" x="2951163" y="3122613"/>
          <p14:tracePt t="33860" x="2959100" y="3113088"/>
          <p14:tracePt t="33860" x="2968625" y="3087688"/>
          <p14:tracePt t="33866" x="2976563" y="3079750"/>
          <p14:tracePt t="33890" x="2986088" y="3062288"/>
          <p14:tracePt t="33890" x="3001963" y="3036888"/>
          <p14:tracePt t="33900" x="3001963" y="3027363"/>
          <p14:tracePt t="33930" x="3001963" y="3019425"/>
          <p14:tracePt t="33932" x="3001963" y="3001963"/>
          <p14:tracePt t="33960" x="3001963" y="2994025"/>
          <p14:tracePt t="33960" x="3011488" y="2986088"/>
          <p14:tracePt t="33990" x="3011488" y="2976563"/>
          <p14:tracePt t="33999" x="3011488" y="2968625"/>
          <p14:tracePt t="33999" x="3011488" y="2959100"/>
          <p14:tracePt t="34020" x="3011488" y="2943225"/>
          <p14:tracePt t="34021" x="3011488" y="2933700"/>
          <p14:tracePt t="34033" x="3011488" y="2925763"/>
          <p14:tracePt t="34033" x="3011488" y="2917825"/>
          <p14:tracePt t="34060" x="3011488" y="2908300"/>
          <p14:tracePt t="34060" x="3011488" y="2890838"/>
          <p14:tracePt t="34066" x="3011488" y="2882900"/>
          <p14:tracePt t="34090" x="3011488" y="2874963"/>
          <p14:tracePt t="34100" x="3011488" y="2865438"/>
          <p14:tracePt t="34131" x="3001963" y="2857500"/>
          <p14:tracePt t="34143" x="2994025" y="2840038"/>
          <p14:tracePt t="34166" x="2986088" y="2840038"/>
          <p14:tracePt t="34167" x="2976563" y="2832100"/>
          <p14:tracePt t="34190" x="2976563" y="2824163"/>
          <p14:tracePt t="34199" x="2968625" y="2824163"/>
          <p14:tracePt t="34200" x="2968625" y="2814638"/>
          <p14:tracePt t="34230" x="2968625" y="2806700"/>
          <p14:tracePt t="34230" x="2951163" y="2797175"/>
          <p14:tracePt t="34233" x="2951163" y="2789238"/>
          <p14:tracePt t="34260" x="2943225" y="2781300"/>
          <p14:tracePt t="34260" x="2943225" y="2771775"/>
          <p14:tracePt t="34265" x="2933700" y="2771775"/>
          <p14:tracePt t="34290" x="2925763" y="2763838"/>
          <p14:tracePt t="34290" x="2908300" y="2746375"/>
          <p14:tracePt t="34300" x="2900363" y="2738438"/>
          <p14:tracePt t="34330" x="2890838" y="2738438"/>
          <p14:tracePt t="34330" x="2857500" y="2720975"/>
          <p14:tracePt t="34360" x="2832100" y="2713038"/>
          <p14:tracePt t="34360" x="2781300" y="2713038"/>
          <p14:tracePt t="34390" x="2755900" y="2713038"/>
          <p14:tracePt t="34399" x="2695575" y="2728913"/>
          <p14:tracePt t="34399" x="2619375" y="2755900"/>
          <p14:tracePt t="34400" x="0" y="0"/>
        </p14:tracePtLst>
        <p14:tracePtLst>
          <p14:tracePt t="35111" x="1193800" y="3335338"/>
          <p14:tracePt t="35143" x="1193800" y="3327400"/>
          <p14:tracePt t="35159" x="1185863" y="3327400"/>
          <p14:tracePt t="35167" x="1185863" y="3317875"/>
          <p14:tracePt t="35197" x="1176338" y="3309938"/>
          <p14:tracePt t="35207" x="1168400" y="3300413"/>
          <p14:tracePt t="35232" x="1160463" y="3300413"/>
          <p14:tracePt t="35232" x="1143000" y="3275013"/>
          <p14:tracePt t="35257" x="1135063" y="3259138"/>
          <p14:tracePt t="35257" x="1109663" y="3241675"/>
          <p14:tracePt t="35266" x="1100138" y="3232150"/>
          <p14:tracePt t="35297" x="1092200" y="3232150"/>
          <p14:tracePt t="35297" x="1074738" y="3224213"/>
          <p14:tracePt t="35327" x="1066800" y="3224213"/>
          <p14:tracePt t="35327" x="1057275" y="3224213"/>
          <p14:tracePt t="35357" x="1049338" y="3216275"/>
          <p14:tracePt t="35357" x="1031875" y="3206750"/>
          <p14:tracePt t="35387" x="1023938" y="3206750"/>
          <p14:tracePt t="35387" x="1006475" y="3206750"/>
          <p14:tracePt t="35399" x="989013" y="3206750"/>
          <p14:tracePt t="35427" x="981075" y="3206750"/>
          <p14:tracePt t="35432" x="955675" y="3206750"/>
          <p14:tracePt t="35457" x="938213" y="3206750"/>
          <p14:tracePt t="35466" x="895350" y="3206750"/>
          <p14:tracePt t="35497" x="887413" y="3206750"/>
          <p14:tracePt t="35497" x="836613" y="3206750"/>
          <p14:tracePt t="35527" x="827088" y="3206750"/>
          <p14:tracePt t="35535" x="819150" y="3206750"/>
          <p14:tracePt t="35559" x="809625" y="3216275"/>
          <p14:tracePt t="35559" x="801688" y="3232150"/>
          <p14:tracePt t="35589" x="793750" y="3232150"/>
          <p14:tracePt t="35589" x="784225" y="3249613"/>
          <p14:tracePt t="35599" x="776288" y="3259138"/>
          <p14:tracePt t="35600" x="776288" y="3267075"/>
          <p14:tracePt t="35629" x="768350" y="3275013"/>
          <p14:tracePt t="35629" x="758825" y="3292475"/>
          <p14:tracePt t="35632" x="750888" y="3309938"/>
          <p14:tracePt t="35659" x="733425" y="3317875"/>
          <p14:tracePt t="35659" x="708025" y="3335338"/>
          <p14:tracePt t="35666" x="700088" y="3343275"/>
          <p14:tracePt t="35689" x="682625" y="3352800"/>
          <p14:tracePt t="35689" x="673100" y="3360738"/>
          <p14:tracePt t="35730" x="673100" y="3368675"/>
          <p14:tracePt t="35730" x="673100" y="3403600"/>
          <p14:tracePt t="35765" x="673100" y="3429000"/>
          <p14:tracePt t="35766" x="673100" y="3489325"/>
          <p14:tracePt t="35788" x="673100" y="3505200"/>
          <p14:tracePt t="35788" x="673100" y="3522663"/>
          <p14:tracePt t="35799" x="673100" y="3530600"/>
          <p14:tracePt t="35800" x="673100" y="3540125"/>
          <p14:tracePt t="35828" x="673100" y="3548063"/>
          <p14:tracePt t="35828" x="682625" y="3557588"/>
          <p14:tracePt t="35832" x="682625" y="3565525"/>
          <p14:tracePt t="35858" x="690563" y="3573463"/>
          <p14:tracePt t="35858" x="708025" y="3598863"/>
          <p14:tracePt t="35866" x="725488" y="3616325"/>
          <p14:tracePt t="35888" x="741363" y="3625850"/>
          <p14:tracePt t="35888" x="768350" y="3651250"/>
          <p14:tracePt t="35898" x="776288" y="3659188"/>
          <p14:tracePt t="35928" x="793750" y="3667125"/>
          <p14:tracePt t="35928" x="844550" y="3684588"/>
          <p14:tracePt t="35935" x="862013" y="3694113"/>
          <p14:tracePt t="35958" x="869950" y="3694113"/>
          <p14:tracePt t="35958" x="877888" y="3702050"/>
          <p14:tracePt t="35965" x="895350" y="3702050"/>
          <p14:tracePt t="35988" x="904875" y="3702050"/>
          <p14:tracePt t="35988" x="946150" y="3719513"/>
          <p14:tracePt t="35999" x="955675" y="3719513"/>
          <p14:tracePt t="35999" x="963613" y="3719513"/>
          <p14:tracePt t="36028" x="973138" y="3727450"/>
          <p14:tracePt t="36032" x="981075" y="3727450"/>
          <p14:tracePt t="36058" x="989013" y="3727450"/>
          <p14:tracePt t="36066" x="998538" y="3719513"/>
          <p14:tracePt t="36088" x="1006475" y="3709988"/>
          <p14:tracePt t="36088" x="1031875" y="3684588"/>
          <p14:tracePt t="36098" x="1049338" y="3667125"/>
          <p14:tracePt t="36129" x="1150938" y="3573463"/>
          <p14:tracePt t="36135" x="1168400" y="3548063"/>
          <p14:tracePt t="36158" x="1193800" y="3522663"/>
          <p14:tracePt t="36158" x="1193800" y="3505200"/>
          <p14:tracePt t="36165" x="1203325" y="3497263"/>
          <p14:tracePt t="36188" x="1203325" y="3479800"/>
          <p14:tracePt t="36199" x="1203325" y="3471863"/>
          <p14:tracePt t="36199" x="1176338" y="3471863"/>
          <p14:tracePt t="36200" x="0" y="0"/>
        </p14:tracePtLst>
        <p14:tracePtLst>
          <p14:tracePt t="37024" x="2319338" y="3411538"/>
          <p14:tracePt t="37031" x="2328863" y="3395663"/>
          <p14:tracePt t="37039" x="2328863" y="3352800"/>
          <p14:tracePt t="37062" x="2328863" y="3335338"/>
          <p14:tracePt t="37065" x="2336800" y="3309938"/>
          <p14:tracePt t="37065" x="2336800" y="3284538"/>
          <p14:tracePt t="37092" x="2336800" y="3267075"/>
          <p14:tracePt t="37098" x="2336800" y="3259138"/>
          <p14:tracePt t="37098" x="2336800" y="3249613"/>
          <p14:tracePt t="37131" x="2336800" y="3241675"/>
          <p14:tracePt t="37132" x="2328863" y="3241675"/>
          <p14:tracePt t="37148" x="2311400" y="3232150"/>
          <p14:tracePt t="37149" x="2303463" y="3224213"/>
          <p14:tracePt t="37165" x="2293938" y="3224213"/>
          <p14:tracePt t="37165" x="2293938" y="3216275"/>
          <p14:tracePt t="37181" x="2286000" y="3216275"/>
          <p14:tracePt t="37198" x="2278063" y="3216275"/>
          <p14:tracePt t="37222" x="2268538" y="3216275"/>
          <p14:tracePt t="37232" x="2260600" y="3216275"/>
          <p14:tracePt t="37262" x="2252663" y="3216275"/>
          <p14:tracePt t="37262" x="2209800" y="3216275"/>
          <p14:tracePt t="37265" x="2200275" y="3216275"/>
          <p14:tracePt t="37281" x="2192338" y="3216275"/>
          <p14:tracePt t="37282" x="2174875" y="3216275"/>
          <p14:tracePt t="37299" x="2166938" y="3216275"/>
          <p14:tracePt t="37315" x="2149475" y="3224213"/>
          <p14:tracePt t="37331" x="2132013" y="3224213"/>
          <p14:tracePt t="37348" x="2124075" y="3241675"/>
          <p14:tracePt t="37349" x="2116138" y="3249613"/>
          <p14:tracePt t="37366" x="2106613" y="3259138"/>
          <p14:tracePt t="37366" x="2098675" y="3267075"/>
          <p14:tracePt t="37381" x="2089150" y="3275013"/>
          <p14:tracePt t="37382" x="2089150" y="3292475"/>
          <p14:tracePt t="37398" x="2081213" y="3300413"/>
          <p14:tracePt t="37399" x="2073275" y="3309938"/>
          <p14:tracePt t="37415" x="2073275" y="3317875"/>
          <p14:tracePt t="37432" x="2063750" y="3327400"/>
          <p14:tracePt t="37433" x="2063750" y="3335338"/>
          <p14:tracePt t="37448" x="2055813" y="3352800"/>
          <p14:tracePt t="37449" x="2047875" y="3352800"/>
          <p14:tracePt t="37465" x="2047875" y="3368675"/>
          <p14:tracePt t="37465" x="2030413" y="3378200"/>
          <p14:tracePt t="37481" x="2020888" y="3386138"/>
          <p14:tracePt t="37482" x="2020888" y="3403600"/>
          <p14:tracePt t="37499" x="2012950" y="3403600"/>
          <p14:tracePt t="37499" x="2012950" y="3421063"/>
          <p14:tracePt t="37515" x="2012950" y="3429000"/>
          <p14:tracePt t="37531" x="2012950" y="3436938"/>
          <p14:tracePt t="37532" x="2012950" y="3446463"/>
          <p14:tracePt t="37548" x="2012950" y="3454400"/>
          <p14:tracePt t="37549" x="2012950" y="3462338"/>
          <p14:tracePt t="37565" x="2012950" y="3471863"/>
          <p14:tracePt t="37581" x="2012950" y="3479800"/>
          <p14:tracePt t="37582" x="2012950" y="3489325"/>
          <p14:tracePt t="37598" x="2012950" y="3497263"/>
          <p14:tracePt t="37615" x="2012950" y="3505200"/>
          <p14:tracePt t="37615" x="2012950" y="3522663"/>
          <p14:tracePt t="37632" x="2012950" y="3530600"/>
          <p14:tracePt t="37648" x="2012950" y="3540125"/>
          <p14:tracePt t="37648" x="2030413" y="3565525"/>
          <p14:tracePt t="37665" x="2030413" y="3573463"/>
          <p14:tracePt t="37665" x="2038350" y="3582988"/>
          <p14:tracePt t="37681" x="2047875" y="3582988"/>
          <p14:tracePt t="37682" x="2047875" y="3590925"/>
          <p14:tracePt t="37699" x="2055813" y="3590925"/>
          <p14:tracePt t="37699" x="2063750" y="3598863"/>
          <p14:tracePt t="37715" x="2073275" y="3598863"/>
          <p14:tracePt t="37731" x="2081213" y="3598863"/>
          <p14:tracePt t="37748" x="2089150" y="3608388"/>
          <p14:tracePt t="37748" x="2098675" y="3608388"/>
          <p14:tracePt t="37765" x="2106613" y="3608388"/>
          <p14:tracePt t="37781" x="2124075" y="3616325"/>
          <p14:tracePt t="37782" x="2132013" y="3616325"/>
          <p14:tracePt t="37798" x="2149475" y="3616325"/>
          <p14:tracePt t="37798" x="2157413" y="3616325"/>
          <p14:tracePt t="37815" x="2174875" y="3616325"/>
          <p14:tracePt t="37832" x="2200275" y="3616325"/>
          <p14:tracePt t="37832" x="2235200" y="3616325"/>
          <p14:tracePt t="37848" x="2252663" y="3616325"/>
          <p14:tracePt t="37848" x="2268538" y="3616325"/>
          <p14:tracePt t="37865" x="2286000" y="3616325"/>
          <p14:tracePt t="37865" x="2303463" y="3608388"/>
          <p14:tracePt t="37881" x="2319338" y="3598863"/>
          <p14:tracePt t="37882" x="2336800" y="3590925"/>
          <p14:tracePt t="37899" x="2346325" y="3582988"/>
          <p14:tracePt t="37899" x="2354263" y="3573463"/>
          <p14:tracePt t="37914" x="2371725" y="3573463"/>
          <p14:tracePt t="37915" x="2379663" y="3565525"/>
          <p14:tracePt t="37931" x="2387600" y="3557588"/>
          <p14:tracePt t="37999" x="0" y="0"/>
        </p14:tracePtLst>
        <p14:tracePtLst>
          <p14:tracePt t="38799" x="3403600" y="3446463"/>
          <p14:tracePt t="38831" x="3403600" y="3436938"/>
          <p14:tracePt t="38855" x="3403600" y="3429000"/>
          <p14:tracePt t="38863" x="3403600" y="3421063"/>
          <p14:tracePt t="38871" x="3403600" y="3403600"/>
          <p14:tracePt t="38882" x="3403600" y="3386138"/>
          <p14:tracePt t="38897" x="3403600" y="3378200"/>
          <p14:tracePt t="38898" x="3395663" y="3360738"/>
          <p14:tracePt t="38914" x="3395663" y="3343275"/>
          <p14:tracePt t="38915" x="3386138" y="3335338"/>
          <p14:tracePt t="38931" x="3386138" y="3327400"/>
          <p14:tracePt t="38932" x="3378200" y="3317875"/>
          <p14:tracePt t="38948" x="3378200" y="3309938"/>
          <p14:tracePt t="38967" x="3368675" y="3300413"/>
          <p14:tracePt t="38981" x="3360738" y="3300413"/>
          <p14:tracePt t="38998" x="3360738" y="3292475"/>
          <p14:tracePt t="39015" x="3352800" y="3292475"/>
          <p14:tracePt t="39016" x="3343275" y="3275013"/>
          <p14:tracePt t="39031" x="3343275" y="3267075"/>
          <p14:tracePt t="39048" x="3335338" y="3267075"/>
          <p14:tracePt t="39048" x="3327400" y="3267075"/>
          <p14:tracePt t="39064" x="3317875" y="3267075"/>
          <p14:tracePt t="39082" x="3317875" y="3259138"/>
          <p14:tracePt t="39097" x="3309938" y="3259138"/>
          <p14:tracePt t="39098" x="3292475" y="3249613"/>
          <p14:tracePt t="39131" x="3275013" y="3249613"/>
          <p14:tracePt t="39132" x="3267075" y="3249613"/>
          <p14:tracePt t="39148" x="3249613" y="3249613"/>
          <p14:tracePt t="39164" x="3241675" y="3249613"/>
          <p14:tracePt t="39181" x="3232150" y="3249613"/>
          <p14:tracePt t="39197" x="3224213" y="3249613"/>
          <p14:tracePt t="39215" x="3206750" y="3249613"/>
          <p14:tracePt t="39231" x="3198813" y="3249613"/>
          <p14:tracePt t="39247" x="3190875" y="3249613"/>
          <p14:tracePt t="39248" x="3181350" y="3249613"/>
          <p14:tracePt t="39264" x="3181350" y="3259138"/>
          <p14:tracePt t="39282" x="3173413" y="3267075"/>
          <p14:tracePt t="39282" x="3148013" y="3275013"/>
          <p14:tracePt t="39297" x="3130550" y="3284538"/>
          <p14:tracePt t="39314" x="3113088" y="3292475"/>
          <p14:tracePt t="39331" x="3105150" y="3300413"/>
          <p14:tracePt t="39348" x="3095625" y="3309938"/>
          <p14:tracePt t="39349" x="3095625" y="3317875"/>
          <p14:tracePt t="39364" x="3087688" y="3327400"/>
          <p14:tracePt t="39381" x="3087688" y="3335338"/>
          <p14:tracePt t="39397" x="3079750" y="3343275"/>
          <p14:tracePt t="39398" x="3070225" y="3360738"/>
          <p14:tracePt t="39415" x="3062288" y="3368675"/>
          <p14:tracePt t="39415" x="3054350" y="3403600"/>
          <p14:tracePt t="39431" x="3044825" y="3411538"/>
          <p14:tracePt t="39431" x="3036888" y="3436938"/>
          <p14:tracePt t="39447" x="3036888" y="3446463"/>
          <p14:tracePt t="39448" x="3036888" y="3471863"/>
          <p14:tracePt t="39464" x="3036888" y="3479800"/>
          <p14:tracePt t="39465" x="3036888" y="3497263"/>
          <p14:tracePt t="39482" x="3036888" y="3514725"/>
          <p14:tracePt t="39482" x="3036888" y="3540125"/>
          <p14:tracePt t="39497" x="3036888" y="3548063"/>
          <p14:tracePt t="39498" x="3036888" y="3557588"/>
          <p14:tracePt t="39514" x="3036888" y="3573463"/>
          <p14:tracePt t="39515" x="3054350" y="3582988"/>
          <p14:tracePt t="39531" x="3054350" y="3590925"/>
          <p14:tracePt t="39531" x="3062288" y="3590925"/>
          <p14:tracePt t="39548" x="3062288" y="3598863"/>
          <p14:tracePt t="39564" x="3070225" y="3598863"/>
          <p14:tracePt t="39581" x="3070225" y="3608388"/>
          <p14:tracePt t="39581" x="3079750" y="3608388"/>
          <p14:tracePt t="39597" x="3087688" y="3616325"/>
          <p14:tracePt t="39598" x="3095625" y="3625850"/>
          <p14:tracePt t="39615" x="3105150" y="3625850"/>
          <p14:tracePt t="39615" x="3122613" y="3641725"/>
          <p14:tracePt t="39631" x="3130550" y="3641725"/>
          <p14:tracePt t="39631" x="3138488" y="3641725"/>
          <p14:tracePt t="39647" x="3148013" y="3651250"/>
          <p14:tracePt t="39648" x="3163888" y="3659188"/>
          <p14:tracePt t="39664" x="3181350" y="3659188"/>
          <p14:tracePt t="39665" x="3216275" y="3659188"/>
          <p14:tracePt t="39682" x="3241675" y="3659188"/>
          <p14:tracePt t="39682" x="3275013" y="3667125"/>
          <p14:tracePt t="39697" x="3309938" y="3667125"/>
          <p14:tracePt t="39698" x="3352800" y="3667125"/>
          <p14:tracePt t="39714" x="3378200" y="3667125"/>
          <p14:tracePt t="39715" x="3411538" y="3659188"/>
          <p14:tracePt t="39731" x="3462338" y="3641725"/>
          <p14:tracePt t="39731" x="3497263" y="3633788"/>
          <p14:tracePt t="39748" x="3530600" y="3625850"/>
          <p14:tracePt t="39749" x="3565525" y="3598863"/>
          <p14:tracePt t="39764" x="3573463" y="3598863"/>
          <p14:tracePt t="39765" x="3582988" y="3582988"/>
          <p14:tracePt t="39781" x="3590925" y="3573463"/>
          <p14:tracePt t="39781" x="3598863" y="3573463"/>
          <p14:tracePt t="39797" x="3598863" y="3565525"/>
          <p14:tracePt t="39798" x="3598863" y="3548063"/>
          <p14:tracePt t="39798" x="0" y="0"/>
        </p14:tracePtLst>
        <p14:tracePtLst>
          <p14:tracePt t="40511" x="4503738" y="3479800"/>
          <p14:tracePt t="40559" x="4503738" y="3471863"/>
          <p14:tracePt t="40567" x="4495800" y="3462338"/>
          <p14:tracePt t="40575" x="4486275" y="3454400"/>
          <p14:tracePt t="40583" x="4486275" y="3446463"/>
          <p14:tracePt t="40597" x="4486275" y="3436938"/>
          <p14:tracePt t="40614" x="4486275" y="3429000"/>
          <p14:tracePt t="40614" x="4478338" y="3421063"/>
          <p14:tracePt t="40630" x="4478338" y="3411538"/>
          <p14:tracePt t="40631" x="4478338" y="3403600"/>
          <p14:tracePt t="40648" x="4470400" y="3395663"/>
          <p14:tracePt t="40664" x="4460875" y="3395663"/>
          <p14:tracePt t="40680" x="4460875" y="3386138"/>
          <p14:tracePt t="40681" x="4452938" y="3378200"/>
          <p14:tracePt t="40697" x="4443413" y="3368675"/>
          <p14:tracePt t="40698" x="4435475" y="3360738"/>
          <p14:tracePt t="40714" x="4427538" y="3360738"/>
          <p14:tracePt t="40715" x="4427538" y="3352800"/>
          <p14:tracePt t="40730" x="4418013" y="3352800"/>
          <p14:tracePt t="40747" x="4418013" y="3343275"/>
          <p14:tracePt t="40767" x="4410075" y="3343275"/>
          <p14:tracePt t="40781" x="4402138" y="3335338"/>
          <p14:tracePt t="40797" x="4392613" y="3335338"/>
          <p14:tracePt t="40798" x="4384675" y="3327400"/>
          <p14:tracePt t="40814" x="4375150" y="3317875"/>
          <p14:tracePt t="40815" x="4367213" y="3309938"/>
          <p14:tracePt t="40830" x="4359275" y="3309938"/>
          <p14:tracePt t="40831" x="4341813" y="3292475"/>
          <p14:tracePt t="40848" x="4333875" y="3292475"/>
          <p14:tracePt t="40864" x="4316413" y="3284538"/>
          <p14:tracePt t="40880" x="4316413" y="3275013"/>
          <p14:tracePt t="40881" x="4306888" y="3275013"/>
          <p14:tracePt t="40897" x="4298950" y="3275013"/>
          <p14:tracePt t="40914" x="4291013" y="3275013"/>
          <p14:tracePt t="40935" x="4281488" y="3275013"/>
          <p14:tracePt t="40951" x="4265613" y="3275013"/>
          <p14:tracePt t="40967" x="4256088" y="3275013"/>
          <p14:tracePt t="40981" x="4230688" y="3275013"/>
          <p14:tracePt t="40997" x="4222750" y="3275013"/>
          <p14:tracePt t="41014" x="4197350" y="3275013"/>
          <p14:tracePt t="41014" x="4154488" y="3275013"/>
          <p14:tracePt t="41030" x="4144963" y="3284538"/>
          <p14:tracePt t="41031" x="4119563" y="3292475"/>
          <p14:tracePt t="41048" x="4119563" y="3300413"/>
          <p14:tracePt t="41048" x="4111625" y="3300413"/>
          <p14:tracePt t="41064" x="4111625" y="3309938"/>
          <p14:tracePt t="41064" x="4111625" y="3317875"/>
          <p14:tracePt t="41080" x="4102100" y="3327400"/>
          <p14:tracePt t="41081" x="4094163" y="3327400"/>
          <p14:tracePt t="41097" x="4094163" y="3343275"/>
          <p14:tracePt t="41098" x="4086225" y="3360738"/>
          <p14:tracePt t="41115" x="4076700" y="3378200"/>
          <p14:tracePt t="41131" x="4076700" y="3386138"/>
          <p14:tracePt t="41147" x="4076700" y="3395663"/>
          <p14:tracePt t="41164" x="4076700" y="3403600"/>
          <p14:tracePt t="41164" x="4076700" y="3411538"/>
          <p14:tracePt t="41181" x="4076700" y="3421063"/>
          <p14:tracePt t="41181" x="4076700" y="3429000"/>
          <p14:tracePt t="41197" x="4076700" y="3436938"/>
          <p14:tracePt t="41214" x="4076700" y="3454400"/>
          <p14:tracePt t="41230" x="4076700" y="3471863"/>
          <p14:tracePt t="41231" x="4076700" y="3489325"/>
          <p14:tracePt t="41248" x="4076700" y="3497263"/>
          <p14:tracePt t="41248" x="4076700" y="3505200"/>
          <p14:tracePt t="41264" x="4076700" y="3514725"/>
          <p14:tracePt t="41280" x="4076700" y="3522663"/>
          <p14:tracePt t="41281" x="4076700" y="3530600"/>
          <p14:tracePt t="41297" x="4086225" y="3540125"/>
          <p14:tracePt t="41314" x="4086225" y="3548063"/>
          <p14:tracePt t="41315" x="4094163" y="3548063"/>
          <p14:tracePt t="41330" x="4094163" y="3557588"/>
          <p14:tracePt t="41331" x="4102100" y="3565525"/>
          <p14:tracePt t="41347" x="4111625" y="3573463"/>
          <p14:tracePt t="41364" x="4119563" y="3582988"/>
          <p14:tracePt t="41364" x="4119563" y="3590925"/>
          <p14:tracePt t="41381" x="4129088" y="3590925"/>
          <p14:tracePt t="41399" x="4137025" y="3598863"/>
          <p14:tracePt t="41414" x="4144963" y="3598863"/>
          <p14:tracePt t="41430" x="4154488" y="3608388"/>
          <p14:tracePt t="41448" x="4162425" y="3608388"/>
          <p14:tracePt t="41463" x="4170363" y="3608388"/>
          <p14:tracePt t="41464" x="4179888" y="3625850"/>
          <p14:tracePt t="41480" x="4187825" y="3625850"/>
          <p14:tracePt t="41480" x="4197350" y="3625850"/>
          <p14:tracePt t="41497" x="4213225" y="3625850"/>
          <p14:tracePt t="41497" x="4222750" y="3633788"/>
          <p14:tracePt t="41514" x="4230688" y="3641725"/>
          <p14:tracePt t="41515" x="4248150" y="3641725"/>
          <p14:tracePt t="41530" x="4256088" y="3641725"/>
          <p14:tracePt t="41531" x="4265613" y="3641725"/>
          <p14:tracePt t="41547" x="4281488" y="3651250"/>
          <p14:tracePt t="41547" x="4291013" y="3651250"/>
          <p14:tracePt t="41563" x="4306888" y="3659188"/>
          <p14:tracePt t="41581" x="4316413" y="3659188"/>
          <p14:tracePt t="41581" x="4324350" y="3659188"/>
          <p14:tracePt t="41597" x="4333875" y="3659188"/>
          <p14:tracePt t="41613" x="4341813" y="3659188"/>
          <p14:tracePt t="41614" x="4367213" y="3659188"/>
          <p14:tracePt t="41630" x="4375150" y="3659188"/>
          <p14:tracePt t="41647" x="4384675" y="3659188"/>
          <p14:tracePt t="41648" x="4392613" y="3659188"/>
          <p14:tracePt t="41663" x="4402138" y="3659188"/>
          <p14:tracePt t="41680" x="4410075" y="3659188"/>
          <p14:tracePt t="41697" x="4427538" y="3659188"/>
          <p14:tracePt t="41714" x="4435475" y="3651250"/>
          <p14:tracePt t="41730" x="4443413" y="3641725"/>
          <p14:tracePt t="41747" x="4443413" y="3633788"/>
          <p14:tracePt t="41763" x="4443413" y="3625850"/>
          <p14:tracePt t="41764" x="4443413" y="3616325"/>
          <p14:tracePt t="41781" x="4443413" y="3608388"/>
          <p14:tracePt t="41797" x="4443413" y="3590925"/>
          <p14:tracePt t="41797" x="4443413" y="3582988"/>
          <p14:tracePt t="41799" x="0" y="0"/>
        </p14:tracePtLst>
        <p14:tracePtLst>
          <p14:tracePt t="42575" x="5484813" y="3479800"/>
          <p14:tracePt t="42591" x="5476875" y="3471863"/>
          <p14:tracePt t="42607" x="5476875" y="3462338"/>
          <p14:tracePt t="42615" x="5476875" y="3454400"/>
          <p14:tracePt t="42623" x="5467350" y="3446463"/>
          <p14:tracePt t="42639" x="5459413" y="3429000"/>
          <p14:tracePt t="42647" x="5449888" y="3421063"/>
          <p14:tracePt t="42663" x="5449888" y="3411538"/>
          <p14:tracePt t="42663" x="5441950" y="3403600"/>
          <p14:tracePt t="42680" x="5434013" y="3395663"/>
          <p14:tracePt t="42680" x="5434013" y="3386138"/>
          <p14:tracePt t="42696" x="5424488" y="3378200"/>
          <p14:tracePt t="42697" x="5424488" y="3368675"/>
          <p14:tracePt t="42714" x="5416550" y="3360738"/>
          <p14:tracePt t="42730" x="5416550" y="3352800"/>
          <p14:tracePt t="42730" x="5408613" y="3343275"/>
          <p14:tracePt t="42746" x="5399088" y="3335338"/>
          <p14:tracePt t="42763" x="5399088" y="3327400"/>
          <p14:tracePt t="42781" x="5391150" y="3327400"/>
          <p14:tracePt t="42796" x="5381625" y="3317875"/>
          <p14:tracePt t="42797" x="5373688" y="3317875"/>
          <p14:tracePt t="42813" x="5373688" y="3309938"/>
          <p14:tracePt t="42830" x="5365750" y="3309938"/>
          <p14:tracePt t="42830" x="5356225" y="3300413"/>
          <p14:tracePt t="42847" x="5348288" y="3292475"/>
          <p14:tracePt t="42848" x="5340350" y="3292475"/>
          <p14:tracePt t="42863" x="5322888" y="3284538"/>
          <p14:tracePt t="42880" x="5313363" y="3284538"/>
          <p14:tracePt t="42880" x="5305425" y="3284538"/>
          <p14:tracePt t="42896" x="5305425" y="3275013"/>
          <p14:tracePt t="42897" x="5297488" y="3275013"/>
          <p14:tracePt t="42930" x="5287963" y="3275013"/>
          <p14:tracePt t="42946" x="5280025" y="3275013"/>
          <p14:tracePt t="42947" x="5262563" y="3275013"/>
          <p14:tracePt t="42963" x="5254625" y="3275013"/>
          <p14:tracePt t="42981" x="5245100" y="3275013"/>
          <p14:tracePt t="42981" x="5219700" y="3275013"/>
          <p14:tracePt t="42996" x="5211763" y="3275013"/>
          <p14:tracePt t="43013" x="5203825" y="3275013"/>
          <p14:tracePt t="43014" x="5176838" y="3275013"/>
          <p14:tracePt t="43030" x="5168900" y="3275013"/>
          <p14:tracePt t="43030" x="5151438" y="3275013"/>
          <p14:tracePt t="43047" x="5143500" y="3284538"/>
          <p14:tracePt t="43048" x="5126038" y="3284538"/>
          <p14:tracePt t="43063" x="5118100" y="3284538"/>
          <p14:tracePt t="43064" x="5100638" y="3292475"/>
          <p14:tracePt t="43080" x="5092700" y="3300413"/>
          <p14:tracePt t="43080" x="5083175" y="3300413"/>
          <p14:tracePt t="43096" x="5075238" y="3309938"/>
          <p14:tracePt t="43097" x="5067300" y="3317875"/>
          <p14:tracePt t="43115" x="5049838" y="3327400"/>
          <p14:tracePt t="43130" x="5041900" y="3335338"/>
          <p14:tracePt t="43131" x="5032375" y="3352800"/>
          <p14:tracePt t="43146" x="5014913" y="3360738"/>
          <p14:tracePt t="43147" x="5014913" y="3378200"/>
          <p14:tracePt t="43163" x="4999038" y="3378200"/>
          <p14:tracePt t="43164" x="4989513" y="3395663"/>
          <p14:tracePt t="43181" x="4989513" y="3403600"/>
          <p14:tracePt t="43181" x="4981575" y="3421063"/>
          <p14:tracePt t="43196" x="4973638" y="3421063"/>
          <p14:tracePt t="43197" x="4973638" y="3429000"/>
          <p14:tracePt t="43213" x="4973638" y="3446463"/>
          <p14:tracePt t="43214" x="4964113" y="3446463"/>
          <p14:tracePt t="43230" x="4964113" y="3454400"/>
          <p14:tracePt t="43230" x="4964113" y="3462338"/>
          <p14:tracePt t="43247" x="4964113" y="3471863"/>
          <p14:tracePt t="43248" x="4956175" y="3489325"/>
          <p14:tracePt t="43263" x="4946650" y="3497263"/>
          <p14:tracePt t="43264" x="4946650" y="3505200"/>
          <p14:tracePt t="43280" x="4946650" y="3514725"/>
          <p14:tracePt t="43296" x="4946650" y="3522663"/>
          <p14:tracePt t="43314" x="4946650" y="3530600"/>
          <p14:tracePt t="43314" x="4946650" y="3540125"/>
          <p14:tracePt t="43330" x="4946650" y="3557588"/>
          <p14:tracePt t="43346" x="4946650" y="3565525"/>
          <p14:tracePt t="43363" x="4946650" y="3582988"/>
          <p14:tracePt t="43380" x="4946650" y="3590925"/>
          <p14:tracePt t="43381" x="4946650" y="3608388"/>
          <p14:tracePt t="43396" x="4956175" y="3608388"/>
          <p14:tracePt t="43397" x="4956175" y="3616325"/>
          <p14:tracePt t="43413" x="4956175" y="3625850"/>
          <p14:tracePt t="43430" x="4964113" y="3633788"/>
          <p14:tracePt t="43447" x="4973638" y="3641725"/>
          <p14:tracePt t="43448" x="4981575" y="3641725"/>
          <p14:tracePt t="43463" x="4989513" y="3651250"/>
          <p14:tracePt t="43480" x="4999038" y="3659188"/>
          <p14:tracePt t="43480" x="5006975" y="3659188"/>
          <p14:tracePt t="43496" x="5014913" y="3659188"/>
          <p14:tracePt t="43514" x="5024438" y="3659188"/>
          <p14:tracePt t="43529" x="5032375" y="3667125"/>
          <p14:tracePt t="43546" x="5041900" y="3676650"/>
          <p14:tracePt t="43547" x="5057775" y="3676650"/>
          <p14:tracePt t="43563" x="5075238" y="3676650"/>
          <p14:tracePt t="43563" x="5092700" y="3684588"/>
          <p14:tracePt t="43580" x="5110163" y="3684588"/>
          <p14:tracePt t="43581" x="5126038" y="3694113"/>
          <p14:tracePt t="43596" x="5143500" y="3694113"/>
          <p14:tracePt t="43597" x="5151438" y="3694113"/>
          <p14:tracePt t="43613" x="5160963" y="3694113"/>
          <p14:tracePt t="43630" x="5168900" y="3694113"/>
          <p14:tracePt t="43647" x="5176838" y="3694113"/>
          <p14:tracePt t="43647" x="5186363" y="3694113"/>
          <p14:tracePt t="43663" x="5194300" y="3694113"/>
          <p14:tracePt t="43664" x="5203825" y="3694113"/>
          <p14:tracePt t="43679" x="5211763" y="3694113"/>
          <p14:tracePt t="43696" x="5229225" y="3694113"/>
          <p14:tracePt t="43697" x="5237163" y="3694113"/>
          <p14:tracePt t="43714" x="5245100" y="3694113"/>
          <p14:tracePt t="43729" x="5254625" y="3694113"/>
          <p14:tracePt t="43746" x="5262563" y="3694113"/>
          <p14:tracePt t="43747" x="5280025" y="3684588"/>
          <p14:tracePt t="43763" x="5287963" y="3676650"/>
          <p14:tracePt t="43781" x="5297488" y="3676650"/>
          <p14:tracePt t="43796" x="5305425" y="3676650"/>
          <p14:tracePt t="43813" x="5305425" y="3667125"/>
          <p14:tracePt t="43829" x="5313363" y="3667125"/>
          <p14:tracePt t="43830" x="5322888" y="3667125"/>
          <p14:tracePt t="43847" x="5330825" y="3659188"/>
          <p14:tracePt t="43847" x="5348288" y="3651250"/>
          <p14:tracePt t="43863" x="5348288" y="3641725"/>
          <p14:tracePt t="43863" x="5365750" y="3633788"/>
          <p14:tracePt t="43879" x="5373688" y="3625850"/>
          <p14:tracePt t="43880" x="5381625" y="3625850"/>
          <p14:tracePt t="43896" x="5391150" y="3616325"/>
          <p14:tracePt t="43943" x="5391150" y="3608388"/>
          <p14:tracePt t="43959" x="5399088" y="3608388"/>
          <p14:tracePt t="43967" x="5408613" y="3598863"/>
          <p14:tracePt t="43975" x="5416550" y="3582988"/>
          <p14:tracePt t="43983" x="5424488" y="3573463"/>
          <p14:tracePt t="43996" x="5434013" y="3557588"/>
          <p14:tracePt t="44013" x="5449888" y="3548063"/>
          <p14:tracePt t="44013" x="5449888" y="3540125"/>
          <p14:tracePt t="44029" x="5459413" y="3540125"/>
          <p14:tracePt t="44030" x="5459413" y="3530600"/>
          <p14:tracePt t="44047" x="5459413" y="3522663"/>
          <p14:tracePt t="44047" x="5467350" y="3514725"/>
          <p14:tracePt t="44063" x="5467350" y="3505200"/>
          <p14:tracePt t="44079" x="5467350" y="3497263"/>
          <p14:tracePt t="44096" x="5467350" y="3489325"/>
          <p14:tracePt t="44096" x="5476875" y="3479800"/>
          <p14:tracePt t="44114" x="5484813" y="3471863"/>
          <p14:tracePt t="44130" x="5484813" y="3462338"/>
          <p14:tracePt t="44146" x="5484813" y="3454400"/>
          <p14:tracePt t="44147" x="0" y="0"/>
        </p14:tracePtLst>
        <p14:tracePtLst>
          <p14:tracePt t="46263" x="604838" y="3625850"/>
          <p14:tracePt t="46303" x="614363" y="3625850"/>
          <p14:tracePt t="46327" x="622300" y="3625850"/>
          <p14:tracePt t="46335" x="631825" y="3625850"/>
          <p14:tracePt t="46343" x="647700" y="3633788"/>
          <p14:tracePt t="46351" x="665163" y="3633788"/>
          <p14:tracePt t="46362" x="682625" y="3641725"/>
          <p14:tracePt t="46379" x="708025" y="3641725"/>
          <p14:tracePt t="46379" x="725488" y="3641725"/>
          <p14:tracePt t="46395" x="758825" y="3641725"/>
          <p14:tracePt t="46396" x="801688" y="3651250"/>
          <p14:tracePt t="46413" x="827088" y="3651250"/>
          <p14:tracePt t="46413" x="852488" y="3651250"/>
          <p14:tracePt t="46429" x="895350" y="3651250"/>
          <p14:tracePt t="46429" x="946150" y="3651250"/>
          <p14:tracePt t="46445" x="989013" y="3651250"/>
          <p14:tracePt t="46462" x="1041400" y="3651250"/>
          <p14:tracePt t="46462" x="1100138" y="3651250"/>
          <p14:tracePt t="46480" x="1117600" y="3651250"/>
          <p14:tracePt t="46495" x="1143000" y="3651250"/>
          <p14:tracePt t="46512" x="1150938" y="3651250"/>
          <p14:tracePt t="46512" x="1160463" y="3651250"/>
          <p14:tracePt t="46529" x="1176338" y="3651250"/>
          <p14:tracePt t="46546" x="1203325" y="3651250"/>
          <p14:tracePt t="46547" x="1271588" y="3651250"/>
          <p14:tracePt t="46562" x="1296988" y="3651250"/>
          <p14:tracePt t="46579" x="1339850" y="3651250"/>
          <p14:tracePt t="46579" x="1433513" y="3651250"/>
          <p14:tracePt t="46595" x="1484313" y="3651250"/>
          <p14:tracePt t="46613" x="1517650" y="3651250"/>
          <p14:tracePt t="46613" x="1595438" y="3651250"/>
          <p14:tracePt t="46629" x="1638300" y="3651250"/>
          <p14:tracePt t="46645" x="1671638" y="3651250"/>
          <p14:tracePt t="46646" x="1714500" y="3651250"/>
          <p14:tracePt t="46662" x="1731963" y="3651250"/>
          <p14:tracePt t="46679" x="1757363" y="3651250"/>
          <p14:tracePt t="46695" x="1774825" y="3651250"/>
          <p14:tracePt t="46712" x="1800225" y="3651250"/>
          <p14:tracePt t="46712" x="1825625" y="3651250"/>
          <p14:tracePt t="46729" x="1851025" y="3651250"/>
          <p14:tracePt t="46729" x="1884363" y="3651250"/>
          <p14:tracePt t="46746" x="1901825" y="3651250"/>
          <p14:tracePt t="46762" x="1919288" y="3651250"/>
          <p14:tracePt t="46762" x="1952625" y="3651250"/>
          <p14:tracePt t="46779" x="1970088" y="3651250"/>
          <p14:tracePt t="46795" x="1979613" y="3651250"/>
          <p14:tracePt t="46796" x="2005013" y="3651250"/>
          <p14:tracePt t="46813" x="2012950" y="3651250"/>
          <p14:tracePt t="46829" x="2020888" y="3651250"/>
          <p14:tracePt t="46829" x="2038350" y="3651250"/>
          <p14:tracePt t="46845" x="2047875" y="3651250"/>
          <p14:tracePt t="46862" x="2055813" y="3651250"/>
          <p14:tracePt t="46863" x="2073275" y="3651250"/>
          <p14:tracePt t="46879" x="2081213" y="3651250"/>
          <p14:tracePt t="46879" x="2089150" y="3651250"/>
          <p14:tracePt t="46895" x="2098675" y="3651250"/>
          <p14:tracePt t="46912" x="2106613" y="3651250"/>
          <p14:tracePt t="46912" x="2132013" y="3651250"/>
          <p14:tracePt t="46929" x="2141538" y="3651250"/>
          <p14:tracePt t="46946" x="2149475" y="3651250"/>
          <p14:tracePt t="46946" x="2157413" y="3651250"/>
          <p14:tracePt t="46983" x="2166938" y="3651250"/>
          <p14:tracePt t="47111" x="2174875" y="3651250"/>
          <p14:tracePt t="47127" x="2184400" y="3651250"/>
          <p14:tracePt t="47135" x="2192338" y="3641725"/>
          <p14:tracePt t="47151" x="2200275" y="3641725"/>
          <p14:tracePt t="47162" x="2200275" y="3633788"/>
          <p14:tracePt t="47179" x="2209800" y="3633788"/>
          <p14:tracePt t="47195" x="2217738" y="3633788"/>
          <p14:tracePt t="47212" x="2225675" y="3633788"/>
          <p14:tracePt t="47228" x="2235200" y="3633788"/>
          <p14:tracePt t="47229" x="2252663" y="3633788"/>
          <p14:tracePt t="47246" x="2268538" y="3633788"/>
          <p14:tracePt t="47246" x="2286000" y="3633788"/>
          <p14:tracePt t="47262" x="2303463" y="3633788"/>
          <p14:tracePt t="47262" x="2319338" y="3633788"/>
          <p14:tracePt t="47279" x="2328863" y="3633788"/>
          <p14:tracePt t="47295" x="2336800" y="3633788"/>
          <p14:tracePt t="47313" x="2346325" y="3633788"/>
          <p14:tracePt t="47495" x="2346325" y="3625850"/>
          <p14:tracePt t="47495" x="0" y="0"/>
        </p14:tracePtLst>
        <p14:tracePtLst>
          <p14:tracePt t="48531" x="2917825" y="3590925"/>
          <p14:tracePt t="48695" x="2925763" y="3590925"/>
          <p14:tracePt t="48703" x="2951163" y="3590925"/>
          <p14:tracePt t="48711" x="2959100" y="3590925"/>
          <p14:tracePt t="48728" x="2976563" y="3590925"/>
          <p14:tracePt t="48728" x="3001963" y="3590925"/>
          <p14:tracePt t="48745" x="3027363" y="3590925"/>
          <p14:tracePt t="48761" x="3062288" y="3598863"/>
          <p14:tracePt t="48762" x="3122613" y="3608388"/>
          <p14:tracePt t="48779" x="3148013" y="3608388"/>
          <p14:tracePt t="48779" x="3155950" y="3608388"/>
          <p14:tracePt t="48795" x="3163888" y="3608388"/>
          <p14:tracePt t="48795" x="3173413" y="3608388"/>
          <p14:tracePt t="48811" x="3190875" y="3608388"/>
          <p14:tracePt t="48828" x="3198813" y="3608388"/>
          <p14:tracePt t="48846" x="3224213" y="3608388"/>
          <p14:tracePt t="48846" x="3241675" y="3608388"/>
          <p14:tracePt t="48861" x="3259138" y="3608388"/>
          <p14:tracePt t="48862" x="3275013" y="3608388"/>
          <p14:tracePt t="48878" x="3292475" y="3608388"/>
          <p14:tracePt t="48878" x="3309938" y="3608388"/>
          <p14:tracePt t="48895" x="3327400" y="3608388"/>
          <p14:tracePt t="48895" x="3343275" y="3616325"/>
          <p14:tracePt t="48912" x="3360738" y="3616325"/>
          <p14:tracePt t="48912" x="3378200" y="3625850"/>
          <p14:tracePt t="48928" x="3386138" y="3625850"/>
          <p14:tracePt t="48928" x="3403600" y="3625850"/>
          <p14:tracePt t="48945" x="3421063" y="3625850"/>
          <p14:tracePt t="48945" x="3429000" y="3625850"/>
          <p14:tracePt t="48962" x="3436938" y="3625850"/>
          <p14:tracePt t="48962" x="3446463" y="3625850"/>
          <p14:tracePt t="48979" x="3454400" y="3625850"/>
          <p14:tracePt t="48979" x="3471863" y="3625850"/>
          <p14:tracePt t="48995" x="3489325" y="3625850"/>
          <p14:tracePt t="48995" x="3497263" y="3625850"/>
          <p14:tracePt t="49011" x="3505200" y="3625850"/>
          <p14:tracePt t="49012" x="3522663" y="3625850"/>
          <p14:tracePt t="49028" x="3530600" y="3625850"/>
          <p14:tracePt t="49028" x="3548063" y="3625850"/>
          <p14:tracePt t="49045" x="3565525" y="3625850"/>
          <p14:tracePt t="49061" x="3573463" y="3625850"/>
          <p14:tracePt t="49062" x="3582988" y="3625850"/>
          <p14:tracePt t="49078" x="3590925" y="3625850"/>
          <p14:tracePt t="49095" x="3608388" y="3625850"/>
          <p14:tracePt t="49095" x="3676650" y="3633788"/>
          <p14:tracePt t="49128" x="3727450" y="3633788"/>
          <p14:tracePt t="49129" x="3770313" y="3633788"/>
          <p14:tracePt t="49145" x="3787775" y="3641725"/>
          <p14:tracePt t="49145" x="3795713" y="3651250"/>
          <p14:tracePt t="49161" x="3813175" y="3651250"/>
          <p14:tracePt t="49179" x="3821113" y="3651250"/>
          <p14:tracePt t="49195" x="3846513" y="3651250"/>
          <p14:tracePt t="49195" x="3906838" y="3651250"/>
          <p14:tracePt t="49211" x="3932238" y="3651250"/>
          <p14:tracePt t="49212" x="3967163" y="3651250"/>
          <p14:tracePt t="49228" x="3983038" y="3651250"/>
          <p14:tracePt t="49245" x="4008438" y="3651250"/>
          <p14:tracePt t="49246" x="4043363" y="3651250"/>
          <p14:tracePt t="49261" x="4051300" y="3651250"/>
          <p14:tracePt t="49278" x="4076700" y="3651250"/>
          <p14:tracePt t="49295" x="4111625" y="3651250"/>
          <p14:tracePt t="49312" x="4144963" y="3651250"/>
          <p14:tracePt t="49312" x="4187825" y="3651250"/>
          <p14:tracePt t="49328" x="4205288" y="3651250"/>
          <p14:tracePt t="49328" x="4230688" y="3651250"/>
          <p14:tracePt t="49344" x="4238625" y="3651250"/>
          <p14:tracePt t="49361" x="4248150" y="3651250"/>
          <p14:tracePt t="49383" x="4265613" y="3651250"/>
          <p14:tracePt t="49395" x="4273550" y="3651250"/>
          <p14:tracePt t="49411" x="4291013" y="3651250"/>
          <p14:tracePt t="49428" x="4298950" y="3651250"/>
          <p14:tracePt t="49428" x="4341813" y="3651250"/>
          <p14:tracePt t="49445" x="4359275" y="3651250"/>
          <p14:tracePt t="49461" x="4367213" y="3651250"/>
          <p14:tracePt t="49461" x="4392613" y="3651250"/>
          <p14:tracePt t="49478" x="4402138" y="3651250"/>
          <p14:tracePt t="49478" x="4418013" y="3651250"/>
          <p14:tracePt t="49494" x="4427538" y="3651250"/>
          <p14:tracePt t="49512" x="4470400" y="3651250"/>
          <p14:tracePt t="49528" x="4521200" y="3651250"/>
          <p14:tracePt t="49528" x="4614863" y="3651250"/>
          <p14:tracePt t="49545" x="4632325" y="3651250"/>
          <p14:tracePt t="49545" x="4673600" y="3651250"/>
          <p14:tracePt t="49561" x="4716463" y="3651250"/>
          <p14:tracePt t="49579" x="4733925" y="3651250"/>
          <p14:tracePt t="49579" x="4776788" y="3651250"/>
          <p14:tracePt t="49594" x="4794250" y="3641725"/>
          <p14:tracePt t="49595" x="4802188" y="3641725"/>
          <p14:tracePt t="49611" x="4810125" y="3641725"/>
          <p14:tracePt t="49628" x="4819650" y="3641725"/>
          <p14:tracePt t="49645" x="4837113" y="3641725"/>
          <p14:tracePt t="49646" x="4895850" y="3641725"/>
          <p14:tracePt t="49661" x="4930775" y="3641725"/>
          <p14:tracePt t="49662" x="4964113" y="3641725"/>
          <p14:tracePt t="49678" x="4989513" y="3641725"/>
          <p14:tracePt t="49695" x="5014913" y="3641725"/>
          <p14:tracePt t="49712" x="5057775" y="3641725"/>
          <p14:tracePt t="49712" x="5067300" y="3641725"/>
          <p14:tracePt t="49728" x="5075238" y="3641725"/>
          <p14:tracePt t="49728" x="5083175" y="3641725"/>
          <p14:tracePt t="49744" x="5092700" y="3641725"/>
          <p14:tracePt t="49761" x="5126038" y="3641725"/>
          <p14:tracePt t="49761" x="5143500" y="3641725"/>
          <p14:tracePt t="49778" x="5168900" y="3633788"/>
          <p14:tracePt t="49779" x="5186363" y="3633788"/>
          <p14:tracePt t="49794" x="5203825" y="3633788"/>
          <p14:tracePt t="49795" x="5219700" y="3633788"/>
          <p14:tracePt t="49811" x="5237163" y="3633788"/>
          <p14:tracePt t="49828" x="5245100" y="3633788"/>
          <p14:tracePt t="49828" x="5254625" y="3633788"/>
          <p14:tracePt t="49845" x="5262563" y="3633788"/>
          <p14:tracePt t="49861" x="5272088" y="3633788"/>
          <p14:tracePt t="49862" x="5280025" y="3633788"/>
          <p14:tracePt t="49878" x="5297488" y="3633788"/>
          <p14:tracePt t="49878" x="5322888" y="3625850"/>
          <p14:tracePt t="49894" x="5348288" y="3625850"/>
          <p14:tracePt t="49895" x="5381625" y="3625850"/>
          <p14:tracePt t="49912" x="5391150" y="3625850"/>
          <p14:tracePt t="49912" x="5399088" y="3625850"/>
          <p14:tracePt t="49944" x="5408613" y="3625850"/>
          <p14:tracePt t="50067" x="5416550" y="3625850"/>
          <p14:tracePt t="50075" x="5424488" y="3616325"/>
          <p14:tracePt t="50083" x="5434013" y="3616325"/>
          <p14:tracePt t="50094" x="5441950" y="3616325"/>
          <p14:tracePt t="50111" x="5449888" y="3616325"/>
          <p14:tracePt t="50128" x="5467350" y="3616325"/>
          <p14:tracePt t="50128" x="5476875" y="3616325"/>
          <p14:tracePt t="50175" x="5476875" y="3608388"/>
          <p14:tracePt t="50335" x="5476875" y="3590925"/>
          <p14:tracePt t="50335" x="0" y="0"/>
        </p14:tracePtLst>
        <p14:tracePtLst>
          <p14:tracePt t="52363" x="614363" y="4375150"/>
          <p14:tracePt t="52427" x="604838" y="4375150"/>
          <p14:tracePt t="52442" x="604838" y="4384675"/>
          <p14:tracePt t="52451" x="604838" y="4392613"/>
          <p14:tracePt t="52460" x="604838" y="4402138"/>
          <p14:tracePt t="52477" x="596900" y="4402138"/>
          <p14:tracePt t="52477" x="588963" y="4418013"/>
          <p14:tracePt t="52493" x="588963" y="4427538"/>
          <p14:tracePt t="52494" x="579438" y="4443413"/>
          <p14:tracePt t="52511" x="571500" y="4470400"/>
          <p14:tracePt t="52511" x="571500" y="4511675"/>
          <p14:tracePt t="52527" x="571500" y="4529138"/>
          <p14:tracePt t="52544" x="571500" y="4538663"/>
          <p14:tracePt t="52544" x="571500" y="4572000"/>
          <p14:tracePt t="52560" x="571500" y="4579938"/>
          <p14:tracePt t="52578" x="571500" y="4597400"/>
          <p14:tracePt t="52578" x="571500" y="4614863"/>
          <p14:tracePt t="52594" x="571500" y="4622800"/>
          <p14:tracePt t="52747" x="571500" y="4632325"/>
          <p14:tracePt t="52831" x="579438" y="4632325"/>
          <p14:tracePt t="52851" x="588963" y="4640263"/>
          <p14:tracePt t="52863" x="596900" y="4640263"/>
          <p14:tracePt t="52871" x="622300" y="4640263"/>
          <p14:tracePt t="52879" x="657225" y="4648200"/>
          <p14:tracePt t="52893" x="700088" y="4657725"/>
          <p14:tracePt t="52911" x="725488" y="4657725"/>
          <p14:tracePt t="52911" x="793750" y="4665663"/>
          <p14:tracePt t="52927" x="819150" y="4673600"/>
          <p14:tracePt t="52927" x="862013" y="4683125"/>
          <p14:tracePt t="52943" x="904875" y="4691063"/>
          <p14:tracePt t="52944" x="963613" y="4700588"/>
          <p14:tracePt t="52960" x="1023938" y="4708525"/>
          <p14:tracePt t="52961" x="1100138" y="4716463"/>
          <p14:tracePt t="52978" x="1160463" y="4725988"/>
          <p14:tracePt t="52978" x="1203325" y="4725988"/>
          <p14:tracePt t="52994" x="1262063" y="4733925"/>
          <p14:tracePt t="52994" x="1312863" y="4733925"/>
          <p14:tracePt t="53010" x="1381125" y="4741863"/>
          <p14:tracePt t="53011" x="1441450" y="4751388"/>
          <p14:tracePt t="53027" x="1501775" y="4751388"/>
          <p14:tracePt t="53027" x="1552575" y="4759325"/>
          <p14:tracePt t="53044" x="1585913" y="4768850"/>
          <p14:tracePt t="53045" x="1612900" y="4768850"/>
          <p14:tracePt t="53060" x="1628775" y="4768850"/>
          <p14:tracePt t="53060" x="1646238" y="4776788"/>
          <p14:tracePt t="53077" x="1671638" y="4776788"/>
          <p14:tracePt t="53078" x="1681163" y="4776788"/>
          <p14:tracePt t="53093" x="1706563" y="4776788"/>
          <p14:tracePt t="53094" x="1722438" y="4776788"/>
          <p14:tracePt t="53111" x="1731963" y="4776788"/>
          <p14:tracePt t="53127" x="1774825" y="4784725"/>
          <p14:tracePt t="53127" x="1858963" y="4794250"/>
          <p14:tracePt t="53144" x="1936750" y="4802188"/>
          <p14:tracePt t="53160" x="1970088" y="4802188"/>
          <p14:tracePt t="53161" x="2020888" y="4802188"/>
          <p14:tracePt t="53178" x="2073275" y="4810125"/>
          <p14:tracePt t="53178" x="2106613" y="4810125"/>
          <p14:tracePt t="53193" x="2149475" y="4810125"/>
          <p14:tracePt t="53210" x="2174875" y="4810125"/>
          <p14:tracePt t="53210" x="2192338" y="4810125"/>
          <p14:tracePt t="53263" x="2200275" y="4810125"/>
          <p14:tracePt t="53395" x="2200275" y="4802188"/>
          <p14:tracePt t="53403" x="2209800" y="4802188"/>
          <p14:tracePt t="53411" x="2217738" y="4784725"/>
          <p14:tracePt t="53427" x="2217738" y="4768850"/>
          <p14:tracePt t="53427" x="2225675" y="4759325"/>
          <p14:tracePt t="53443" x="2225675" y="4751388"/>
          <p14:tracePt t="53444" x="2225675" y="4741863"/>
          <p14:tracePt t="53460" x="2225675" y="4733925"/>
          <p14:tracePt t="53482" x="2225675" y="4725988"/>
          <p14:tracePt t="53567" x="2225675" y="4716463"/>
          <p14:tracePt t="53575" x="2225675" y="4700588"/>
          <p14:tracePt t="53582" x="2225675" y="4691063"/>
          <p14:tracePt t="53593" x="2225675" y="4673600"/>
          <p14:tracePt t="53610" x="2217738" y="4657725"/>
          <p14:tracePt t="53610" x="2217738" y="4640263"/>
          <p14:tracePt t="53627" x="2217738" y="4622800"/>
          <p14:tracePt t="53627" x="2217738" y="4614863"/>
          <p14:tracePt t="53644" x="2209800" y="4597400"/>
          <p14:tracePt t="53644" x="2209800" y="4579938"/>
          <p14:tracePt t="53660" x="2200275" y="4572000"/>
          <p14:tracePt t="53660" x="2200275" y="4554538"/>
          <p14:tracePt t="53677" x="2200275" y="4546600"/>
          <p14:tracePt t="53693" x="2192338" y="4538663"/>
          <p14:tracePt t="53711" x="2192338" y="4529138"/>
          <p14:tracePt t="53711" x="2184400" y="4486275"/>
          <p14:tracePt t="53727" x="2184400" y="4443413"/>
          <p14:tracePt t="53727" x="2184400" y="4418013"/>
          <p14:tracePt t="53743" x="2184400" y="4392613"/>
          <p14:tracePt t="53744" x="2184400" y="4375150"/>
          <p14:tracePt t="53760" x="2174875" y="4359275"/>
          <p14:tracePt t="53761" x="2174875" y="4349750"/>
          <p14:tracePt t="53793" x="2174875" y="4341813"/>
          <p14:tracePt t="53810" x="2166938" y="4341813"/>
          <p14:tracePt t="53827" x="2166938" y="4333875"/>
          <p14:tracePt t="53931" x="2166938" y="4324350"/>
          <p14:tracePt t="53951" x="2157413" y="4316413"/>
          <p14:tracePt t="53974" x="2157413" y="4306888"/>
          <p14:tracePt t="54022" x="2149475" y="4306888"/>
          <p14:tracePt t="54031" x="2141538" y="4306888"/>
          <p14:tracePt t="54039" x="2124075" y="4306888"/>
          <p14:tracePt t="54046" x="2106613" y="4306888"/>
          <p14:tracePt t="54060" x="2089150" y="4306888"/>
          <p14:tracePt t="54076" x="2055813" y="4306888"/>
          <p14:tracePt t="54094" x="2005013" y="4306888"/>
          <p14:tracePt t="54094" x="1927225" y="4306888"/>
          <p14:tracePt t="54110" x="1901825" y="4306888"/>
          <p14:tracePt t="54110" x="1858963" y="4306888"/>
          <p14:tracePt t="54127" x="1816100" y="4306888"/>
          <p14:tracePt t="54127" x="1757363" y="4306888"/>
          <p14:tracePt t="54144" x="1714500" y="4306888"/>
          <p14:tracePt t="54161" x="1689100" y="4306888"/>
          <p14:tracePt t="54177" x="1671638" y="4316413"/>
          <p14:tracePt t="54177" x="1628775" y="4324350"/>
          <p14:tracePt t="54193" x="1595438" y="4324350"/>
          <p14:tracePt t="54194" x="1577975" y="4324350"/>
          <p14:tracePt t="54210" x="1552575" y="4324350"/>
          <p14:tracePt t="54210" x="1527175" y="4324350"/>
          <p14:tracePt t="54227" x="1484313" y="4324350"/>
          <p14:tracePt t="54243" x="1441450" y="4324350"/>
          <p14:tracePt t="54244" x="1381125" y="4324350"/>
          <p14:tracePt t="54260" x="1355725" y="4324350"/>
          <p14:tracePt t="54276" x="1330325" y="4324350"/>
          <p14:tracePt t="54277" x="1279525" y="4324350"/>
          <p14:tracePt t="54294" x="1244600" y="4324350"/>
          <p14:tracePt t="54310" x="1185863" y="4324350"/>
          <p14:tracePt t="54310" x="1143000" y="4324350"/>
          <p14:tracePt t="54326" x="1125538" y="4324350"/>
          <p14:tracePt t="54327" x="1074738" y="4324350"/>
          <p14:tracePt t="54343" x="1049338" y="4324350"/>
          <p14:tracePt t="54361" x="1023938" y="4324350"/>
          <p14:tracePt t="54361" x="1006475" y="4324350"/>
          <p14:tracePt t="54376" x="989013" y="4324350"/>
          <p14:tracePt t="54393" x="981075" y="4324350"/>
          <p14:tracePt t="54393" x="973138" y="4324350"/>
          <p14:tracePt t="54410" x="963613" y="4324350"/>
          <p14:tracePt t="54427" x="946150" y="4333875"/>
          <p14:tracePt t="54428" x="920750" y="4333875"/>
          <p14:tracePt t="54443" x="912813" y="4341813"/>
          <p14:tracePt t="54444" x="895350" y="4341813"/>
          <p14:tracePt t="54460" x="869950" y="4341813"/>
          <p14:tracePt t="54461" x="852488" y="4341813"/>
          <p14:tracePt t="54476" x="836613" y="4341813"/>
          <p14:tracePt t="54477" x="819150" y="4349750"/>
          <p14:tracePt t="54494" x="793750" y="4349750"/>
          <p14:tracePt t="54494" x="768350" y="4349750"/>
          <p14:tracePt t="54510" x="758825" y="4349750"/>
          <p14:tracePt t="54511" x="741363" y="4349750"/>
          <p14:tracePt t="54526" x="733425" y="4349750"/>
          <p14:tracePt t="54543" x="725488" y="4349750"/>
          <p14:tracePt t="54544" x="708025" y="4349750"/>
          <p14:tracePt t="54560" x="690563" y="4349750"/>
          <p14:tracePt t="54576" x="682625" y="4349750"/>
          <p14:tracePt t="54577" x="673100" y="4349750"/>
          <p14:tracePt t="54593" x="665163" y="4349750"/>
          <p14:tracePt t="54610" x="657225" y="4349750"/>
          <p14:tracePt t="54611" x="647700" y="4349750"/>
          <p14:tracePt t="54627" x="639763" y="4359275"/>
          <p14:tracePt t="54643" x="631825" y="4359275"/>
          <p14:tracePt t="54660" x="622300" y="4359275"/>
          <p14:tracePt t="54660" x="604838" y="4359275"/>
          <p14:tracePt t="54676" x="596900" y="4367213"/>
          <p14:tracePt t="54677" x="579438" y="4375150"/>
          <p14:tracePt t="54694" x="554038" y="4375150"/>
          <p14:tracePt t="54694" x="546100" y="4384675"/>
          <p14:tracePt t="54710" x="538163" y="4384675"/>
          <p14:tracePt t="54726" x="528638" y="4384675"/>
          <p14:tracePt t="54727" x="520700" y="4392613"/>
          <p14:tracePt t="54743" x="511175" y="4392613"/>
          <p14:tracePt t="54760" x="503238" y="4402138"/>
          <p14:tracePt t="54776" x="503238" y="4410075"/>
          <p14:tracePt t="54793" x="495300" y="4410075"/>
          <p14:tracePt t="54794" x="495300" y="4418013"/>
          <p14:tracePt t="54810" x="485775" y="4418013"/>
          <p14:tracePt t="54851" x="485775" y="4427538"/>
          <p14:tracePt t="54858" x="485775" y="4435475"/>
          <p14:tracePt t="54871" x="477838" y="4443413"/>
          <p14:tracePt t="54886" x="477838" y="4452938"/>
          <p14:tracePt t="54895" x="477838" y="4460875"/>
          <p14:tracePt t="54910" x="477838" y="4470400"/>
          <p14:tracePt t="54926" x="477838" y="4478338"/>
          <p14:tracePt t="54943" x="477838" y="4511675"/>
          <p14:tracePt t="54943" x="477838" y="4538663"/>
          <p14:tracePt t="54960" x="477838" y="4554538"/>
          <p14:tracePt t="54961" x="477838" y="4564063"/>
          <p14:tracePt t="54976" x="477838" y="4572000"/>
          <p14:tracePt t="54993" x="477838" y="4579938"/>
          <p14:tracePt t="55010" x="477838" y="4589463"/>
          <p14:tracePt t="55027" x="477838" y="4597400"/>
          <p14:tracePt t="55043" x="477838" y="4605338"/>
          <p14:tracePt t="55060" x="477838" y="4614863"/>
          <p14:tracePt t="55076" x="477838" y="4632325"/>
          <p14:tracePt t="55103" x="477838" y="4640263"/>
          <p14:tracePt t="55190" x="477838" y="4657725"/>
          <p14:tracePt t="55198" x="485775" y="4657725"/>
          <p14:tracePt t="55206" x="495300" y="4657725"/>
          <p14:tracePt t="55214" x="503238" y="4657725"/>
          <p14:tracePt t="55226" x="511175" y="4657725"/>
          <p14:tracePt t="55243" x="528638" y="4665663"/>
          <p14:tracePt t="55243" x="554038" y="4665663"/>
          <p14:tracePt t="55260" x="571500" y="4665663"/>
          <p14:tracePt t="55261" x="596900" y="4665663"/>
          <p14:tracePt t="55276" x="622300" y="4665663"/>
          <p14:tracePt t="55276" x="639763" y="4665663"/>
          <p14:tracePt t="55293" x="657225" y="4665663"/>
          <p14:tracePt t="55293" x="708025" y="4673600"/>
          <p14:tracePt t="55309" x="750888" y="4673600"/>
          <p14:tracePt t="55310" x="768350" y="4673600"/>
          <p14:tracePt t="55327" x="801688" y="4673600"/>
          <p14:tracePt t="55327" x="887413" y="4673600"/>
          <p14:tracePt t="55343" x="938213" y="4673600"/>
          <p14:tracePt t="55359" x="981075" y="4673600"/>
          <p14:tracePt t="55360" x="1074738" y="4673600"/>
          <p14:tracePt t="55376" x="1117600" y="4673600"/>
          <p14:tracePt t="55394" x="1143000" y="4673600"/>
          <p14:tracePt t="55394" x="1185863" y="4683125"/>
          <p14:tracePt t="55409" x="1211263" y="4683125"/>
          <p14:tracePt t="55410" x="1244600" y="4683125"/>
          <p14:tracePt t="55426" x="1279525" y="4683125"/>
          <p14:tracePt t="55427" x="1322388" y="4683125"/>
          <p14:tracePt t="55443" x="1365250" y="4683125"/>
          <p14:tracePt t="55443" x="1398588" y="4683125"/>
          <p14:tracePt t="55460" x="1449388" y="4683125"/>
          <p14:tracePt t="55461" x="1466850" y="4683125"/>
          <p14:tracePt t="55476" x="1484313" y="4683125"/>
          <p14:tracePt t="55477" x="1492250" y="4683125"/>
          <p14:tracePt t="55493" x="1501775" y="4683125"/>
          <p14:tracePt t="55493" x="1509713" y="4683125"/>
          <p14:tracePt t="55509" x="1527175" y="4683125"/>
          <p14:tracePt t="55527" x="1535113" y="4683125"/>
          <p14:tracePt t="55527" x="1585913" y="4683125"/>
          <p14:tracePt t="55543" x="1620838" y="4683125"/>
          <p14:tracePt t="55543" x="1638300" y="4683125"/>
          <p14:tracePt t="55560" x="1681163" y="4683125"/>
          <p14:tracePt t="55560" x="1706563" y="4683125"/>
          <p14:tracePt t="55576" x="1722438" y="4683125"/>
          <p14:tracePt t="55577" x="1757363" y="4691063"/>
          <p14:tracePt t="55594" x="1782763" y="4691063"/>
          <p14:tracePt t="55594" x="1800225" y="4691063"/>
          <p14:tracePt t="55610" x="1825625" y="4691063"/>
          <p14:tracePt t="55610" x="1843088" y="4691063"/>
          <p14:tracePt t="55626" x="1858963" y="4691063"/>
          <p14:tracePt t="55643" x="1876425" y="4691063"/>
          <p14:tracePt t="55643" x="1927225" y="4691063"/>
          <p14:tracePt t="55660" x="1952625" y="4691063"/>
          <p14:tracePt t="55661" x="1970088" y="4691063"/>
          <p14:tracePt t="55676" x="2005013" y="4691063"/>
          <p14:tracePt t="55677" x="2012950" y="4691063"/>
          <p14:tracePt t="55693" x="2020888" y="4691063"/>
          <p14:tracePt t="55743" x="2030413" y="4691063"/>
          <p14:tracePt t="55759" x="2038350" y="4691063"/>
          <p14:tracePt t="55775" x="2047875" y="4691063"/>
          <p14:tracePt t="55806" x="2055813" y="4691063"/>
          <p14:tracePt t="55834" x="2063750" y="4683125"/>
          <p14:tracePt t="55846" x="2081213" y="4683125"/>
          <p14:tracePt t="55854" x="2106613" y="4683125"/>
          <p14:tracePt t="55863" x="2141538" y="4673600"/>
          <p14:tracePt t="55876" x="2157413" y="4665663"/>
          <p14:tracePt t="55893" x="2184400" y="4657725"/>
          <p14:tracePt t="55893" x="2192338" y="4657725"/>
          <p14:tracePt t="55910" x="2200275" y="4657725"/>
          <p14:tracePt t="55910" x="2209800" y="4657725"/>
          <p14:tracePt t="56159" x="0" y="0"/>
        </p14:tracePtLst>
        <p14:tracePtLst>
          <p14:tracePt t="57015" x="2576513" y="4665663"/>
          <p14:tracePt t="57086" x="2584450" y="4665663"/>
          <p14:tracePt t="57103" x="2601913" y="4665663"/>
          <p14:tracePt t="57110" x="2619375" y="4665663"/>
          <p14:tracePt t="57118" x="2627313" y="4665663"/>
          <p14:tracePt t="57131" x="2652713" y="4665663"/>
          <p14:tracePt t="57142" x="2670175" y="4665663"/>
          <p14:tracePt t="57160" x="2687638" y="4665663"/>
          <p14:tracePt t="57176" x="2713038" y="4665663"/>
          <p14:tracePt t="57176" x="2763838" y="4673600"/>
          <p14:tracePt t="57192" x="2789238" y="4673600"/>
          <p14:tracePt t="57193" x="2840038" y="4673600"/>
          <p14:tracePt t="57211" x="2865438" y="4683125"/>
          <p14:tracePt t="57211" x="2882900" y="4683125"/>
          <p14:tracePt t="57226" x="2900363" y="4683125"/>
          <p14:tracePt t="57227" x="2925763" y="4691063"/>
          <p14:tracePt t="57242" x="2943225" y="4700588"/>
          <p14:tracePt t="57243" x="2959100" y="4700588"/>
          <p14:tracePt t="57259" x="2968625" y="4700588"/>
          <p14:tracePt t="57260" x="2986088" y="4700588"/>
          <p14:tracePt t="57276" x="3001963" y="4700588"/>
          <p14:tracePt t="57276" x="3019425" y="4700588"/>
          <p14:tracePt t="57293" x="3054350" y="4700588"/>
          <p14:tracePt t="57293" x="3070225" y="4700588"/>
          <p14:tracePt t="57309" x="3105150" y="4700588"/>
          <p14:tracePt t="57326" x="3130550" y="4700588"/>
          <p14:tracePt t="57326" x="3173413" y="4700588"/>
          <p14:tracePt t="57342" x="3190875" y="4700588"/>
          <p14:tracePt t="57360" x="3198813" y="4700588"/>
          <p14:tracePt t="57376" x="3216275" y="4700588"/>
          <p14:tracePt t="57376" x="3224213" y="4700588"/>
          <p14:tracePt t="57392" x="3241675" y="4700588"/>
          <p14:tracePt t="57393" x="3259138" y="4700588"/>
          <p14:tracePt t="57409" x="3292475" y="4700588"/>
          <p14:tracePt t="57409" x="3317875" y="4700588"/>
          <p14:tracePt t="57426" x="3343275" y="4700588"/>
          <p14:tracePt t="57426" x="3368675" y="4700588"/>
          <p14:tracePt t="57442" x="3378200" y="4700588"/>
          <p14:tracePt t="57443" x="3386138" y="4700588"/>
          <p14:tracePt t="57459" x="3403600" y="4700588"/>
          <p14:tracePt t="57475" x="3411538" y="4700588"/>
          <p14:tracePt t="57493" x="3429000" y="4700588"/>
          <p14:tracePt t="57493" x="3436938" y="4700588"/>
          <p14:tracePt t="57509" x="3446463" y="4700588"/>
          <p14:tracePt t="57509" x="3454400" y="4700588"/>
          <p14:tracePt t="57525" x="3462338" y="4700588"/>
          <p14:tracePt t="57542" x="3471863" y="4700588"/>
          <p14:tracePt t="57543" x="3489325" y="4700588"/>
          <p14:tracePt t="57575" x="3497263" y="4700588"/>
          <p14:tracePt t="57592" x="3514725" y="4700588"/>
          <p14:tracePt t="57593" x="3522663" y="4700588"/>
          <p14:tracePt t="57609" x="3540125" y="4700588"/>
          <p14:tracePt t="57609" x="3557588" y="4700588"/>
          <p14:tracePt t="57626" x="3573463" y="4700588"/>
          <p14:tracePt t="57626" x="3582988" y="4700588"/>
          <p14:tracePt t="57642" x="3590925" y="4700588"/>
          <p14:tracePt t="57659" x="3598863" y="4700588"/>
          <p14:tracePt t="57686" x="3608388" y="4700588"/>
          <p14:tracePt t="57694" x="3616325" y="4700588"/>
          <p14:tracePt t="57709" x="3625850" y="4700588"/>
          <p14:tracePt t="57725" x="3641725" y="4700588"/>
          <p14:tracePt t="57830" x="3633788" y="4700588"/>
          <p14:tracePt t="57838" x="3608388" y="4700588"/>
          <p14:tracePt t="57847" x="3598863" y="4700588"/>
          <p14:tracePt t="57859" x="3590925" y="4700588"/>
          <p14:tracePt t="57875" x="3573463" y="4700588"/>
          <p14:tracePt t="57876" x="3548063" y="4700588"/>
          <p14:tracePt t="57892" x="3530600" y="4700588"/>
          <p14:tracePt t="57909" x="3497263" y="4700588"/>
          <p14:tracePt t="57910" x="3403600" y="4700588"/>
          <p14:tracePt t="57925" x="3368675" y="4700588"/>
          <p14:tracePt t="57942" x="3317875" y="4700588"/>
          <p14:tracePt t="57943" x="3232150" y="4708525"/>
          <p14:tracePt t="57959" x="3206750" y="4708525"/>
          <p14:tracePt t="57959" x="3190875" y="4708525"/>
          <p14:tracePt t="57976" x="3173413" y="4708525"/>
          <p14:tracePt t="57992" x="3155950" y="4708525"/>
          <p14:tracePt t="57993" x="3130550" y="4708525"/>
          <p14:tracePt t="58009" x="3105150" y="4708525"/>
          <p14:tracePt t="58025" x="3087688" y="4708525"/>
          <p14:tracePt t="58026" x="3044825" y="4708525"/>
          <p14:tracePt t="58043" x="3036888" y="4708525"/>
          <p14:tracePt t="58059" x="3011488" y="4708525"/>
          <p14:tracePt t="58059" x="2959100" y="4716463"/>
          <p14:tracePt t="58075" x="2943225" y="4716463"/>
          <p14:tracePt t="58076" x="2925763" y="4716463"/>
          <p14:tracePt t="58092" x="2890838" y="4716463"/>
          <p14:tracePt t="58093" x="2849563" y="4716463"/>
          <p14:tracePt t="58109" x="2814638" y="4716463"/>
          <p14:tracePt t="58125" x="2771775" y="4716463"/>
          <p14:tracePt t="58126" x="2695575" y="4716463"/>
          <p14:tracePt t="58159" x="2652713" y="4716463"/>
          <p14:tracePt t="58159" x="2627313" y="4716463"/>
          <p14:tracePt t="58176" x="2619375" y="4716463"/>
          <p14:tracePt t="58192" x="2601913" y="4716463"/>
          <p14:tracePt t="58209" x="2584450" y="4725988"/>
          <p14:tracePt t="58209" x="2551113" y="4733925"/>
          <p14:tracePt t="58225" x="2541588" y="4733925"/>
          <p14:tracePt t="58226" x="2533650" y="4733925"/>
          <p14:tracePt t="58242" x="2524125" y="4733925"/>
          <p14:tracePt t="58259" x="2516188" y="4733925"/>
          <p14:tracePt t="58275" x="2516188" y="4741863"/>
          <p14:tracePt t="58366" x="2533650" y="4751388"/>
          <p14:tracePt t="58374" x="2541588" y="4751388"/>
          <p14:tracePt t="58383" x="2559050" y="4759325"/>
          <p14:tracePt t="58394" x="2584450" y="4759325"/>
          <p14:tracePt t="58409" x="2601913" y="4759325"/>
          <p14:tracePt t="58425" x="2619375" y="4759325"/>
          <p14:tracePt t="58426" x="2644775" y="4759325"/>
          <p14:tracePt t="58442" x="2678113" y="4768850"/>
          <p14:tracePt t="58459" x="2728913" y="4768850"/>
          <p14:tracePt t="58459" x="2797175" y="4768850"/>
          <p14:tracePt t="58475" x="2832100" y="4768850"/>
          <p14:tracePt t="58476" x="2865438" y="4768850"/>
          <p14:tracePt t="58492" x="2917825" y="4768850"/>
          <p14:tracePt t="58492" x="2959100" y="4768850"/>
          <p14:tracePt t="58509" x="2994025" y="4768850"/>
          <p14:tracePt t="58510" x="3036888" y="4768850"/>
          <p14:tracePt t="58525" x="3079750" y="4768850"/>
          <p14:tracePt t="58542" x="3095625" y="4768850"/>
          <p14:tracePt t="58542" x="3130550" y="4768850"/>
          <p14:tracePt t="58559" x="3148013" y="4768850"/>
          <p14:tracePt t="58576" x="3155950" y="4768850"/>
          <p14:tracePt t="58592" x="3173413" y="4768850"/>
          <p14:tracePt t="58609" x="3181350" y="4768850"/>
          <p14:tracePt t="58609" x="3198813" y="4768850"/>
          <p14:tracePt t="58626" x="3216275" y="4768850"/>
          <p14:tracePt t="58626" x="3241675" y="4768850"/>
          <p14:tracePt t="58643" x="3292475" y="4768850"/>
          <p14:tracePt t="58643" x="3317875" y="4768850"/>
          <p14:tracePt t="58659" x="3360738" y="4768850"/>
          <p14:tracePt t="58659" x="3403600" y="4768850"/>
          <p14:tracePt t="58675" x="3454400" y="4768850"/>
          <p14:tracePt t="58692" x="3489325" y="4768850"/>
          <p14:tracePt t="58693" x="3540125" y="4768850"/>
          <p14:tracePt t="58709" x="3557588" y="4759325"/>
          <p14:tracePt t="58710" x="3565525" y="4759325"/>
          <p14:tracePt t="58725" x="3582988" y="4759325"/>
          <p14:tracePt t="58726" x="3582988" y="4751388"/>
          <p14:tracePt t="58742" x="3590925" y="4751388"/>
          <p14:tracePt t="58758" x="3608388" y="4751388"/>
          <p14:tracePt t="58759" x="3633788" y="4751388"/>
          <p14:tracePt t="58776" x="3641725" y="4741863"/>
          <p14:tracePt t="58792" x="3651250" y="4741863"/>
          <p14:tracePt t="58808" x="3651250" y="4733925"/>
          <p14:tracePt t="58886" x="3659188" y="4733925"/>
          <p14:tracePt t="58918" x="3641725" y="4733925"/>
          <p14:tracePt t="58919" x="0" y="0"/>
        </p14:tracePtLst>
        <p14:tracePtLst>
          <p14:tracePt t="62511" x="4333875" y="4810125"/>
          <p14:tracePt t="62670" x="4333875" y="4802188"/>
          <p14:tracePt t="62686" x="4316413" y="4794250"/>
          <p14:tracePt t="62694" x="4298950" y="4768850"/>
          <p14:tracePt t="62702" x="4256088" y="4733925"/>
          <p14:tracePt t="62711" x="4222750" y="4708525"/>
          <p14:tracePt t="62724" x="4205288" y="4691063"/>
          <p14:tracePt t="62741" x="4187825" y="4673600"/>
          <p14:tracePt t="62757" x="4170363" y="4673600"/>
          <p14:tracePt t="62758" x="4154488" y="4657725"/>
          <p14:tracePt t="62774" x="4144963" y="4657725"/>
          <p14:tracePt t="62791" x="4137025" y="4648200"/>
          <p14:tracePt t="62791" x="4129088" y="4648200"/>
          <p14:tracePt t="62808" x="4119563" y="4648200"/>
          <p14:tracePt t="62808" x="4111625" y="4640263"/>
          <p14:tracePt t="62824" x="4086225" y="4632325"/>
          <p14:tracePt t="62824" x="4068763" y="4632325"/>
          <p14:tracePt t="62841" x="4051300" y="4632325"/>
          <p14:tracePt t="62857" x="4033838" y="4632325"/>
          <p14:tracePt t="62874" x="4017963" y="4622800"/>
          <p14:tracePt t="62875" x="3957638" y="4605338"/>
          <p14:tracePt t="62891" x="3940175" y="4605338"/>
          <p14:tracePt t="62891" x="3906838" y="4605338"/>
          <p14:tracePt t="62907" x="3881438" y="4605338"/>
          <p14:tracePt t="62908" x="3846513" y="4605338"/>
          <p14:tracePt t="62924" x="3821113" y="4605338"/>
          <p14:tracePt t="62924" x="3803650" y="4605338"/>
          <p14:tracePt t="62941" x="3778250" y="4605338"/>
          <p14:tracePt t="62942" x="3752850" y="4597400"/>
          <p14:tracePt t="62957" x="3735388" y="4597400"/>
          <p14:tracePt t="62958" x="3719513" y="4597400"/>
          <p14:tracePt t="62974" x="3702050" y="4597400"/>
          <p14:tracePt t="62975" x="3651250" y="4597400"/>
          <p14:tracePt t="62991" x="3633788" y="4597400"/>
          <p14:tracePt t="62991" x="3608388" y="4597400"/>
          <p14:tracePt t="63008" x="3590925" y="4597400"/>
          <p14:tracePt t="63024" x="3565525" y="4597400"/>
          <p14:tracePt t="63024" x="3514725" y="4597400"/>
          <p14:tracePt t="63041" x="3497263" y="4597400"/>
          <p14:tracePt t="63057" x="3471863" y="4597400"/>
          <p14:tracePt t="63058" x="3429000" y="4597400"/>
          <p14:tracePt t="63074" x="3411538" y="4597400"/>
          <p14:tracePt t="63075" x="3403600" y="4597400"/>
          <p14:tracePt t="63091" x="3386138" y="4597400"/>
          <p14:tracePt t="63107" x="3378200" y="4597400"/>
          <p14:tracePt t="63124" x="3352800" y="4597400"/>
          <p14:tracePt t="63124" x="3327400" y="4597400"/>
          <p14:tracePt t="63158" x="3292475" y="4597400"/>
          <p14:tracePt t="63158" x="3275013" y="4597400"/>
          <p14:tracePt t="63174" x="3259138" y="4605338"/>
          <p14:tracePt t="63174" x="3249613" y="4605338"/>
          <p14:tracePt t="63191" x="3241675" y="4614863"/>
          <p14:tracePt t="63191" x="3232150" y="4622800"/>
          <p14:tracePt t="63208" x="3224213" y="4622800"/>
          <p14:tracePt t="63208" x="3216275" y="4632325"/>
          <p14:tracePt t="63224" x="3216275" y="4640263"/>
          <p14:tracePt t="63224" x="3206750" y="4648200"/>
          <p14:tracePt t="63241" x="3198813" y="4657725"/>
          <p14:tracePt t="63241" x="3190875" y="4665663"/>
          <p14:tracePt t="63257" x="3181350" y="4665663"/>
          <p14:tracePt t="63275" x="3173413" y="4691063"/>
          <p14:tracePt t="63275" x="3163888" y="4708525"/>
          <p14:tracePt t="63291" x="3163888" y="4725988"/>
          <p14:tracePt t="63291" x="3155950" y="4741863"/>
          <p14:tracePt t="63307" x="3155950" y="4751388"/>
          <p14:tracePt t="63308" x="3155950" y="4759325"/>
          <p14:tracePt t="63324" x="3148013" y="4776788"/>
          <p14:tracePt t="63324" x="3148013" y="4784725"/>
          <p14:tracePt t="63341" x="3148013" y="4802188"/>
          <p14:tracePt t="63357" x="3148013" y="4810125"/>
          <p14:tracePt t="63358" x="3148013" y="4827588"/>
          <p14:tracePt t="63374" x="3155950" y="4845050"/>
          <p14:tracePt t="63375" x="3173413" y="4878388"/>
          <p14:tracePt t="63391" x="3190875" y="4895850"/>
          <p14:tracePt t="63408" x="3198813" y="4921250"/>
          <p14:tracePt t="63408" x="3224213" y="4946650"/>
          <p14:tracePt t="63424" x="3232150" y="4964113"/>
          <p14:tracePt t="63424" x="3249613" y="4981575"/>
          <p14:tracePt t="63440" x="3259138" y="4999038"/>
          <p14:tracePt t="63457" x="3284538" y="5006975"/>
          <p14:tracePt t="63458" x="3300413" y="5024438"/>
          <p14:tracePt t="63475" x="3309938" y="5032375"/>
          <p14:tracePt t="63475" x="3378200" y="5067300"/>
          <p14:tracePt t="63490" x="3403600" y="5075238"/>
          <p14:tracePt t="63491" x="3421063" y="5075238"/>
          <p14:tracePt t="63507" x="3454400" y="5083175"/>
          <p14:tracePt t="63508" x="3479800" y="5092700"/>
          <p14:tracePt t="63524" x="3505200" y="5110163"/>
          <p14:tracePt t="63524" x="3540125" y="5118100"/>
          <p14:tracePt t="63541" x="3573463" y="5118100"/>
          <p14:tracePt t="63542" x="3608388" y="5126038"/>
          <p14:tracePt t="63557" x="3633788" y="5126038"/>
          <p14:tracePt t="63558" x="3659188" y="5135563"/>
          <p14:tracePt t="63574" x="3709988" y="5143500"/>
          <p14:tracePt t="63574" x="3762375" y="5143500"/>
          <p14:tracePt t="63591" x="3778250" y="5143500"/>
          <p14:tracePt t="63608" x="3830638" y="5143500"/>
          <p14:tracePt t="63608" x="3871913" y="5143500"/>
          <p14:tracePt t="63624" x="3889375" y="5143500"/>
          <p14:tracePt t="63641" x="3898900" y="5143500"/>
          <p14:tracePt t="63641" x="3906838" y="5143500"/>
          <p14:tracePt t="63657" x="3924300" y="5143500"/>
          <p14:tracePt t="63657" x="3932238" y="5143500"/>
          <p14:tracePt t="63675" x="3940175" y="5135563"/>
          <p14:tracePt t="63675" x="3983038" y="5126038"/>
          <p14:tracePt t="63690" x="3992563" y="5126038"/>
          <p14:tracePt t="63691" x="4008438" y="5118100"/>
          <p14:tracePt t="63707" x="4033838" y="5118100"/>
          <p14:tracePt t="63707" x="4060825" y="5118100"/>
          <p14:tracePt t="63724" x="4076700" y="5118100"/>
          <p14:tracePt t="63724" x="4094163" y="5118100"/>
          <p14:tracePt t="63741" x="4119563" y="5110163"/>
          <p14:tracePt t="63742" x="4137025" y="5110163"/>
          <p14:tracePt t="63757" x="4162425" y="5110163"/>
          <p14:tracePt t="63757" x="4179888" y="5100638"/>
          <p14:tracePt t="63774" x="4197350" y="5100638"/>
          <p14:tracePt t="63774" x="4213225" y="5092700"/>
          <p14:tracePt t="63790" x="4238625" y="5092700"/>
          <p14:tracePt t="63791" x="4256088" y="5075238"/>
          <p14:tracePt t="63808" x="4265613" y="5067300"/>
          <p14:tracePt t="63808" x="4281488" y="5049838"/>
          <p14:tracePt t="63824" x="4291013" y="5041900"/>
          <p14:tracePt t="63824" x="4298950" y="5024438"/>
          <p14:tracePt t="63840" x="4306888" y="5014913"/>
          <p14:tracePt t="63841" x="4306888" y="5006975"/>
          <p14:tracePt t="63857" x="4306888" y="4999038"/>
          <p14:tracePt t="63857" x="4306888" y="4981575"/>
          <p14:tracePt t="63874" x="4306888" y="4973638"/>
          <p14:tracePt t="63890" x="4316413" y="4964113"/>
          <p14:tracePt t="63907" x="4316413" y="4946650"/>
          <p14:tracePt t="63907" x="4316413" y="4913313"/>
          <p14:tracePt t="63924" x="4316413" y="4887913"/>
          <p14:tracePt t="63924" x="4316413" y="4862513"/>
          <p14:tracePt t="63941" x="4316413" y="4837113"/>
          <p14:tracePt t="63941" x="4316413" y="4819650"/>
          <p14:tracePt t="63957" x="4316413" y="4802188"/>
          <p14:tracePt t="63974" x="4316413" y="4794250"/>
          <p14:tracePt t="63990" x="4316413" y="4784725"/>
          <p14:tracePt t="63991" x="4316413" y="4776788"/>
          <p14:tracePt t="64008" x="4316413" y="4768850"/>
          <p14:tracePt t="64024" x="4316413" y="4759325"/>
          <p14:tracePt t="64040" x="4316413" y="4751388"/>
          <p14:tracePt t="64041" x="4316413" y="4741863"/>
          <p14:tracePt t="64074" x="4316413" y="4733925"/>
          <p14:tracePt t="64090" x="4306888" y="4716463"/>
          <p14:tracePt t="64091" x="4298950" y="4716463"/>
          <p14:tracePt t="64107" x="4298950" y="4708525"/>
          <p14:tracePt t="64108" x="4291013" y="4700588"/>
          <p14:tracePt t="64124" x="4281488" y="4683125"/>
          <p14:tracePt t="64141" x="4273550" y="4673600"/>
          <p14:tracePt t="64142" x="4265613" y="4657725"/>
          <p14:tracePt t="64157" x="4248150" y="4648200"/>
          <p14:tracePt t="64174" x="4238625" y="4640263"/>
          <p14:tracePt t="64190" x="4213225" y="4622800"/>
          <p14:tracePt t="64191" x="4197350" y="4614863"/>
          <p14:tracePt t="64208" x="4187825" y="4605338"/>
          <p14:tracePt t="64208" x="4170363" y="4597400"/>
          <p14:tracePt t="64224" x="4137025" y="4579938"/>
          <p14:tracePt t="64224" x="4111625" y="4564063"/>
          <p14:tracePt t="64240" x="4094163" y="4554538"/>
          <p14:tracePt t="64241" x="4051300" y="4546600"/>
          <p14:tracePt t="64257" x="4033838" y="4546600"/>
          <p14:tracePt t="64258" x="4017963" y="4538663"/>
          <p14:tracePt t="64274" x="3975100" y="4521200"/>
          <p14:tracePt t="64275" x="3940175" y="4521200"/>
          <p14:tracePt t="64290" x="3906838" y="4521200"/>
          <p14:tracePt t="64291" x="3881438" y="4511675"/>
          <p14:tracePt t="64307" x="3838575" y="4503738"/>
          <p14:tracePt t="64307" x="3803650" y="4495800"/>
          <p14:tracePt t="64328" x="3778250" y="4495800"/>
          <p14:tracePt t="64329" x="3727450" y="4495800"/>
          <p14:tracePt t="64341" x="3702050" y="4495800"/>
          <p14:tracePt t="64357" x="3676650" y="4495800"/>
          <p14:tracePt t="64358" x="3667125" y="4495800"/>
          <p14:tracePt t="64374" x="3651250" y="4495800"/>
          <p14:tracePt t="64390" x="3641725" y="4495800"/>
          <p14:tracePt t="64391" x="3582988" y="4503738"/>
          <p14:tracePt t="64408" x="3565525" y="4503738"/>
          <p14:tracePt t="64408" x="3548063" y="4503738"/>
          <p14:tracePt t="64423" x="3530600" y="4503738"/>
          <p14:tracePt t="64424" x="3497263" y="4511675"/>
          <p14:tracePt t="64440" x="3471863" y="4511675"/>
          <p14:tracePt t="64441" x="3411538" y="4511675"/>
          <p14:tracePt t="64457" x="3378200" y="4521200"/>
          <p14:tracePt t="64458" x="3327400" y="4521200"/>
          <p14:tracePt t="64474" x="3309938" y="4521200"/>
          <p14:tracePt t="64475" x="3284538" y="4529138"/>
          <p14:tracePt t="64490" x="3249613" y="4538663"/>
          <p14:tracePt t="64491" x="3232150" y="4538663"/>
          <p14:tracePt t="64507" x="3198813" y="4538663"/>
          <p14:tracePt t="64507" x="3181350" y="4538663"/>
          <p14:tracePt t="64524" x="3173413" y="4546600"/>
          <p14:tracePt t="64524" x="3155950" y="4554538"/>
          <p14:tracePt t="64541" x="3138488" y="4554538"/>
          <p14:tracePt t="64541" x="3130550" y="4564063"/>
          <p14:tracePt t="64557" x="3113088" y="4564063"/>
          <p14:tracePt t="64557" x="3105150" y="4572000"/>
          <p14:tracePt t="64574" x="3095625" y="4572000"/>
          <p14:tracePt t="64590" x="3087688" y="4579938"/>
          <p14:tracePt t="64591" x="3087688" y="4589463"/>
          <p14:tracePt t="64608" x="3079750" y="4589463"/>
          <p14:tracePt t="64608" x="3079750" y="4597400"/>
          <p14:tracePt t="64623" x="3070225" y="4597400"/>
          <p14:tracePt t="64624" x="3070225" y="4614863"/>
          <p14:tracePt t="64640" x="3062288" y="4622800"/>
          <p14:tracePt t="64641" x="3062288" y="4632325"/>
          <p14:tracePt t="64657" x="3062288" y="4648200"/>
          <p14:tracePt t="64658" x="3054350" y="4665663"/>
          <p14:tracePt t="64674" x="3054350" y="4683125"/>
          <p14:tracePt t="64675" x="3054350" y="4700588"/>
          <p14:tracePt t="64690" x="3054350" y="4708525"/>
          <p14:tracePt t="64691" x="3054350" y="4725988"/>
          <p14:tracePt t="64707" x="3054350" y="4733925"/>
          <p14:tracePt t="64724" x="3054350" y="4741863"/>
          <p14:tracePt t="64724" x="3054350" y="4784725"/>
          <p14:tracePt t="64741" x="3062288" y="4802188"/>
          <p14:tracePt t="64741" x="3079750" y="4827588"/>
          <p14:tracePt t="64757" x="3079750" y="4852988"/>
          <p14:tracePt t="64757" x="3095625" y="4870450"/>
          <p14:tracePt t="64773" x="3105150" y="4878388"/>
          <p14:tracePt t="64774" x="3122613" y="4895850"/>
          <p14:tracePt t="64790" x="3130550" y="4905375"/>
          <p14:tracePt t="64791" x="3148013" y="4913313"/>
          <p14:tracePt t="64808" x="3155950" y="4930775"/>
          <p14:tracePt t="64808" x="3163888" y="4938713"/>
          <p14:tracePt t="64823" x="3181350" y="4938713"/>
          <p14:tracePt t="64824" x="3190875" y="4946650"/>
          <p14:tracePt t="64840" x="3198813" y="4956175"/>
          <p14:tracePt t="64841" x="3216275" y="4956175"/>
          <p14:tracePt t="64857" x="3232150" y="4964113"/>
          <p14:tracePt t="64857" x="3249613" y="4973638"/>
          <p14:tracePt t="64874" x="3267075" y="4973638"/>
          <p14:tracePt t="64875" x="3309938" y="4981575"/>
          <p14:tracePt t="64890" x="3335338" y="4981575"/>
          <p14:tracePt t="64891" x="3360738" y="4999038"/>
          <p14:tracePt t="64907" x="3386138" y="4999038"/>
          <p14:tracePt t="64907" x="3421063" y="4999038"/>
          <p14:tracePt t="64923" x="3436938" y="4999038"/>
          <p14:tracePt t="64924" x="3454400" y="5006975"/>
          <p14:tracePt t="64941" x="3479800" y="5006975"/>
          <p14:tracePt t="64941" x="3505200" y="5006975"/>
          <p14:tracePt t="64957" x="3522663" y="5006975"/>
          <p14:tracePt t="64957" x="3548063" y="5006975"/>
          <p14:tracePt t="64973" x="3573463" y="5006975"/>
          <p14:tracePt t="64974" x="3598863" y="5006975"/>
          <p14:tracePt t="64990" x="3616325" y="5006975"/>
          <p14:tracePt t="64990" x="3694113" y="5006975"/>
          <p14:tracePt t="65008" x="3719513" y="5006975"/>
          <p14:tracePt t="65008" x="3752850" y="5006975"/>
          <p14:tracePt t="65024" x="3787775" y="5006975"/>
          <p14:tracePt t="65024" x="3821113" y="5006975"/>
          <p14:tracePt t="65040" x="3846513" y="5006975"/>
          <p14:tracePt t="65057" x="3871913" y="5006975"/>
          <p14:tracePt t="65074" x="3906838" y="5006975"/>
          <p14:tracePt t="65090" x="3932238" y="5006975"/>
          <p14:tracePt t="65091" x="3949700" y="5006975"/>
          <p14:tracePt t="65108" x="3975100" y="5006975"/>
          <p14:tracePt t="65123" x="3983038" y="5006975"/>
          <p14:tracePt t="65141" x="4000500" y="5006975"/>
          <p14:tracePt t="65141" x="4043363" y="5006975"/>
          <p14:tracePt t="65157" x="4086225" y="5006975"/>
          <p14:tracePt t="65157" x="4094163" y="5006975"/>
          <p14:tracePt t="65173" x="4102100" y="5006975"/>
          <p14:tracePt t="65190" x="4111625" y="5006975"/>
          <p14:tracePt t="65207" x="4119563" y="5006975"/>
          <p14:tracePt t="65223" x="4129088" y="5006975"/>
          <p14:tracePt t="65240" x="4137025" y="5006975"/>
          <p14:tracePt t="65257" x="4144963" y="5006975"/>
          <p14:tracePt t="65274" x="4154488" y="5006975"/>
          <p14:tracePt t="65290" x="4162425" y="5006975"/>
          <p14:tracePt t="65290" x="4170363" y="4989513"/>
          <p14:tracePt t="65307" x="4179888" y="4981575"/>
          <p14:tracePt t="65323" x="4187825" y="4981575"/>
          <p14:tracePt t="65341" x="4197350" y="4973638"/>
          <p14:tracePt t="65341" x="4197350" y="4964113"/>
          <p14:tracePt t="65357" x="4205288" y="4964113"/>
          <p14:tracePt t="65373" x="4205288" y="4956175"/>
          <p14:tracePt t="65390" x="4213225" y="4946650"/>
          <p14:tracePt t="65408" x="4222750" y="4930775"/>
          <p14:tracePt t="65408" x="4230688" y="4913313"/>
          <p14:tracePt t="65423" x="4238625" y="4905375"/>
          <p14:tracePt t="65440" x="4248150" y="4905375"/>
          <p14:tracePt t="65457" x="4248150" y="4887913"/>
          <p14:tracePt t="65474" x="4256088" y="4887913"/>
          <p14:tracePt t="65474" x="4265613" y="4870450"/>
          <p14:tracePt t="65490" x="4273550" y="4862513"/>
          <p14:tracePt t="65507" x="4273550" y="4852988"/>
          <p14:tracePt t="65523" x="4273550" y="4845050"/>
          <p14:tracePt t="65541" x="4291013" y="4845050"/>
          <p14:tracePt t="65541" x="4291013" y="4837113"/>
          <p14:tracePt t="65557" x="4298950" y="4827588"/>
          <p14:tracePt t="65573" x="4298950" y="4819650"/>
          <p14:tracePt t="65590" x="4298950" y="4810125"/>
          <p14:tracePt t="65607" x="4306888" y="4810125"/>
          <p14:tracePt t="65608" x="4306888" y="4802188"/>
          <p14:tracePt t="65640" x="4306888" y="4794250"/>
          <p14:tracePt t="65657" x="4306888" y="4784725"/>
          <p14:tracePt t="65674" x="4306888" y="4776788"/>
          <p14:tracePt t="65690" x="4306888" y="4768850"/>
          <p14:tracePt t="65690" x="4306888" y="4759325"/>
          <p14:tracePt t="65707" x="4306888" y="4751388"/>
          <p14:tracePt t="65723" x="4306888" y="4741863"/>
          <p14:tracePt t="65741" x="4306888" y="4733925"/>
          <p14:tracePt t="65741" x="4306888" y="4725988"/>
          <p14:tracePt t="65773" x="4306888" y="4716463"/>
          <p14:tracePt t="65842" x="4306888" y="4708525"/>
          <p14:tracePt t="65850" x="4306888" y="4700588"/>
          <p14:tracePt t="65870" x="4306888" y="4691063"/>
          <p14:tracePt t="65902" x="4306888" y="4683125"/>
          <p14:tracePt t="65910" x="4298950" y="4673600"/>
          <p14:tracePt t="65926" x="4291013" y="4673600"/>
          <p14:tracePt t="65945" x="4281488" y="4665663"/>
          <p14:tracePt t="65946" x="4273550" y="4657725"/>
          <p14:tracePt t="65956" x="4265613" y="4648200"/>
          <p14:tracePt t="65973" x="4256088" y="4648200"/>
          <p14:tracePt t="65990" x="4256088" y="4640263"/>
          <p14:tracePt t="66066" x="4238625" y="4622800"/>
          <p14:tracePt t="66074" x="4205288" y="4572000"/>
          <p14:tracePt t="66075" x="0" y="0"/>
        </p14:tracePtLst>
        <p14:tracePtLst>
          <p14:tracePt t="71767" x="4665663" y="4946650"/>
          <p14:tracePt t="71886" x="4665663" y="4964113"/>
          <p14:tracePt t="71894" x="4673600" y="4964113"/>
          <p14:tracePt t="71905" x="4683125" y="4964113"/>
          <p14:tracePt t="71921" x="4700588" y="4964113"/>
          <p14:tracePt t="71922" x="4716463" y="4964113"/>
          <p14:tracePt t="71938" x="4733925" y="4964113"/>
          <p14:tracePt t="71938" x="4741863" y="4964113"/>
          <p14:tracePt t="71955" x="4759325" y="4964113"/>
          <p14:tracePt t="71956" x="4768850" y="4964113"/>
          <p14:tracePt t="71971" x="4776788" y="4964113"/>
          <p14:tracePt t="71972" x="4794250" y="4964113"/>
          <p14:tracePt t="71988" x="4810125" y="4964113"/>
          <p14:tracePt t="71988" x="4819650" y="4964113"/>
          <p14:tracePt t="72005" x="4827588" y="4964113"/>
          <p14:tracePt t="72022" x="4837113" y="4973638"/>
          <p14:tracePt t="72022" x="4852988" y="4973638"/>
          <p14:tracePt t="72070" x="4870450" y="4973638"/>
          <p14:tracePt t="72090" x="4878388" y="4973638"/>
          <p14:tracePt t="72098" x="4887913" y="4973638"/>
          <p14:tracePt t="72106" x="4895850" y="4973638"/>
          <p14:tracePt t="72121" x="4913313" y="4973638"/>
          <p14:tracePt t="72138" x="4921250" y="4973638"/>
          <p14:tracePt t="72139" x="4930775" y="4973638"/>
          <p14:tracePt t="72155" x="4938713" y="4973638"/>
          <p14:tracePt t="72172" x="4946650" y="4973638"/>
          <p14:tracePt t="72188" x="4964113" y="4973638"/>
          <p14:tracePt t="72189" x="4981575" y="4973638"/>
          <p14:tracePt t="72205" x="4999038" y="4973638"/>
          <p14:tracePt t="72205" x="5014913" y="4973638"/>
          <p14:tracePt t="72221" x="5049838" y="4973638"/>
          <p14:tracePt t="72239" x="5100638" y="4981575"/>
          <p14:tracePt t="72239" x="5143500" y="4981575"/>
          <p14:tracePt t="72255" x="5160963" y="4981575"/>
          <p14:tracePt t="72272" x="5168900" y="4981575"/>
          <p14:tracePt t="72272" x="5186363" y="4981575"/>
          <p14:tracePt t="72288" x="5203825" y="4981575"/>
          <p14:tracePt t="72289" x="5211763" y="4989513"/>
          <p14:tracePt t="72305" x="5229225" y="4989513"/>
          <p14:tracePt t="72306" x="5254625" y="4999038"/>
          <p14:tracePt t="72321" x="5280025" y="4999038"/>
          <p14:tracePt t="72322" x="5305425" y="4999038"/>
          <p14:tracePt t="72338" x="5330825" y="4999038"/>
          <p14:tracePt t="72339" x="5391150" y="4999038"/>
          <p14:tracePt t="72355" x="5424488" y="4999038"/>
          <p14:tracePt t="72355" x="5449888" y="4999038"/>
          <p14:tracePt t="72372" x="5459413" y="4999038"/>
          <p14:tracePt t="72373" x="5492750" y="4999038"/>
          <p14:tracePt t="72388" x="5518150" y="4999038"/>
          <p14:tracePt t="72389" x="5535613" y="4999038"/>
          <p14:tracePt t="72405" x="5553075" y="4999038"/>
          <p14:tracePt t="72422" x="5578475" y="4999038"/>
          <p14:tracePt t="72422" x="5621338" y="4999038"/>
          <p14:tracePt t="72422" x="5654675" y="4999038"/>
          <p14:tracePt t="72439" x="5707063" y="4999038"/>
          <p14:tracePt t="72455" x="5757863" y="4999038"/>
          <p14:tracePt t="72455" x="5808663" y="4999038"/>
          <p14:tracePt t="72471" x="5859463" y="4999038"/>
          <p14:tracePt t="72472" x="5894388" y="4999038"/>
          <p14:tracePt t="72488" x="5927725" y="4999038"/>
          <p14:tracePt t="72489" x="5962650" y="4999038"/>
          <p14:tracePt t="72505" x="5988050" y="4999038"/>
          <p14:tracePt t="72506" x="6005513" y="4999038"/>
          <p14:tracePt t="72521" x="6030913" y="4999038"/>
          <p14:tracePt t="72538" x="6056313" y="4999038"/>
          <p14:tracePt t="72538" x="6175375" y="4999038"/>
          <p14:tracePt t="72555" x="6200775" y="4999038"/>
          <p14:tracePt t="72555" x="6235700" y="4999038"/>
          <p14:tracePt t="72572" x="6294438" y="4989513"/>
          <p14:tracePt t="72572" x="6354763" y="4981575"/>
          <p14:tracePt t="72588" x="6423025" y="4981575"/>
          <p14:tracePt t="72588" x="6483350" y="4981575"/>
          <p14:tracePt t="72605" x="6559550" y="4973638"/>
          <p14:tracePt t="72605" x="6610350" y="4973638"/>
          <p14:tracePt t="72621" x="6670675" y="4973638"/>
          <p14:tracePt t="72622" x="6729413" y="4973638"/>
          <p14:tracePt t="72639" x="6781800" y="4973638"/>
          <p14:tracePt t="72639" x="6850063" y="4973638"/>
          <p14:tracePt t="72655" x="6883400" y="4973638"/>
          <p14:tracePt t="72655" x="6934200" y="4973638"/>
          <p14:tracePt t="72671" x="6969125" y="4973638"/>
          <p14:tracePt t="72688" x="7002463" y="4973638"/>
          <p14:tracePt t="72688" x="7045325" y="4973638"/>
          <p14:tracePt t="72706" x="7080250" y="4964113"/>
          <p14:tracePt t="72706" x="7113588" y="4964113"/>
          <p14:tracePt t="72721" x="7164388" y="4956175"/>
          <p14:tracePt t="72738" x="7181850" y="4946650"/>
          <p14:tracePt t="72739" x="7242175" y="4946650"/>
          <p14:tracePt t="72755" x="7259638" y="4946650"/>
          <p14:tracePt t="72755" x="7275513" y="4938713"/>
          <p14:tracePt t="72772" x="7292975" y="4938713"/>
          <p14:tracePt t="72772" x="7310438" y="4930775"/>
          <p14:tracePt t="72788" x="7327900" y="4930775"/>
          <p14:tracePt t="72788" x="7335838" y="4930775"/>
          <p14:tracePt t="72805" x="7353300" y="4930775"/>
          <p14:tracePt t="72805" x="7369175" y="4930775"/>
          <p14:tracePt t="72821" x="7386638" y="4921250"/>
          <p14:tracePt t="72822" x="7404100" y="4921250"/>
          <p14:tracePt t="72839" x="7429500" y="4921250"/>
          <p14:tracePt t="72839" x="7480300" y="4921250"/>
          <p14:tracePt t="72855" x="7505700" y="4921250"/>
          <p14:tracePt t="72871" x="7531100" y="4913313"/>
          <p14:tracePt t="72872" x="7558088" y="4913313"/>
          <p14:tracePt t="72888" x="7583488" y="4913313"/>
          <p14:tracePt t="72905" x="7591425" y="4913313"/>
          <p14:tracePt t="72906" x="7599363" y="4913313"/>
          <p14:tracePt t="72921" x="7608888" y="4913313"/>
          <p14:tracePt t="72938" x="7608888" y="4905375"/>
          <p14:tracePt t="72939" x="7626350" y="4905375"/>
          <p14:tracePt t="72939" x="7626350" y="4895850"/>
          <p14:tracePt t="72955" x="7634288" y="4887913"/>
          <p14:tracePt t="72955" x="7642225" y="4887913"/>
          <p14:tracePt t="72972" x="7651750" y="4887913"/>
          <p14:tracePt t="72988" x="7651750" y="4878388"/>
          <p14:tracePt t="72988" x="7667625" y="4878388"/>
          <p14:tracePt t="73059" x="7667625" y="4870450"/>
          <p14:tracePt t="73066" x="7677150" y="4870450"/>
          <p14:tracePt t="73074" x="7677150" y="4862513"/>
          <p14:tracePt t="73088" x="7685088" y="4862513"/>
          <p14:tracePt t="73105" x="7694613" y="4852988"/>
          <p14:tracePt t="73121" x="7702550" y="4852988"/>
          <p14:tracePt t="73139" x="7710488" y="4845050"/>
          <p14:tracePt t="73139" x="7720013" y="4845050"/>
          <p14:tracePt t="73154" x="7720013" y="4837113"/>
          <p14:tracePt t="73171" x="7727950" y="4837113"/>
          <p14:tracePt t="73171" x="7727950" y="4827588"/>
          <p14:tracePt t="73188" x="7735888" y="4827588"/>
          <p14:tracePt t="73188" x="7735888" y="4819650"/>
          <p14:tracePt t="73205" x="7735888" y="4810125"/>
          <p14:tracePt t="73206" x="7735888" y="4794250"/>
          <p14:tracePt t="73221" x="7735888" y="4784725"/>
          <p14:tracePt t="73238" x="7735888" y="4759325"/>
          <p14:tracePt t="73238" x="7720013" y="4741863"/>
          <p14:tracePt t="73254" x="7710488" y="4733925"/>
          <p14:tracePt t="73255" x="7702550" y="4725988"/>
          <p14:tracePt t="73272" x="7694613" y="4716463"/>
          <p14:tracePt t="73288" x="7677150" y="4708525"/>
          <p14:tracePt t="73288" x="7667625" y="4708525"/>
          <p14:tracePt t="73304" x="7659688" y="4708525"/>
          <p14:tracePt t="73305" x="7651750" y="4708525"/>
          <p14:tracePt t="73321" x="7642225" y="4700588"/>
          <p14:tracePt t="73322" x="7626350" y="4700588"/>
          <p14:tracePt t="73338" x="7626350" y="4691063"/>
          <p14:tracePt t="73339" x="7591425" y="4691063"/>
          <p14:tracePt t="73354" x="7566025" y="4691063"/>
          <p14:tracePt t="73355" x="7540625" y="4683125"/>
          <p14:tracePt t="73371" x="7497763" y="4683125"/>
          <p14:tracePt t="73372" x="7446963" y="4683125"/>
          <p14:tracePt t="73388" x="7412038" y="4683125"/>
          <p14:tracePt t="73388" x="7378700" y="4683125"/>
          <p14:tracePt t="73405" x="7318375" y="4683125"/>
          <p14:tracePt t="73421" x="7259638" y="4683125"/>
          <p14:tracePt t="73421" x="7113588" y="4683125"/>
          <p14:tracePt t="73438" x="7054850" y="4673600"/>
          <p14:tracePt t="73454" x="6959600" y="4673600"/>
          <p14:tracePt t="73455" x="6840538" y="4673600"/>
          <p14:tracePt t="73472" x="6797675" y="4673600"/>
          <p14:tracePt t="73488" x="6738938" y="4673600"/>
          <p14:tracePt t="73488" x="6678613" y="4665663"/>
          <p14:tracePt t="73504" x="6610350" y="4665663"/>
          <p14:tracePt t="73505" x="6542088" y="4665663"/>
          <p14:tracePt t="73521" x="6456363" y="4657725"/>
          <p14:tracePt t="73522" x="6397625" y="4657725"/>
          <p14:tracePt t="73539" x="6311900" y="4648200"/>
          <p14:tracePt t="73539" x="6142038" y="4648200"/>
          <p14:tracePt t="73554" x="6056313" y="4640263"/>
          <p14:tracePt t="73555" x="5988050" y="4640263"/>
          <p14:tracePt t="73571" x="5919788" y="4640263"/>
          <p14:tracePt t="73571" x="5868988" y="4640263"/>
          <p14:tracePt t="73588" x="5826125" y="4640263"/>
          <p14:tracePt t="73588" x="5783263" y="4640263"/>
          <p14:tracePt t="73605" x="5740400" y="4640263"/>
          <p14:tracePt t="73605" x="5722938" y="4640263"/>
          <p14:tracePt t="73621" x="5697538" y="4640263"/>
          <p14:tracePt t="73622" x="5672138" y="4640263"/>
          <p14:tracePt t="73638" x="5638800" y="4640263"/>
          <p14:tracePt t="73638" x="5578475" y="4640263"/>
          <p14:tracePt t="73654" x="5545138" y="4640263"/>
          <p14:tracePt t="73655" x="5510213" y="4640263"/>
          <p14:tracePt t="73672" x="5459413" y="4640263"/>
          <p14:tracePt t="73688" x="5408613" y="4640263"/>
          <p14:tracePt t="73688" x="5365750" y="4640263"/>
          <p14:tracePt t="73704" x="5330825" y="4632325"/>
          <p14:tracePt t="73705" x="5272088" y="4622800"/>
          <p14:tracePt t="73721" x="5262563" y="4622800"/>
          <p14:tracePt t="73721" x="5229225" y="4622800"/>
          <p14:tracePt t="73739" x="5203825" y="4622800"/>
          <p14:tracePt t="73754" x="5143500" y="4614863"/>
          <p14:tracePt t="73755" x="5049838" y="4597400"/>
          <p14:tracePt t="73771" x="4999038" y="4589463"/>
          <p14:tracePt t="73772" x="4946650" y="4589463"/>
          <p14:tracePt t="73788" x="4921250" y="4579938"/>
          <p14:tracePt t="73788" x="4887913" y="4579938"/>
          <p14:tracePt t="73805" x="4862513" y="4579938"/>
          <p14:tracePt t="73805" x="4845050" y="4579938"/>
          <p14:tracePt t="73821" x="4819650" y="4579938"/>
          <p14:tracePt t="73822" x="4802188" y="4579938"/>
          <p14:tracePt t="73838" x="4794250" y="4579938"/>
          <p14:tracePt t="73838" x="4768850" y="4579938"/>
          <p14:tracePt t="73854" x="4759325" y="4579938"/>
          <p14:tracePt t="73872" x="4751388" y="4579938"/>
          <p14:tracePt t="73872" x="4725988" y="4579938"/>
          <p14:tracePt t="73888" x="4716463" y="4579938"/>
          <p14:tracePt t="73904" x="4708525" y="4579938"/>
          <p14:tracePt t="73905" x="4691063" y="4579938"/>
          <p14:tracePt t="73921" x="4673600" y="4579938"/>
          <p14:tracePt t="73938" x="4665663" y="4579938"/>
          <p14:tracePt t="73939" x="4632325" y="4579938"/>
          <p14:tracePt t="73954" x="4614863" y="4589463"/>
          <p14:tracePt t="73955" x="4605338" y="4589463"/>
          <p14:tracePt t="73971" x="4597400" y="4589463"/>
          <p14:tracePt t="73971" x="4589463" y="4589463"/>
          <p14:tracePt t="74005" x="4589463" y="4597400"/>
          <p14:tracePt t="74021" x="4579938" y="4605338"/>
          <p14:tracePt t="74037" x="4572000" y="4614863"/>
          <p14:tracePt t="74054" x="4572000" y="4622800"/>
          <p14:tracePt t="74055" x="4572000" y="4632325"/>
          <p14:tracePt t="74072" x="4564063" y="4640263"/>
          <p14:tracePt t="74072" x="4564063" y="4648200"/>
          <p14:tracePt t="74088" x="4564063" y="4657725"/>
          <p14:tracePt t="74088" x="4564063" y="4673600"/>
          <p14:tracePt t="74104" x="4564063" y="4691063"/>
          <p14:tracePt t="74121" x="4564063" y="4708525"/>
          <p14:tracePt t="74122" x="4564063" y="4741863"/>
          <p14:tracePt t="74139" x="4564063" y="4768850"/>
          <p14:tracePt t="74155" x="4564063" y="4784725"/>
          <p14:tracePt t="74171" x="4572000" y="4794250"/>
          <p14:tracePt t="74171" x="4579938" y="4810125"/>
          <p14:tracePt t="74188" x="4589463" y="4819650"/>
          <p14:tracePt t="74188" x="4597400" y="4837113"/>
          <p14:tracePt t="74223" x="4605338" y="4845050"/>
          <p14:tracePt t="74224" x="4632325" y="4878388"/>
          <p14:tracePt t="74238" x="4632325" y="4887913"/>
          <p14:tracePt t="74254" x="4640263" y="4895850"/>
          <p14:tracePt t="74271" x="4648200" y="4905375"/>
          <p14:tracePt t="74287" x="4657725" y="4905375"/>
          <p14:tracePt t="74304" x="4657725" y="4913313"/>
          <p14:tracePt t="74304" x="4665663" y="4913313"/>
          <p14:tracePt t="74321" x="4665663" y="4921250"/>
          <p14:tracePt t="74321" x="4683125" y="4921250"/>
          <p14:tracePt t="74338" x="4691063" y="4930775"/>
          <p14:tracePt t="74339" x="4733925" y="4956175"/>
          <p14:tracePt t="74354" x="4759325" y="4956175"/>
          <p14:tracePt t="74355" x="4776788" y="4964113"/>
          <p14:tracePt t="74371" x="4802188" y="4973638"/>
          <p14:tracePt t="74371" x="4827588" y="4973638"/>
          <p14:tracePt t="74387" x="4862513" y="4981575"/>
          <p14:tracePt t="74388" x="4870450" y="4981575"/>
          <p14:tracePt t="74405" x="4887913" y="4981575"/>
          <p14:tracePt t="74405" x="4913313" y="4981575"/>
          <p14:tracePt t="74421" x="4938713" y="4989513"/>
          <p14:tracePt t="74421" x="4973638" y="4989513"/>
          <p14:tracePt t="74437" x="4989513" y="4989513"/>
          <p14:tracePt t="74454" x="5014913" y="4989513"/>
          <p14:tracePt t="74455" x="5110163" y="4989513"/>
          <p14:tracePt t="74472" x="5151438" y="4999038"/>
          <p14:tracePt t="74472" x="5203825" y="4999038"/>
          <p14:tracePt t="74487" x="5254625" y="4999038"/>
          <p14:tracePt t="74488" x="5287963" y="4999038"/>
          <p14:tracePt t="74504" x="5305425" y="4999038"/>
          <p14:tracePt t="74505" x="5322888" y="4999038"/>
          <p14:tracePt t="74521" x="5340350" y="4999038"/>
          <p14:tracePt t="74538" x="5348288" y="4999038"/>
          <p14:tracePt t="74539" x="5365750" y="4999038"/>
          <p14:tracePt t="74554" x="5373688" y="4999038"/>
          <p14:tracePt t="74571" x="5391150" y="4999038"/>
          <p14:tracePt t="74571" x="5408613" y="4999038"/>
          <p14:tracePt t="74587" x="5434013" y="4999038"/>
          <p14:tracePt t="74588" x="5459413" y="4999038"/>
          <p14:tracePt t="74605" x="5484813" y="4999038"/>
          <p14:tracePt t="74605" x="5502275" y="4999038"/>
          <p14:tracePt t="74621" x="5518150" y="4999038"/>
          <p14:tracePt t="74621" x="5535613" y="4999038"/>
          <p14:tracePt t="74637" x="5553075" y="4999038"/>
          <p14:tracePt t="74638" x="5570538" y="4999038"/>
          <p14:tracePt t="74638" x="5578475" y="5006975"/>
          <p14:tracePt t="74654" x="5603875" y="5006975"/>
          <p14:tracePt t="74655" x="5629275" y="5006975"/>
          <p14:tracePt t="74671" x="5672138" y="5006975"/>
          <p14:tracePt t="74687" x="5715000" y="5006975"/>
          <p14:tracePt t="74688" x="5748338" y="5006975"/>
          <p14:tracePt t="74704" x="5791200" y="5006975"/>
          <p14:tracePt t="74705" x="5859463" y="5006975"/>
          <p14:tracePt t="74721" x="5927725" y="5006975"/>
          <p14:tracePt t="74721" x="5995988" y="5006975"/>
          <p14:tracePt t="74738" x="6089650" y="5006975"/>
          <p14:tracePt t="74754" x="6218238" y="5006975"/>
          <p14:tracePt t="74755" x="6294438" y="5006975"/>
          <p14:tracePt t="74771" x="6303963" y="5006975"/>
          <p14:tracePt t="74771" x="6311900" y="5006975"/>
          <p14:tracePt t="74787" x="6319838" y="5006975"/>
          <p14:tracePt t="74805" x="6337300" y="5006975"/>
          <p14:tracePt t="74805" x="6346825" y="5006975"/>
          <p14:tracePt t="74820" x="6354763" y="5006975"/>
          <p14:tracePt t="74821" x="6372225" y="5006975"/>
          <p14:tracePt t="74837" x="6397625" y="5006975"/>
          <p14:tracePt t="74837" x="6423025" y="5006975"/>
          <p14:tracePt t="74854" x="6440488" y="5006975"/>
          <p14:tracePt t="74871" x="6456363" y="5006975"/>
          <p14:tracePt t="74887" x="6465888" y="5006975"/>
          <p14:tracePt t="74904" x="6491288" y="5006975"/>
          <p14:tracePt t="74904" x="6524625" y="5006975"/>
          <p14:tracePt t="74921" x="6551613" y="5006975"/>
          <p14:tracePt t="74938" x="6584950" y="5006975"/>
          <p14:tracePt t="74939" x="6688138" y="5006975"/>
          <p14:tracePt t="74954" x="6704013" y="5006975"/>
          <p14:tracePt t="75014" x="6713538" y="5006975"/>
          <p14:tracePt t="75046" x="6721475" y="5006975"/>
          <p14:tracePt t="75062" x="6729413" y="5006975"/>
          <p14:tracePt t="75098" x="6738938" y="5006975"/>
          <p14:tracePt t="75106" x="6738938" y="4989513"/>
          <p14:tracePt t="75114" x="0" y="0"/>
        </p14:tracePtLst>
        <p14:tracePtLst>
          <p14:tracePt t="77451" x="6372225" y="4895850"/>
          <p14:tracePt t="77466" x="6372225" y="4887913"/>
          <p14:tracePt t="77506" x="6372225" y="4878388"/>
          <p14:tracePt t="77570" x="6372225" y="4870450"/>
          <p14:tracePt t="77586" x="6372225" y="4862513"/>
          <p14:tracePt t="77606" x="6372225" y="4845050"/>
          <p14:tracePt t="77622" x="6372225" y="4837113"/>
          <p14:tracePt t="77638" x="6362700" y="4827588"/>
          <p14:tracePt t="77646" x="6362700" y="4819650"/>
          <p14:tracePt t="77654" x="6362700" y="4810125"/>
          <p14:tracePt t="77670" x="6354763" y="4794250"/>
          <p14:tracePt t="77670" x="6346825" y="4794250"/>
          <p14:tracePt t="77686" x="6346825" y="4784725"/>
          <p14:tracePt t="77687" x="6346825" y="4776788"/>
          <p14:tracePt t="77720" x="6337300" y="4776788"/>
          <p14:tracePt t="77736" x="6337300" y="4768850"/>
          <p14:tracePt t="77753" x="6337300" y="4759325"/>
          <p14:tracePt t="77754" x="6337300" y="4751388"/>
          <p14:tracePt t="77770" x="6329363" y="4751388"/>
          <p14:tracePt t="77770" x="6319838" y="4741863"/>
          <p14:tracePt t="77787" x="6319838" y="4733925"/>
          <p14:tracePt t="77803" x="6319838" y="4725988"/>
          <p14:tracePt t="77820" x="6319838" y="4716463"/>
          <p14:tracePt t="77836" x="6311900" y="4716463"/>
          <p14:tracePt t="77837" x="6311900" y="4708525"/>
          <p14:tracePt t="77854" x="6303963" y="4700588"/>
          <p14:tracePt t="77854" x="6294438" y="4700588"/>
          <p14:tracePt t="77870" x="6286500" y="4691063"/>
          <p14:tracePt t="77870" x="6286500" y="4683125"/>
          <p14:tracePt t="77886" x="6278563" y="4673600"/>
          <p14:tracePt t="77887" x="6269038" y="4673600"/>
          <p14:tracePt t="77903" x="6261100" y="4673600"/>
          <p14:tracePt t="77920" x="6261100" y="4665663"/>
          <p14:tracePt t="77936" x="6253163" y="4665663"/>
          <p14:tracePt t="77937" x="6226175" y="4657725"/>
          <p14:tracePt t="77953" x="6218238" y="4648200"/>
          <p14:tracePt t="77954" x="6192838" y="4640263"/>
          <p14:tracePt t="77970" x="6184900" y="4640263"/>
          <p14:tracePt t="77987" x="6167438" y="4640263"/>
          <p14:tracePt t="78003" x="6142038" y="4632325"/>
          <p14:tracePt t="78003" x="6124575" y="4622800"/>
          <p14:tracePt t="78020" x="6107113" y="4622800"/>
          <p14:tracePt t="78020" x="6099175" y="4614863"/>
          <p14:tracePt t="78036" x="6089650" y="4614863"/>
          <p14:tracePt t="78037" x="6073775" y="4614863"/>
          <p14:tracePt t="78054" x="6064250" y="4614863"/>
          <p14:tracePt t="78054" x="6056313" y="4614863"/>
          <p14:tracePt t="78070" x="6038850" y="4614863"/>
          <p14:tracePt t="78070" x="6030913" y="4614863"/>
          <p14:tracePt t="78086" x="6013450" y="4614863"/>
          <p14:tracePt t="78087" x="6005513" y="4614863"/>
          <p14:tracePt t="78103" x="5980113" y="4614863"/>
          <p14:tracePt t="78104" x="5970588" y="4614863"/>
          <p14:tracePt t="78121" x="5945188" y="4614863"/>
          <p14:tracePt t="78137" x="5902325" y="4614863"/>
          <p14:tracePt t="78153" x="5884863" y="4614863"/>
          <p14:tracePt t="78154" x="5851525" y="4622800"/>
          <p14:tracePt t="78170" x="5834063" y="4622800"/>
          <p14:tracePt t="78170" x="5826125" y="4622800"/>
          <p14:tracePt t="78187" x="5808663" y="4622800"/>
          <p14:tracePt t="78203" x="5808663" y="4632325"/>
          <p14:tracePt t="78203" x="5783263" y="4640263"/>
          <p14:tracePt t="78220" x="5765800" y="4648200"/>
          <p14:tracePt t="78236" x="5757863" y="4657725"/>
          <p14:tracePt t="78254" x="5748338" y="4665663"/>
          <p14:tracePt t="78254" x="5740400" y="4673600"/>
          <p14:tracePt t="78270" x="5740400" y="4683125"/>
          <p14:tracePt t="78270" x="5732463" y="4683125"/>
          <p14:tracePt t="78286" x="5722938" y="4691063"/>
          <p14:tracePt t="78287" x="5715000" y="4700588"/>
          <p14:tracePt t="78303" x="5715000" y="4708525"/>
          <p14:tracePt t="78303" x="5707063" y="4708525"/>
          <p14:tracePt t="78320" x="5697538" y="4716463"/>
          <p14:tracePt t="78321" x="5689600" y="4725988"/>
          <p14:tracePt t="78336" x="5689600" y="4733925"/>
          <p14:tracePt t="78337" x="5681663" y="4759325"/>
          <p14:tracePt t="78353" x="5672138" y="4776788"/>
          <p14:tracePt t="78353" x="5672138" y="4784725"/>
          <p14:tracePt t="78370" x="5672138" y="4802188"/>
          <p14:tracePt t="78387" x="5664200" y="4819650"/>
          <p14:tracePt t="78387" x="5664200" y="4852988"/>
          <p14:tracePt t="78403" x="5664200" y="4862513"/>
          <p14:tracePt t="78403" x="5664200" y="4878388"/>
          <p14:tracePt t="78420" x="5672138" y="4887913"/>
          <p14:tracePt t="78420" x="5672138" y="4895850"/>
          <p14:tracePt t="78436" x="5672138" y="4905375"/>
          <p14:tracePt t="78437" x="5689600" y="4913313"/>
          <p14:tracePt t="78454" x="5689600" y="4921250"/>
          <p14:tracePt t="78454" x="5689600" y="4930775"/>
          <p14:tracePt t="78470" x="5707063" y="4938713"/>
          <p14:tracePt t="78470" x="5715000" y="4946650"/>
          <p14:tracePt t="78470" x="5732463" y="4956175"/>
          <p14:tracePt t="78486" x="5740400" y="4973638"/>
          <p14:tracePt t="78487" x="5748338" y="4973638"/>
          <p14:tracePt t="78503" x="5757863" y="4981575"/>
          <p14:tracePt t="78503" x="5765800" y="4981575"/>
          <p14:tracePt t="78520" x="5783263" y="4981575"/>
          <p14:tracePt t="78536" x="5791200" y="4989513"/>
          <p14:tracePt t="78537" x="5800725" y="4999038"/>
          <p14:tracePt t="78553" x="5826125" y="5006975"/>
          <p14:tracePt t="78554" x="5834063" y="5006975"/>
          <p14:tracePt t="78569" x="5851525" y="5006975"/>
          <p14:tracePt t="78570" x="5884863" y="5006975"/>
          <p14:tracePt t="78587" x="5902325" y="5014913"/>
          <p14:tracePt t="78587" x="5927725" y="5014913"/>
          <p14:tracePt t="78603" x="5945188" y="5014913"/>
          <p14:tracePt t="78603" x="5962650" y="5014913"/>
          <p14:tracePt t="78619" x="5988050" y="5014913"/>
          <p14:tracePt t="78620" x="6013450" y="5014913"/>
          <p14:tracePt t="78636" x="6021388" y="5014913"/>
          <p14:tracePt t="78654" x="6038850" y="5014913"/>
          <p14:tracePt t="78654" x="6073775" y="5006975"/>
          <p14:tracePt t="78669" x="6081713" y="4999038"/>
          <p14:tracePt t="78670" x="6099175" y="4999038"/>
          <p14:tracePt t="78686" x="6116638" y="4989513"/>
          <p14:tracePt t="78687" x="6132513" y="4989513"/>
          <p14:tracePt t="78703" x="6149975" y="4981575"/>
          <p14:tracePt t="78703" x="6192838" y="4973638"/>
          <p14:tracePt t="78720" x="6210300" y="4964113"/>
          <p14:tracePt t="78721" x="6261100" y="4956175"/>
          <p14:tracePt t="78736" x="6278563" y="4956175"/>
          <p14:tracePt t="78737" x="6303963" y="4946650"/>
          <p14:tracePt t="78753" x="6311900" y="4946650"/>
          <p14:tracePt t="78754" x="6319838" y="4946650"/>
          <p14:tracePt t="78770" x="6329363" y="4946650"/>
          <p14:tracePt t="78787" x="6337300" y="4946650"/>
          <p14:tracePt t="78803" x="6346825" y="4946650"/>
          <p14:tracePt t="78803" x="6346825" y="4938713"/>
          <p14:tracePt t="78819" x="6354763" y="4938713"/>
          <p14:tracePt t="78836" x="6354763" y="4930775"/>
          <p14:tracePt t="78837" x="6372225" y="4930775"/>
          <p14:tracePt t="78854" x="6380163" y="4921250"/>
          <p14:tracePt t="78874" x="6388100" y="4913313"/>
          <p14:tracePt t="78891" x="6397625" y="4905375"/>
          <p14:tracePt t="78903" x="6405563" y="4905375"/>
          <p14:tracePt t="78920" x="6405563" y="4895850"/>
          <p14:tracePt t="78936" x="6415088" y="4887913"/>
          <p14:tracePt t="78937" x="6415088" y="4878388"/>
          <p14:tracePt t="78953" x="6423025" y="4870450"/>
          <p14:tracePt t="78953" x="6423025" y="4862513"/>
          <p14:tracePt t="78969" x="6423025" y="4852988"/>
          <p14:tracePt t="78970" x="6430963" y="4852988"/>
          <p14:tracePt t="78987" x="6430963" y="4845050"/>
          <p14:tracePt t="78987" x="6430963" y="4837113"/>
          <p14:tracePt t="79003" x="6440488" y="4837113"/>
          <p14:tracePt t="79019" x="6440488" y="4819650"/>
          <p14:tracePt t="79020" x="6448425" y="4802188"/>
          <p14:tracePt t="79036" x="6448425" y="4794250"/>
          <p14:tracePt t="79037" x="6456363" y="4784725"/>
          <p14:tracePt t="79053" x="6456363" y="4776788"/>
          <p14:tracePt t="79054" x="6456363" y="4768850"/>
          <p14:tracePt t="79069" x="6456363" y="4759325"/>
          <p14:tracePt t="79086" x="6456363" y="4751388"/>
          <p14:tracePt t="79086" x="6456363" y="4741863"/>
          <p14:tracePt t="79104" x="6456363" y="4733925"/>
          <p14:tracePt t="79136" x="6456363" y="4725988"/>
          <p14:tracePt t="79137" x="6456363" y="4716463"/>
          <p14:tracePt t="79153" x="6456363" y="4708525"/>
          <p14:tracePt t="79153" x="6448425" y="4700588"/>
          <p14:tracePt t="79169" x="6440488" y="4691063"/>
          <p14:tracePt t="79170" x="6430963" y="4673600"/>
          <p14:tracePt t="79170" x="6415088" y="4665663"/>
          <p14:tracePt t="79187" x="6405563" y="4657725"/>
          <p14:tracePt t="79187" x="6397625" y="4648200"/>
          <p14:tracePt t="79203" x="6388100" y="4640263"/>
          <p14:tracePt t="79203" x="6380163" y="4640263"/>
          <p14:tracePt t="79219" x="6380163" y="4632325"/>
          <p14:tracePt t="79236" x="6372225" y="4632325"/>
          <p14:tracePt t="79236" x="6362700" y="4632325"/>
          <p14:tracePt t="79253" x="6354763" y="4632325"/>
          <p14:tracePt t="79269" x="6346825" y="4622800"/>
          <p14:tracePt t="79270" x="6311900" y="4614863"/>
          <p14:tracePt t="79286" x="6294438" y="4605338"/>
          <p14:tracePt t="79286" x="6278563" y="4605338"/>
          <p14:tracePt t="79303" x="6253163" y="4589463"/>
          <p14:tracePt t="79320" x="6200775" y="4589463"/>
          <p14:tracePt t="79320" x="6184900" y="4589463"/>
          <p14:tracePt t="79336" x="6167438" y="4589463"/>
          <p14:tracePt t="79336" x="6142038" y="4589463"/>
          <p14:tracePt t="79353" x="6132513" y="4589463"/>
          <p14:tracePt t="79353" x="6124575" y="4589463"/>
          <p14:tracePt t="79369" x="6107113" y="4589463"/>
          <p14:tracePt t="79387" x="6099175" y="4589463"/>
          <p14:tracePt t="79387" x="6081713" y="4589463"/>
          <p14:tracePt t="79403" x="6073775" y="4589463"/>
          <p14:tracePt t="79404" x="6048375" y="4589463"/>
          <p14:tracePt t="79419" x="6021388" y="4589463"/>
          <p14:tracePt t="79436" x="5995988" y="4589463"/>
          <p14:tracePt t="79454" x="5953125" y="4589463"/>
          <p14:tracePt t="79469" x="5894388" y="4589463"/>
          <p14:tracePt t="79486" x="5876925" y="4589463"/>
          <p14:tracePt t="79487" x="5851525" y="4597400"/>
          <p14:tracePt t="79503" x="5843588" y="4597400"/>
          <p14:tracePt t="79520" x="5834063" y="4597400"/>
          <p14:tracePt t="79521" x="5826125" y="4597400"/>
          <p14:tracePt t="79536" x="5816600" y="4597400"/>
          <p14:tracePt t="79536" x="5808663" y="4605338"/>
          <p14:tracePt t="79553" x="5800725" y="4614863"/>
          <p14:tracePt t="79553" x="5791200" y="4614863"/>
          <p14:tracePt t="79569" x="5775325" y="4622800"/>
          <p14:tracePt t="79570" x="5765800" y="4632325"/>
          <p14:tracePt t="79570" x="5757863" y="4640263"/>
          <p14:tracePt t="79587" x="5740400" y="4657725"/>
          <p14:tracePt t="79603" x="5732463" y="4665663"/>
          <p14:tracePt t="79603" x="5722938" y="4673600"/>
          <p14:tracePt t="79619" x="5722938" y="4683125"/>
          <p14:tracePt t="79620" x="5715000" y="4683125"/>
          <p14:tracePt t="79636" x="5707063" y="4700588"/>
          <p14:tracePt t="79653" x="5697538" y="4716463"/>
          <p14:tracePt t="79670" x="5689600" y="4725988"/>
          <p14:tracePt t="79670" x="5689600" y="4741863"/>
          <p14:tracePt t="79686" x="5689600" y="4751388"/>
          <p14:tracePt t="79687" x="5681663" y="4759325"/>
          <p14:tracePt t="79703" x="5681663" y="4768850"/>
          <p14:tracePt t="79703" x="5681663" y="4784725"/>
          <p14:tracePt t="79720" x="5681663" y="4794250"/>
          <p14:tracePt t="79721" x="5681663" y="4819650"/>
          <p14:tracePt t="79736" x="5681663" y="4827588"/>
          <p14:tracePt t="79753" x="5689600" y="4837113"/>
          <p14:tracePt t="79753" x="5697538" y="4862513"/>
          <p14:tracePt t="79769" x="5707063" y="4870450"/>
          <p14:tracePt t="79770" x="5722938" y="4887913"/>
          <p14:tracePt t="79787" x="5732463" y="4895850"/>
          <p14:tracePt t="79803" x="5740400" y="4895850"/>
          <p14:tracePt t="79803" x="5748338" y="4905375"/>
          <p14:tracePt t="79819" x="5757863" y="4905375"/>
          <p14:tracePt t="79820" x="5765800" y="4913313"/>
          <p14:tracePt t="79836" x="5783263" y="4921250"/>
          <p14:tracePt t="79836" x="5800725" y="4930775"/>
          <p14:tracePt t="79853" x="5826125" y="4946650"/>
          <p14:tracePt t="79854" x="5843588" y="4946650"/>
          <p14:tracePt t="79869" x="5859463" y="4946650"/>
          <p14:tracePt t="79869" x="5876925" y="4956175"/>
          <p14:tracePt t="79886" x="5902325" y="4956175"/>
          <p14:tracePt t="79886" x="5919788" y="4956175"/>
          <p14:tracePt t="79903" x="5927725" y="4964113"/>
          <p14:tracePt t="79903" x="5945188" y="4964113"/>
          <p14:tracePt t="79920" x="5962650" y="4964113"/>
          <p14:tracePt t="79920" x="5962650" y="4973638"/>
          <p14:tracePt t="79936" x="5970588" y="4973638"/>
          <p14:tracePt t="79936" x="5980113" y="4973638"/>
          <p14:tracePt t="79953" x="5988050" y="4973638"/>
          <p14:tracePt t="79953" x="6005513" y="4973638"/>
          <p14:tracePt t="79969" x="6021388" y="4973638"/>
          <p14:tracePt t="79970" x="6064250" y="4973638"/>
          <p14:tracePt t="79987" x="6081713" y="4973638"/>
          <p14:tracePt t="79987" x="6107113" y="4973638"/>
          <p14:tracePt t="80002" x="6124575" y="4973638"/>
          <p14:tracePt t="80003" x="6149975" y="4973638"/>
          <p14:tracePt t="80019" x="6157913" y="4973638"/>
          <p14:tracePt t="80020" x="6167438" y="4973638"/>
          <p14:tracePt t="80053" x="6175375" y="4964113"/>
          <p14:tracePt t="80074" x="6192838" y="4964113"/>
          <p14:tracePt t="80086" x="6200775" y="4964113"/>
          <p14:tracePt t="80103" x="6210300" y="4964113"/>
          <p14:tracePt t="80103" x="6218238" y="4956175"/>
          <p14:tracePt t="80121" x="6235700" y="4946650"/>
          <p14:tracePt t="80136" x="6243638" y="4938713"/>
          <p14:tracePt t="80153" x="6253163" y="4938713"/>
          <p14:tracePt t="80169" x="6261100" y="4930775"/>
          <p14:tracePt t="80170" x="6261100" y="4921250"/>
          <p14:tracePt t="80186" x="6269038" y="4921250"/>
          <p14:tracePt t="80187" x="6269038" y="4913313"/>
          <p14:tracePt t="80202" x="6278563" y="4913313"/>
          <p14:tracePt t="80203" x="6286500" y="4905375"/>
          <p14:tracePt t="80219" x="6286500" y="4895850"/>
          <p14:tracePt t="80236" x="6294438" y="4887913"/>
          <p14:tracePt t="80253" x="6294438" y="4878388"/>
          <p14:tracePt t="80269" x="6294438" y="4870450"/>
          <p14:tracePt t="80286" x="6303963" y="4862513"/>
          <p14:tracePt t="80302" x="6311900" y="4862513"/>
          <p14:tracePt t="80320" x="6311900" y="4852988"/>
          <p14:tracePt t="80320" x="6311900" y="4845050"/>
          <p14:tracePt t="80336" x="6319838" y="4845050"/>
          <p14:tracePt t="80352" x="6329363" y="4837113"/>
          <p14:tracePt t="80369" x="6337300" y="4827588"/>
          <p14:tracePt t="80386" x="6346825" y="4819650"/>
          <p14:tracePt t="80387" x="6346825" y="4810125"/>
          <p14:tracePt t="80402" x="6354763" y="4794250"/>
          <p14:tracePt t="80403" x="6354763" y="4776788"/>
          <p14:tracePt t="80419" x="6362700" y="4768850"/>
          <p14:tracePt t="80436" x="6362700" y="4759325"/>
          <p14:tracePt t="80453" x="6362700" y="4751388"/>
          <p14:tracePt t="80470" x="6362700" y="4741863"/>
          <p14:tracePt t="80486" x="6362700" y="4733925"/>
          <p14:tracePt t="80502" x="6354763" y="4725988"/>
          <p14:tracePt t="80520" x="6354763" y="4716463"/>
          <p14:tracePt t="80536" x="6346825" y="4708525"/>
          <p14:tracePt t="80552" x="6329363" y="4700588"/>
          <p14:tracePt t="80569" x="6311900" y="4691063"/>
          <p14:tracePt t="80569" x="6311900" y="4683125"/>
          <p14:tracePt t="80586" x="6303963" y="4683125"/>
          <p14:tracePt t="80587" x="6286500" y="4673600"/>
          <p14:tracePt t="80602" x="6269038" y="4665663"/>
          <p14:tracePt t="80619" x="6261100" y="4665663"/>
          <p14:tracePt t="80620" x="6253163" y="4657725"/>
          <p14:tracePt t="80636" x="6235700" y="4657725"/>
          <p14:tracePt t="80636" x="6226175" y="4657725"/>
          <p14:tracePt t="80653" x="6218238" y="4657725"/>
          <p14:tracePt t="80653" x="6200775" y="4657725"/>
          <p14:tracePt t="80669" x="6175375" y="4648200"/>
          <p14:tracePt t="80670" x="6157913" y="4648200"/>
          <p14:tracePt t="80686" x="6132513" y="4640263"/>
          <p14:tracePt t="80686" x="6099175" y="4640263"/>
          <p14:tracePt t="80702" x="6081713" y="4640263"/>
          <p14:tracePt t="80720" x="6056313" y="4640263"/>
          <p14:tracePt t="80720" x="6013450" y="4640263"/>
          <p14:tracePt t="80736" x="5980113" y="4640263"/>
          <p14:tracePt t="80736" x="5962650" y="4640263"/>
          <p14:tracePt t="80752" x="5937250" y="4640263"/>
          <p14:tracePt t="80753" x="5894388" y="4640263"/>
          <p14:tracePt t="80769" x="5859463" y="4640263"/>
          <p14:tracePt t="80786" x="5834063" y="4640263"/>
          <p14:tracePt t="80787" x="5800725" y="4657725"/>
          <p14:tracePt t="80802" x="5783263" y="4673600"/>
          <p14:tracePt t="80803" x="5775325" y="4673600"/>
          <p14:tracePt t="80819" x="5765800" y="4691063"/>
          <p14:tracePt t="80836" x="5757863" y="4700588"/>
          <p14:tracePt t="80853" x="5757863" y="4708525"/>
          <p14:tracePt t="80869" x="5757863" y="4716463"/>
          <p14:tracePt t="80869" x="5740400" y="4716463"/>
          <p14:tracePt t="80870" x="0" y="0"/>
        </p14:tracePtLst>
        <p14:tracePtLst>
          <p14:tracePt t="89767" x="5988050" y="4973638"/>
          <p14:tracePt t="89774" x="5995988" y="4973638"/>
          <p14:tracePt t="89783" x="6013450" y="4973638"/>
          <p14:tracePt t="89810" x="6030913" y="4973638"/>
          <p14:tracePt t="89811" x="6073775" y="4973638"/>
          <p14:tracePt t="89841" x="6081713" y="4973638"/>
          <p14:tracePt t="89841" x="6132513" y="4973638"/>
          <p14:tracePt t="89850" x="6167438" y="4973638"/>
          <p14:tracePt t="89880" x="6210300" y="4973638"/>
          <p14:tracePt t="89880" x="6278563" y="4973638"/>
          <p14:tracePt t="89883" x="6294438" y="4973638"/>
          <p14:tracePt t="89911" x="6319838" y="4973638"/>
          <p14:tracePt t="89911" x="6362700" y="4973638"/>
          <p14:tracePt t="89916" x="6388100" y="4973638"/>
          <p14:tracePt t="89940" x="6415088" y="4973638"/>
          <p14:tracePt t="89941" x="6465888" y="4973638"/>
          <p14:tracePt t="89950" x="6491288" y="4973638"/>
          <p14:tracePt t="89981" x="6499225" y="4973638"/>
          <p14:tracePt t="89983" x="6524625" y="4973638"/>
          <p14:tracePt t="90010" x="6534150" y="4973638"/>
          <p14:tracePt t="90027" x="6542088" y="4973638"/>
          <p14:tracePt t="90050" x="6551613" y="4973638"/>
          <p14:tracePt t="90051" x="6577013" y="4973638"/>
          <p14:tracePt t="90080" x="6584950" y="4973638"/>
          <p14:tracePt t="90080" x="6610350" y="4973638"/>
          <p14:tracePt t="90083" x="6619875" y="4973638"/>
          <p14:tracePt t="90111" x="6627813" y="4973638"/>
          <p14:tracePt t="90117" x="6635750" y="4973638"/>
          <p14:tracePt t="90140" x="6645275" y="4973638"/>
          <p14:tracePt t="90140" x="6678613" y="4973638"/>
          <p14:tracePt t="90149" x="6713538" y="4973638"/>
          <p14:tracePt t="90180" x="6729413" y="4973638"/>
          <p14:tracePt t="90181" x="6824663" y="4973638"/>
          <p14:tracePt t="90210" x="6832600" y="4973638"/>
          <p14:tracePt t="90226" x="6840538" y="4973638"/>
          <p14:tracePt t="90250" x="6850063" y="4973638"/>
          <p14:tracePt t="90280" x="6858000" y="4964113"/>
          <p14:tracePt t="90280" x="6883400" y="4964113"/>
          <p14:tracePt t="90283" x="6908800" y="4964113"/>
          <p14:tracePt t="90310" x="6918325" y="4964113"/>
          <p14:tracePt t="90317" x="6926263" y="4964113"/>
          <p14:tracePt t="90354" x="6934200" y="4964113"/>
          <p14:tracePt t="90362" x="6943725" y="4964113"/>
          <p14:tracePt t="90383" x="6951663" y="4964113"/>
          <p14:tracePt t="90384" x="6994525" y="4956175"/>
          <p14:tracePt t="90410" x="7019925" y="4956175"/>
          <p14:tracePt t="90411" x="7045325" y="4956175"/>
          <p14:tracePt t="90440" x="7054850" y="4956175"/>
          <p14:tracePt t="90482" x="7062788" y="4956175"/>
          <p14:tracePt t="90490" x="7070725" y="4956175"/>
          <p14:tracePt t="90511" x="7080250" y="4956175"/>
          <p14:tracePt t="90517" x="7088188" y="4956175"/>
          <p14:tracePt t="90570" x="7096125" y="4956175"/>
          <p14:tracePt t="90578" x="7105650" y="4956175"/>
          <p14:tracePt t="90594" x="7113588" y="4956175"/>
          <p14:tracePt t="90615" x="7123113" y="4956175"/>
          <p14:tracePt t="90615" x="7131050" y="4956175"/>
          <p14:tracePt t="90645" x="7138988" y="4956175"/>
          <p14:tracePt t="90650" x="7156450" y="4956175"/>
          <p14:tracePt t="90675" x="7164388" y="4956175"/>
          <p14:tracePt t="90978" x="7173913" y="4946650"/>
          <p14:tracePt t="90986" x="7181850" y="4938713"/>
          <p14:tracePt t="90994" x="7181850" y="4921250"/>
          <p14:tracePt t="91016" x="7191375" y="4887913"/>
          <p14:tracePt t="91016" x="7191375" y="4878388"/>
          <p14:tracePt t="91039" x="7191375" y="4862513"/>
          <p14:tracePt t="91050" x="7191375" y="4852988"/>
          <p14:tracePt t="91050" x="7191375" y="4845050"/>
          <p14:tracePt t="91079" x="7191375" y="4837113"/>
          <p14:tracePt t="91079" x="7191375" y="4819650"/>
          <p14:tracePt t="91082" x="7191375" y="4810125"/>
          <p14:tracePt t="91109" x="7191375" y="4802188"/>
          <p14:tracePt t="91109" x="7191375" y="4784725"/>
          <p14:tracePt t="91118" x="7191375" y="4768850"/>
          <p14:tracePt t="91139" x="7191375" y="4759325"/>
          <p14:tracePt t="91139" x="7181850" y="4751388"/>
          <p14:tracePt t="91149" x="7181850" y="4741863"/>
          <p14:tracePt t="91179" x="7173913" y="4741863"/>
          <p14:tracePt t="91183" x="7173913" y="4733925"/>
          <p14:tracePt t="91210" x="7164388" y="4725988"/>
          <p14:tracePt t="91211" x="7148513" y="4716463"/>
          <p14:tracePt t="91240" x="7148513" y="4708525"/>
          <p14:tracePt t="91241" x="7131050" y="4700588"/>
          <p14:tracePt t="91250" x="7123113" y="4700588"/>
          <p14:tracePt t="91250" x="7105650" y="4683125"/>
          <p14:tracePt t="91280" x="7096125" y="4673600"/>
          <p14:tracePt t="91281" x="7070725" y="4657725"/>
          <p14:tracePt t="91282" x="7062788" y="4648200"/>
          <p14:tracePt t="91310" x="7045325" y="4640263"/>
          <p14:tracePt t="91311" x="7019925" y="4622800"/>
          <p14:tracePt t="91316" x="6986588" y="4605338"/>
          <p14:tracePt t="91340" x="6977063" y="4605338"/>
          <p14:tracePt t="91349" x="6934200" y="4589463"/>
          <p14:tracePt t="91349" x="6908800" y="4589463"/>
          <p14:tracePt t="91370" x="6883400" y="4579938"/>
          <p14:tracePt t="91370" x="6850063" y="4579938"/>
          <p14:tracePt t="91383" x="6832600" y="4579938"/>
          <p14:tracePt t="91410" x="6815138" y="4579938"/>
          <p14:tracePt t="91416" x="6772275" y="4579938"/>
          <p14:tracePt t="91440" x="6756400" y="4589463"/>
          <p14:tracePt t="91441" x="6713538" y="4597400"/>
          <p14:tracePt t="91450" x="6696075" y="4614863"/>
          <p14:tracePt t="91450" x="6670675" y="4622800"/>
          <p14:tracePt t="91480" x="6653213" y="4632325"/>
          <p14:tracePt t="91480" x="6602413" y="4657725"/>
          <p14:tracePt t="91482" x="6584950" y="4665663"/>
          <p14:tracePt t="91510" x="6567488" y="4683125"/>
          <p14:tracePt t="91510" x="6542088" y="4708525"/>
          <p14:tracePt t="91516" x="6534150" y="4708525"/>
          <p14:tracePt t="91546" x="6524625" y="4725988"/>
          <p14:tracePt t="91547" x="6499225" y="4759325"/>
          <p14:tracePt t="91576" x="6491288" y="4768850"/>
          <p14:tracePt t="91576" x="6465888" y="4794250"/>
          <p14:tracePt t="91583" x="6456363" y="4802188"/>
          <p14:tracePt t="91606" x="6448425" y="4810125"/>
          <p14:tracePt t="91606" x="6430963" y="4827588"/>
          <p14:tracePt t="91646" x="6423025" y="4845050"/>
          <p14:tracePt t="91647" x="6415088" y="4862513"/>
          <p14:tracePt t="91676" x="6415088" y="4870450"/>
          <p14:tracePt t="91676" x="6415088" y="4878388"/>
          <p14:tracePt t="91682" x="6415088" y="4887913"/>
          <p14:tracePt t="91707" x="6415088" y="4895850"/>
          <p14:tracePt t="91707" x="6415088" y="4913313"/>
          <p14:tracePt t="91716" x="6430963" y="4921250"/>
          <p14:tracePt t="91747" x="6456363" y="4956175"/>
          <p14:tracePt t="91747" x="6516688" y="4981575"/>
          <p14:tracePt t="91777" x="6542088" y="4989513"/>
          <p14:tracePt t="91777" x="6602413" y="5006975"/>
          <p14:tracePt t="91783" x="6627813" y="5006975"/>
          <p14:tracePt t="91807" x="6661150" y="5006975"/>
          <p14:tracePt t="91807" x="6721475" y="5006975"/>
          <p14:tracePt t="91816" x="6756400" y="5006975"/>
          <p14:tracePt t="91837" x="6797675" y="5006975"/>
          <p14:tracePt t="91837" x="6824663" y="4989513"/>
          <p14:tracePt t="91850" x="6832600" y="4973638"/>
          <p14:tracePt t="91850" x="0" y="0"/>
        </p14:tracePtLst>
        <p14:tracePtLst>
          <p14:tracePt t="94283" x="7327900" y="4989513"/>
          <p14:tracePt t="94390" x="7335838" y="4989513"/>
          <p14:tracePt t="94406" x="7343775" y="4989513"/>
          <p14:tracePt t="94415" x="7353300" y="4989513"/>
          <p14:tracePt t="94438" x="7361238" y="4989513"/>
          <p14:tracePt t="94438" x="7378700" y="4989513"/>
          <p14:tracePt t="94448" x="7386638" y="4981575"/>
          <p14:tracePt t="94480" x="7396163" y="4981575"/>
          <p14:tracePt t="94480" x="7412038" y="4981575"/>
          <p14:tracePt t="94509" x="7421563" y="4981575"/>
          <p14:tracePt t="94509" x="7421563" y="4973638"/>
          <p14:tracePt t="94541" x="7429500" y="4964113"/>
          <p14:tracePt t="94541" x="7446963" y="4964113"/>
          <p14:tracePt t="94549" x="7446963" y="4956175"/>
          <p14:tracePt t="94571" x="7462838" y="4956175"/>
          <p14:tracePt t="94572" x="7472363" y="4956175"/>
          <p14:tracePt t="94582" x="7480300" y="4956175"/>
          <p14:tracePt t="94611" x="7489825" y="4956175"/>
          <p14:tracePt t="94626" x="7497763" y="4956175"/>
          <p14:tracePt t="94648" x="7505700" y="4946650"/>
          <p14:tracePt t="94671" x="7515225" y="4946650"/>
          <p14:tracePt t="94682" x="7523163" y="4938713"/>
          <p14:tracePt t="94712" x="7531100" y="4938713"/>
          <p14:tracePt t="94715" x="7540625" y="4938713"/>
          <p14:tracePt t="94750" x="7548563" y="4938713"/>
          <p14:tracePt t="94762" x="7566025" y="4938713"/>
          <p14:tracePt t="94781" x="7573963" y="4938713"/>
          <p14:tracePt t="94812" x="7583488" y="4938713"/>
          <p14:tracePt t="94815" x="7616825" y="4930775"/>
          <p14:tracePt t="94843" x="7626350" y="4930775"/>
          <p14:tracePt t="94848" x="7634288" y="4930775"/>
          <p14:tracePt t="94872" x="7642225" y="4930775"/>
          <p14:tracePt t="94872" x="7659688" y="4930775"/>
          <p14:tracePt t="94881" x="7667625" y="4930775"/>
          <p14:tracePt t="94913" x="7677150" y="4930775"/>
          <p14:tracePt t="94954" x="7685088" y="4930775"/>
          <p14:tracePt t="94962" x="7694613" y="4930775"/>
          <p14:tracePt t="94982" x="7702550" y="4930775"/>
          <p14:tracePt t="95012" x="7710488" y="4930775"/>
          <p14:tracePt t="95015" x="7727950" y="4930775"/>
          <p14:tracePt t="95042" x="7735888" y="4930775"/>
          <p14:tracePt t="95050" x="7753350" y="4930775"/>
          <p14:tracePt t="95072" x="7762875" y="4930775"/>
          <p14:tracePt t="95072" x="7770813" y="4930775"/>
          <p14:tracePt t="95112" x="7778750" y="4930775"/>
          <p14:tracePt t="95218" x="7770813" y="4930775"/>
          <p14:tracePt t="95219" x="0" y="0"/>
        </p14:tracePtLst>
        <p14:tracePtLst>
          <p14:tracePt t="107006" x="725488" y="5775325"/>
          <p14:tracePt t="107186" x="733425" y="5775325"/>
          <p14:tracePt t="107194" x="750888" y="5775325"/>
          <p14:tracePt t="107211" x="768350" y="5775325"/>
          <p14:tracePt t="107237" x="784225" y="5775325"/>
          <p14:tracePt t="107244" x="819150" y="5775325"/>
          <p14:tracePt t="107269" x="836613" y="5775325"/>
          <p14:tracePt t="107270" x="877888" y="5775325"/>
          <p14:tracePt t="107278" x="895350" y="5775325"/>
          <p14:tracePt t="107307" x="912813" y="5775325"/>
          <p14:tracePt t="107307" x="963613" y="5775325"/>
          <p14:tracePt t="107337" x="973138" y="5775325"/>
          <p14:tracePt t="107344" x="1006475" y="5775325"/>
          <p14:tracePt t="107367" x="1023938" y="5775325"/>
          <p14:tracePt t="107378" x="1041400" y="5775325"/>
          <p14:tracePt t="107378" x="1057275" y="5775325"/>
          <p14:tracePt t="107407" x="1066800" y="5775325"/>
          <p14:tracePt t="107408" x="1082675" y="5775325"/>
          <p14:tracePt t="107411" x="1100138" y="5775325"/>
          <p14:tracePt t="107437" x="1109663" y="5775325"/>
          <p14:tracePt t="107444" x="1135063" y="5775325"/>
          <p14:tracePt t="107467" x="1143000" y="5775325"/>
          <p14:tracePt t="107467" x="1193800" y="5783263"/>
          <p14:tracePt t="107507" x="1203325" y="5783263"/>
          <p14:tracePt t="107507" x="1228725" y="5783263"/>
          <p14:tracePt t="107539" x="1236663" y="5783263"/>
          <p14:tracePt t="107539" x="1254125" y="5783263"/>
          <p14:tracePt t="107569" x="1271588" y="5783263"/>
          <p14:tracePt t="107569" x="1287463" y="5791200"/>
          <p14:tracePt t="107578" x="1304925" y="5791200"/>
          <p14:tracePt t="107578" x="1312863" y="5791200"/>
          <p14:tracePt t="107599" x="1322388" y="5791200"/>
          <p14:tracePt t="107612" x="1339850" y="5791200"/>
          <p14:tracePt t="107612" x="1365250" y="5791200"/>
          <p14:tracePt t="107639" x="1373188" y="5791200"/>
          <p14:tracePt t="107644" x="1408113" y="5791200"/>
          <p14:tracePt t="107645" x="1416050" y="5791200"/>
          <p14:tracePt t="107669" x="1433513" y="5791200"/>
          <p14:tracePt t="107678" x="1458913" y="5800725"/>
          <p14:tracePt t="107679" x="1466850" y="5800725"/>
          <p14:tracePt t="107710" x="1476375" y="5800725"/>
          <p14:tracePt t="107711" x="1517650" y="5800725"/>
          <p14:tracePt t="107740" x="1527175" y="5800725"/>
          <p14:tracePt t="107745" x="1577975" y="5800725"/>
          <p14:tracePt t="107770" x="1603375" y="5808663"/>
          <p14:tracePt t="107770" x="1646238" y="5808663"/>
          <p14:tracePt t="107778" x="1654175" y="5816600"/>
          <p14:tracePt t="107800" x="1663700" y="5816600"/>
          <p14:tracePt t="107800" x="1671638" y="5816600"/>
          <p14:tracePt t="107812" x="1681163" y="5816600"/>
          <p14:tracePt t="107840" x="1689100" y="5816600"/>
          <p14:tracePt t="107840" x="1706563" y="5826125"/>
          <p14:tracePt t="107870" x="1722438" y="5826125"/>
          <p14:tracePt t="107870" x="1747838" y="5826125"/>
          <p14:tracePt t="107878" x="1757363" y="5826125"/>
          <p14:tracePt t="107900" x="1774825" y="5826125"/>
          <p14:tracePt t="107900" x="1790700" y="5826125"/>
          <p14:tracePt t="107911" x="1790700" y="5834063"/>
          <p14:tracePt t="107940" x="1800225" y="5834063"/>
          <p14:tracePt t="107940" x="1858963" y="5834063"/>
          <p14:tracePt t="107970" x="1884363" y="5843588"/>
          <p14:tracePt t="107970" x="1962150" y="5843588"/>
          <p14:tracePt t="107978" x="1987550" y="5843588"/>
          <p14:tracePt t="108000" x="2012950" y="5843588"/>
          <p14:tracePt t="108012" x="2030413" y="5851525"/>
          <p14:tracePt t="108012" x="2063750" y="5851525"/>
          <p14:tracePt t="108040" x="2073275" y="5851525"/>
          <p14:tracePt t="108040" x="2098675" y="5851525"/>
          <p14:tracePt t="108044" x="2106613" y="5851525"/>
          <p14:tracePt t="108070" x="2132013" y="5851525"/>
          <p14:tracePt t="108078" x="2166938" y="5851525"/>
          <p14:tracePt t="108079" x="2184400" y="5851525"/>
          <p14:tracePt t="108100" x="2200275" y="5851525"/>
          <p14:tracePt t="108100" x="2225675" y="5851525"/>
          <p14:tracePt t="108112" x="2235200" y="5851525"/>
          <p14:tracePt t="108140" x="2252663" y="5851525"/>
          <p14:tracePt t="108140" x="2286000" y="5851525"/>
          <p14:tracePt t="108170" x="2328863" y="5851525"/>
          <p14:tracePt t="108170" x="2430463" y="5851525"/>
          <p14:tracePt t="108178" x="2465388" y="5851525"/>
          <p14:tracePt t="108200" x="2508250" y="5851525"/>
          <p14:tracePt t="108200" x="2551113" y="5851525"/>
          <p14:tracePt t="108212" x="2566988" y="5851525"/>
          <p14:tracePt t="108212" x="2584450" y="5851525"/>
          <p14:tracePt t="108240" x="2592388" y="5851525"/>
          <p14:tracePt t="108240" x="2609850" y="5851525"/>
          <p14:tracePt t="108270" x="2627313" y="5851525"/>
          <p14:tracePt t="108278" x="2644775" y="5851525"/>
          <p14:tracePt t="108279" x="2652713" y="5851525"/>
          <p14:tracePt t="108300" x="2660650" y="5851525"/>
          <p14:tracePt t="108311" x="2703513" y="5851525"/>
          <p14:tracePt t="108340" x="2720975" y="5851525"/>
          <p14:tracePt t="108345" x="2763838" y="5851525"/>
          <p14:tracePt t="108370" x="2771775" y="5851525"/>
          <p14:tracePt t="108377" x="2849563" y="5851525"/>
          <p14:tracePt t="108378" x="2865438" y="5851525"/>
          <p14:tracePt t="108400" x="2890838" y="5851525"/>
          <p14:tracePt t="108400" x="2917825" y="5851525"/>
          <p14:tracePt t="108411" x="2925763" y="5851525"/>
          <p14:tracePt t="108440" x="2951163" y="5851525"/>
          <p14:tracePt t="108440" x="2976563" y="5851525"/>
          <p14:tracePt t="108444" x="2986088" y="5851525"/>
          <p14:tracePt t="108470" x="2994025" y="5851525"/>
          <p14:tracePt t="108470" x="3001963" y="5851525"/>
          <p14:tracePt t="108478" x="3019425" y="5851525"/>
          <p14:tracePt t="108511" x="3036888" y="5851525"/>
          <p14:tracePt t="108511" x="3095625" y="5851525"/>
          <p14:tracePt t="108545" x="3122613" y="5851525"/>
          <p14:tracePt t="108545" x="3155950" y="5843588"/>
          <p14:tracePt t="108576" x="3155950" y="5834063"/>
          <p14:tracePt t="108576" x="3181350" y="5834063"/>
          <p14:tracePt t="108578" x="3206750" y="5826125"/>
          <p14:tracePt t="108606" x="3216275" y="5826125"/>
          <p14:tracePt t="108606" x="3249613" y="5816600"/>
          <p14:tracePt t="108611" x="3275013" y="5816600"/>
          <p14:tracePt t="108636" x="3284538" y="5816600"/>
          <p14:tracePt t="108644" x="3309938" y="5816600"/>
          <p14:tracePt t="108644" x="3317875" y="5808663"/>
          <p14:tracePt t="108666" x="3327400" y="5808663"/>
          <p14:tracePt t="108666" x="3335338" y="5808663"/>
          <p14:tracePt t="108678" x="3335338" y="5800725"/>
          <p14:tracePt t="108707" x="3343275" y="5800725"/>
          <p14:tracePt t="108711" x="3386138" y="5800725"/>
          <p14:tracePt t="108737" x="3403600" y="5800725"/>
          <p14:tracePt t="108737" x="3436938" y="5800725"/>
          <p14:tracePt t="108745" x="3454400" y="5800725"/>
          <p14:tracePt t="108767" x="3471863" y="5791200"/>
          <p14:tracePt t="108767" x="3479800" y="5791200"/>
          <p14:tracePt t="108777" x="3489325" y="5791200"/>
          <p14:tracePt t="108807" x="3497263" y="5791200"/>
          <p14:tracePt t="108807" x="3514725" y="5783263"/>
          <p14:tracePt t="108811" x="3522663" y="5783263"/>
          <p14:tracePt t="108837" x="3530600" y="5783263"/>
          <p14:tracePt t="108837" x="3540125" y="5783263"/>
          <p14:tracePt t="108844" x="3548063" y="5783263"/>
          <p14:tracePt t="108867" x="3557588" y="5783263"/>
          <p14:tracePt t="108878" x="3565525" y="5783263"/>
          <p14:tracePt t="108878" x="3573463" y="5783263"/>
          <p14:tracePt t="108907" x="3590925" y="5783263"/>
          <p14:tracePt t="108911" x="3608388" y="5783263"/>
          <p14:tracePt t="108937" x="3616325" y="5783263"/>
          <p14:tracePt t="108945" x="3625850" y="5783263"/>
          <p14:tracePt t="108967" x="3633788" y="5783263"/>
          <p14:tracePt t="109050" x="3625850" y="5783263"/>
          <p14:tracePt t="109058" x="3616325" y="5783263"/>
          <p14:tracePt t="109077" x="3608388" y="5775325"/>
          <p14:tracePt t="109078" x="3590925" y="5775325"/>
          <p14:tracePt t="109107" x="3565525" y="5775325"/>
          <p14:tracePt t="109107" x="3489325" y="5775325"/>
          <p14:tracePt t="109137" x="3462338" y="5775325"/>
          <p14:tracePt t="109138" x="3343275" y="5775325"/>
          <p14:tracePt t="109167" x="3300413" y="5775325"/>
          <p14:tracePt t="109167" x="3224213" y="5775325"/>
          <p14:tracePt t="109177" x="3190875" y="5775325"/>
          <p14:tracePt t="109178" x="3155950" y="5775325"/>
          <p14:tracePt t="109208" x="3122613" y="5775325"/>
          <p14:tracePt t="109209" x="3062288" y="5765800"/>
          <p14:tracePt t="109210" x="3044825" y="5765800"/>
          <p14:tracePt t="109238" x="3036888" y="5765800"/>
          <p14:tracePt t="109238" x="2994025" y="5765800"/>
          <p14:tracePt t="109244" x="2986088" y="5765800"/>
          <p14:tracePt t="109268" x="2976563" y="5765800"/>
          <p14:tracePt t="109278" x="2951163" y="5765800"/>
          <p14:tracePt t="109278" x="2933700" y="5765800"/>
          <p14:tracePt t="109308" x="2917825" y="5765800"/>
          <p14:tracePt t="109310" x="2857500" y="5765800"/>
          <p14:tracePt t="109327" x="2832100" y="5765800"/>
          <p14:tracePt t="109345" x="2806700" y="5765800"/>
          <p14:tracePt t="109345" x="2763838" y="5765800"/>
          <p14:tracePt t="109361" x="2746375" y="5765800"/>
          <p14:tracePt t="109377" x="2728913" y="5765800"/>
          <p14:tracePt t="109378" x="2660650" y="5765800"/>
          <p14:tracePt t="109408" x="2635250" y="5757863"/>
          <p14:tracePt t="109408" x="2584450" y="5757863"/>
          <p14:tracePt t="109411" x="2566988" y="5757863"/>
          <p14:tracePt t="109438" x="2541588" y="5757863"/>
          <p14:tracePt t="109438" x="2516188" y="5757863"/>
          <p14:tracePt t="109444" x="2508250" y="5757863"/>
          <p14:tracePt t="109460" x="2490788" y="5757863"/>
          <p14:tracePt t="109461" x="2482850" y="5757863"/>
          <p14:tracePt t="109478" x="2473325" y="5757863"/>
          <p14:tracePt t="109478" x="2465388" y="5757863"/>
          <p14:tracePt t="109494" x="2447925" y="5757863"/>
          <p14:tracePt t="109494" x="2430463" y="5757863"/>
          <p14:tracePt t="109511" x="2414588" y="5757863"/>
          <p14:tracePt t="109527" x="2387600" y="5757863"/>
          <p14:tracePt t="109545" x="2346325" y="5757863"/>
          <p14:tracePt t="109561" x="2303463" y="5757863"/>
          <p14:tracePt t="109561" x="2268538" y="5757863"/>
          <p14:tracePt t="109577" x="2252663" y="5757863"/>
          <p14:tracePt t="109578" x="2225675" y="5757863"/>
          <p14:tracePt t="109594" x="2200275" y="5757863"/>
          <p14:tracePt t="109611" x="2184400" y="5757863"/>
          <p14:tracePt t="109612" x="2124075" y="5757863"/>
          <p14:tracePt t="109627" x="2089150" y="5757863"/>
          <p14:tracePt t="109644" x="2063750" y="5757863"/>
          <p14:tracePt t="109644" x="2020888" y="5757863"/>
          <p14:tracePt t="109661" x="1987550" y="5757863"/>
          <p14:tracePt t="109678" x="1962150" y="5757863"/>
          <p14:tracePt t="109678" x="1893888" y="5757863"/>
          <p14:tracePt t="109694" x="1851025" y="5765800"/>
          <p14:tracePt t="109694" x="1833563" y="5765800"/>
          <p14:tracePt t="109710" x="1808163" y="5765800"/>
          <p14:tracePt t="109711" x="1790700" y="5765800"/>
          <p14:tracePt t="109727" x="1765300" y="5775325"/>
          <p14:tracePt t="109728" x="1731963" y="5775325"/>
          <p14:tracePt t="109745" x="1689100" y="5783263"/>
          <p14:tracePt t="109745" x="1646238" y="5783263"/>
          <p14:tracePt t="109760" x="1595438" y="5791200"/>
          <p14:tracePt t="109761" x="1577975" y="5791200"/>
          <p14:tracePt t="109777" x="1552575" y="5791200"/>
          <p14:tracePt t="109794" x="1476375" y="5800725"/>
          <p14:tracePt t="109794" x="1416050" y="5800725"/>
          <p14:tracePt t="109811" x="1390650" y="5808663"/>
          <p14:tracePt t="109811" x="1373188" y="5808663"/>
          <p14:tracePt t="109827" x="1365250" y="5808663"/>
          <p14:tracePt t="109828" x="1355725" y="5808663"/>
          <p14:tracePt t="109844" x="1347788" y="5808663"/>
          <p14:tracePt t="109844" x="1339850" y="5808663"/>
          <p14:tracePt t="109860" x="1330325" y="5816600"/>
          <p14:tracePt t="109878" x="1322388" y="5816600"/>
          <p14:tracePt t="109878" x="1312863" y="5816600"/>
          <p14:tracePt t="109894" x="1296988" y="5816600"/>
          <p14:tracePt t="109895" x="1279525" y="5816600"/>
          <p14:tracePt t="109911" x="1262063" y="5816600"/>
          <p14:tracePt t="109911" x="1228725" y="5816600"/>
          <p14:tracePt t="109927" x="1219200" y="5816600"/>
          <p14:tracePt t="109928" x="1193800" y="5816600"/>
          <p14:tracePt t="109945" x="1168400" y="5816600"/>
          <p14:tracePt t="109945" x="1143000" y="5816600"/>
          <p14:tracePt t="109960" x="1125538" y="5816600"/>
          <p14:tracePt t="109977" x="1109663" y="5816600"/>
          <p14:tracePt t="109978" x="1082675" y="5816600"/>
          <p14:tracePt t="109994" x="1074738" y="5816600"/>
          <p14:tracePt t="109994" x="1057275" y="5816600"/>
          <p14:tracePt t="110011" x="1049338" y="5816600"/>
          <p14:tracePt t="110012" x="1041400" y="5816600"/>
          <p14:tracePt t="110027" x="1023938" y="5816600"/>
          <p14:tracePt t="110028" x="1014413" y="5826125"/>
          <p14:tracePt t="110044" x="1006475" y="5826125"/>
          <p14:tracePt t="110060" x="998538" y="5826125"/>
          <p14:tracePt t="110122" x="1006475" y="5826125"/>
          <p14:tracePt t="110130" x="1031875" y="5826125"/>
          <p14:tracePt t="110138" x="1066800" y="5826125"/>
          <p14:tracePt t="110146" x="1100138" y="5826125"/>
          <p14:tracePt t="110161" x="1125538" y="5826125"/>
          <p14:tracePt t="110177" x="1160463" y="5826125"/>
          <p14:tracePt t="110194" x="1203325" y="5826125"/>
          <p14:tracePt t="110194" x="1219200" y="5826125"/>
          <p14:tracePt t="110211" x="1228725" y="5826125"/>
          <p14:tracePt t="110234" x="1236663" y="5826125"/>
          <p14:tracePt t="110244" x="1244600" y="5826125"/>
          <p14:tracePt t="110260" x="1254125" y="5826125"/>
          <p14:tracePt t="110278" x="1271588" y="5826125"/>
          <p14:tracePt t="110278" x="1287463" y="5826125"/>
          <p14:tracePt t="110294" x="1312863" y="5826125"/>
          <p14:tracePt t="110310" x="1347788" y="5826125"/>
          <p14:tracePt t="110311" x="1398588" y="5826125"/>
          <p14:tracePt t="110327" x="1423988" y="5826125"/>
          <p14:tracePt t="110344" x="1441450" y="5826125"/>
          <p14:tracePt t="110345" x="1492250" y="5826125"/>
          <p14:tracePt t="110360" x="1509713" y="5826125"/>
          <p14:tracePt t="110377" x="1527175" y="5826125"/>
          <p14:tracePt t="110394" x="1595438" y="5826125"/>
          <p14:tracePt t="110411" x="1681163" y="5826125"/>
          <p14:tracePt t="110411" x="1739900" y="5826125"/>
          <p14:tracePt t="110427" x="1782763" y="5826125"/>
          <p14:tracePt t="110427" x="1825625" y="5826125"/>
          <p14:tracePt t="110444" x="1884363" y="5826125"/>
          <p14:tracePt t="110460" x="1944688" y="5826125"/>
          <p14:tracePt t="110461" x="2012950" y="5826125"/>
          <p14:tracePt t="110478" x="2055813" y="5826125"/>
          <p14:tracePt t="110494" x="2073275" y="5826125"/>
          <p14:tracePt t="110494" x="2098675" y="5826125"/>
          <p14:tracePt t="110510" x="2141538" y="5826125"/>
          <p14:tracePt t="110527" x="2166938" y="5826125"/>
          <p14:tracePt t="110527" x="2225675" y="5826125"/>
          <p14:tracePt t="110544" x="2268538" y="5826125"/>
          <p14:tracePt t="110545" x="2319338" y="5826125"/>
          <p14:tracePt t="110560" x="2379663" y="5826125"/>
          <p14:tracePt t="110561" x="2439988" y="5826125"/>
          <p14:tracePt t="110577" x="2455863" y="5826125"/>
          <p14:tracePt t="110578" x="2490788" y="5826125"/>
          <p14:tracePt t="110594" x="2498725" y="5826125"/>
          <p14:tracePt t="110611" x="2508250" y="5826125"/>
          <p14:tracePt t="110611" x="2516188" y="5826125"/>
          <p14:tracePt t="110627" x="2524125" y="5826125"/>
          <p14:tracePt t="110644" x="2541588" y="5826125"/>
          <p14:tracePt t="110644" x="2576513" y="5826125"/>
          <p14:tracePt t="110660" x="2609850" y="5826125"/>
          <p14:tracePt t="110678" x="2660650" y="5826125"/>
          <p14:tracePt t="110678" x="2703513" y="5826125"/>
          <p14:tracePt t="110694" x="2746375" y="5826125"/>
          <p14:tracePt t="110694" x="2797175" y="5826125"/>
          <p14:tracePt t="110710" x="2840038" y="5826125"/>
          <p14:tracePt t="110711" x="2890838" y="5826125"/>
          <p14:tracePt t="110727" x="2925763" y="5826125"/>
          <p14:tracePt t="110728" x="2951163" y="5826125"/>
          <p14:tracePt t="110744" x="2976563" y="5826125"/>
          <p14:tracePt t="110745" x="3001963" y="5826125"/>
          <p14:tracePt t="110760" x="3027363" y="5826125"/>
          <p14:tracePt t="110761" x="3054350" y="5826125"/>
          <p14:tracePt t="110777" x="3079750" y="5826125"/>
          <p14:tracePt t="110778" x="3138488" y="5826125"/>
          <p14:tracePt t="110794" x="3163888" y="5826125"/>
          <p14:tracePt t="110794" x="3190875" y="5826125"/>
          <p14:tracePt t="110811" x="3216275" y="5826125"/>
          <p14:tracePt t="110811" x="3249613" y="5826125"/>
          <p14:tracePt t="110827" x="3259138" y="5826125"/>
          <p14:tracePt t="110827" x="3284538" y="5826125"/>
          <p14:tracePt t="110843" x="3300413" y="5826125"/>
          <p14:tracePt t="110844" x="3317875" y="5826125"/>
          <p14:tracePt t="110860" x="3327400" y="5826125"/>
          <p14:tracePt t="110860" x="3335338" y="5826125"/>
          <p14:tracePt t="110877" x="3352800" y="5826125"/>
          <p14:tracePt t="110893" x="3360738" y="5826125"/>
          <p14:tracePt t="110894" x="3378200" y="5826125"/>
          <p14:tracePt t="110910" x="3395663" y="5826125"/>
          <p14:tracePt t="110911" x="3421063" y="5826125"/>
          <p14:tracePt t="110927" x="3446463" y="5826125"/>
          <p14:tracePt t="110927" x="3471863" y="5826125"/>
          <p14:tracePt t="110944" x="3505200" y="5826125"/>
          <p14:tracePt t="110945" x="3530600" y="5826125"/>
          <p14:tracePt t="110960" x="3565525" y="5826125"/>
          <p14:tracePt t="110977" x="3590925" y="5826125"/>
          <p14:tracePt t="110977" x="3608388" y="5826125"/>
          <p14:tracePt t="110994" x="3625850" y="5826125"/>
          <p14:tracePt t="111011" x="3709988" y="5826125"/>
          <p14:tracePt t="111011" x="3795713" y="5826125"/>
          <p14:tracePt t="111027" x="3846513" y="5826125"/>
          <p14:tracePt t="111027" x="3881438" y="5826125"/>
          <p14:tracePt t="111043" x="3906838" y="5826125"/>
          <p14:tracePt t="111044" x="3924300" y="5826125"/>
          <p14:tracePt t="111060" x="3932238" y="5816600"/>
          <p14:tracePt t="111061" x="3949700" y="5816600"/>
          <p14:tracePt t="111098" x="3957638" y="5816600"/>
          <p14:tracePt t="111111" x="3967163" y="5808663"/>
          <p14:tracePt t="111127" x="3975100" y="5808663"/>
          <p14:tracePt t="111128" x="4000500" y="5808663"/>
          <p14:tracePt t="111144" x="4025900" y="5808663"/>
          <p14:tracePt t="111160" x="4033838" y="5808663"/>
          <p14:tracePt t="111161" x="4076700" y="5808663"/>
          <p14:tracePt t="111177" x="4094163" y="5808663"/>
          <p14:tracePt t="111193" x="4111625" y="5808663"/>
          <p14:tracePt t="111194" x="4119563" y="5808663"/>
          <p14:tracePt t="111227" x="4129088" y="5808663"/>
          <p14:tracePt t="111244" x="4137025" y="5808663"/>
          <p14:tracePt t="111244" x="4144963" y="5808663"/>
          <p14:tracePt t="111260" x="4162425" y="5808663"/>
          <p14:tracePt t="111277" x="4170363" y="5808663"/>
          <p14:tracePt t="111278" x="4187825" y="5808663"/>
          <p14:tracePt t="111293" x="4197350" y="5808663"/>
          <p14:tracePt t="111310" x="4205288" y="5808663"/>
          <p14:tracePt t="111310" x="4213225" y="5808663"/>
          <p14:tracePt t="111327" x="4222750" y="5808663"/>
          <p14:tracePt t="111344" x="4230688" y="5808663"/>
          <p14:tracePt t="111344" x="4238625" y="5808663"/>
          <p14:tracePt t="111360" x="4248150" y="5808663"/>
          <p14:tracePt t="111377" x="4256088" y="5808663"/>
          <p14:tracePt t="111393" x="4265613" y="5808663"/>
          <p14:tracePt t="111411" x="4281488" y="5808663"/>
          <p14:tracePt t="111411" x="4298950" y="5808663"/>
          <p14:tracePt t="111427" x="4306888" y="5808663"/>
          <p14:tracePt t="111443" x="4316413" y="5808663"/>
          <p14:tracePt t="111460" x="4324350" y="5808663"/>
          <p14:tracePt t="111477" x="4333875" y="5808663"/>
          <p14:tracePt t="111493" x="4341813" y="5808663"/>
          <p14:tracePt t="111554" x="0" y="0"/>
        </p14:tracePtLst>
        <p14:tracePtLst>
          <p14:tracePt t="121250" x="1782763" y="5638800"/>
          <p14:tracePt t="121270" x="1782763" y="5629275"/>
          <p14:tracePt t="121273" x="1774825" y="5621338"/>
          <p14:tracePt t="121281" x="1774825" y="5613400"/>
          <p14:tracePt t="121297" x="1765300" y="5603875"/>
          <p14:tracePt t="121313" x="1765300" y="5595938"/>
          <p14:tracePt t="121324" x="1765300" y="5586413"/>
          <p14:tracePt t="121341" x="1757363" y="5578475"/>
          <p14:tracePt t="121341" x="1747838" y="5570538"/>
          <p14:tracePt t="121357" x="1747838" y="5553075"/>
          <p14:tracePt t="121358" x="1731963" y="5535613"/>
          <p14:tracePt t="121374" x="1722438" y="5527675"/>
          <p14:tracePt t="121374" x="1714500" y="5502275"/>
          <p14:tracePt t="121391" x="1697038" y="5484813"/>
          <p14:tracePt t="121392" x="1689100" y="5476875"/>
          <p14:tracePt t="121407" x="1671638" y="5459413"/>
          <p14:tracePt t="121407" x="1654175" y="5449888"/>
          <p14:tracePt t="121424" x="1646238" y="5434013"/>
          <p14:tracePt t="121424" x="1638300" y="5434013"/>
          <p14:tracePt t="121441" x="1628775" y="5424488"/>
          <p14:tracePt t="121441" x="1620838" y="5416550"/>
          <p14:tracePt t="121458" x="1612900" y="5408613"/>
          <p14:tracePt t="121474" x="1603375" y="5408613"/>
          <p14:tracePt t="121490" x="1595438" y="5408613"/>
          <p14:tracePt t="121507" x="1595438" y="5399088"/>
          <p14:tracePt t="121524" x="1585913" y="5391150"/>
          <p14:tracePt t="121525" x="1577975" y="5391150"/>
          <p14:tracePt t="121541" x="1570038" y="5391150"/>
          <p14:tracePt t="121557" x="1552575" y="5381625"/>
          <p14:tracePt t="121558" x="1535113" y="5381625"/>
          <p14:tracePt t="121574" x="1527175" y="5381625"/>
          <p14:tracePt t="121591" x="1509713" y="5381625"/>
          <p14:tracePt t="121607" x="1501775" y="5381625"/>
          <p14:tracePt t="121624" x="1492250" y="5381625"/>
          <p14:tracePt t="121640" x="1484313" y="5381625"/>
          <p14:tracePt t="121641" x="1466850" y="5381625"/>
          <p14:tracePt t="121658" x="1458913" y="5381625"/>
          <p14:tracePt t="121674" x="1449388" y="5381625"/>
          <p14:tracePt t="121674" x="1433513" y="5381625"/>
          <p14:tracePt t="121690" x="1423988" y="5381625"/>
          <p14:tracePt t="121691" x="1416050" y="5381625"/>
          <p14:tracePt t="121707" x="1390650" y="5381625"/>
          <p14:tracePt t="121708" x="1381125" y="5391150"/>
          <p14:tracePt t="121724" x="1365250" y="5391150"/>
          <p14:tracePt t="121725" x="1347788" y="5399088"/>
          <p14:tracePt t="121740" x="1339850" y="5399088"/>
          <p14:tracePt t="121741" x="1330325" y="5408613"/>
          <p14:tracePt t="121757" x="1322388" y="5408613"/>
          <p14:tracePt t="121758" x="1312863" y="5408613"/>
          <p14:tracePt t="121774" x="1296988" y="5408613"/>
          <p14:tracePt t="121791" x="1287463" y="5408613"/>
          <p14:tracePt t="121792" x="1262063" y="5416550"/>
          <p14:tracePt t="121807" x="1254125" y="5416550"/>
          <p14:tracePt t="121824" x="1254125" y="5424488"/>
          <p14:tracePt t="121824" x="1236663" y="5434013"/>
          <p14:tracePt t="121840" x="1228725" y="5441950"/>
          <p14:tracePt t="121858" x="1219200" y="5449888"/>
          <p14:tracePt t="121858" x="1203325" y="5467350"/>
          <p14:tracePt t="121874" x="1193800" y="5467350"/>
          <p14:tracePt t="121874" x="1193800" y="5476875"/>
          <p14:tracePt t="121890" x="1185863" y="5476875"/>
          <p14:tracePt t="121891" x="1185863" y="5484813"/>
          <p14:tracePt t="121907" x="1176338" y="5484813"/>
          <p14:tracePt t="121908" x="1176338" y="5492750"/>
          <p14:tracePt t="121924" x="1168400" y="5502275"/>
          <p14:tracePt t="121925" x="1168400" y="5510213"/>
          <p14:tracePt t="121940" x="1168400" y="5518150"/>
          <p14:tracePt t="121941" x="1168400" y="5527675"/>
          <p14:tracePt t="121957" x="1168400" y="5545138"/>
          <p14:tracePt t="121974" x="1168400" y="5553075"/>
          <p14:tracePt t="121974" x="1168400" y="5578475"/>
          <p14:tracePt t="121991" x="1168400" y="5586413"/>
          <p14:tracePt t="121992" x="1176338" y="5603875"/>
          <p14:tracePt t="122007" x="1185863" y="5629275"/>
          <p14:tracePt t="122008" x="1193800" y="5638800"/>
          <p14:tracePt t="122024" x="1211263" y="5646738"/>
          <p14:tracePt t="122024" x="1228725" y="5672138"/>
          <p14:tracePt t="122040" x="1236663" y="5681663"/>
          <p14:tracePt t="122041" x="1271588" y="5715000"/>
          <p14:tracePt t="122058" x="1279525" y="5722938"/>
          <p14:tracePt t="122058" x="1287463" y="5740400"/>
          <p14:tracePt t="122074" x="1304925" y="5740400"/>
          <p14:tracePt t="122074" x="1322388" y="5765800"/>
          <p14:tracePt t="122090" x="1339850" y="5775325"/>
          <p14:tracePt t="122108" x="1347788" y="5783263"/>
          <p14:tracePt t="122129" x="1355725" y="5783263"/>
          <p14:tracePt t="122140" x="1365250" y="5791200"/>
          <p14:tracePt t="122141" x="1373188" y="5791200"/>
          <p14:tracePt t="122157" x="1381125" y="5791200"/>
          <p14:tracePt t="122158" x="1398588" y="5791200"/>
          <p14:tracePt t="122174" x="1423988" y="5800725"/>
          <p14:tracePt t="122174" x="1441450" y="5800725"/>
          <p14:tracePt t="122190" x="1449388" y="5800725"/>
          <p14:tracePt t="122191" x="1458913" y="5800725"/>
          <p14:tracePt t="122208" x="1466850" y="5808663"/>
          <p14:tracePt t="122208" x="1476375" y="5808663"/>
          <p14:tracePt t="122224" x="1484313" y="5808663"/>
          <p14:tracePt t="122240" x="1492250" y="5808663"/>
          <p14:tracePt t="122241" x="1501775" y="5808663"/>
          <p14:tracePt t="122257" x="1509713" y="5808663"/>
          <p14:tracePt t="122274" x="1527175" y="5800725"/>
          <p14:tracePt t="122275" x="1560513" y="5757863"/>
          <p14:tracePt t="122290" x="1577975" y="5748338"/>
          <p14:tracePt t="122291" x="1595438" y="5722938"/>
          <p14:tracePt t="122307" x="1612900" y="5707063"/>
          <p14:tracePt t="122307" x="1620838" y="5689600"/>
          <p14:tracePt t="122308" x="0" y="0"/>
        </p14:tracePtLst>
        <p14:tracePtLst>
          <p14:tracePt t="123146" x="3871913" y="3275013"/>
          <p14:tracePt t="123161" x="3863975" y="3275013"/>
          <p14:tracePt t="123169" x="3863975" y="3267075"/>
          <p14:tracePt t="123194" x="3856038" y="3267075"/>
          <p14:tracePt t="123201" x="3846513" y="3259138"/>
          <p14:tracePt t="123210" x="3838575" y="3249613"/>
          <p14:tracePt t="123224" x="3830638" y="3249613"/>
          <p14:tracePt t="123240" x="3821113" y="3241675"/>
          <p14:tracePt t="123257" x="3813175" y="3241675"/>
          <p14:tracePt t="123273" x="3795713" y="3232150"/>
          <p14:tracePt t="123274" x="3770313" y="3216275"/>
          <p14:tracePt t="123307" x="3762375" y="3216275"/>
          <p14:tracePt t="123307" x="3752850" y="3216275"/>
          <p14:tracePt t="123323" x="3744913" y="3216275"/>
          <p14:tracePt t="123324" x="3727450" y="3216275"/>
          <p14:tracePt t="123340" x="3719513" y="3216275"/>
          <p14:tracePt t="123340" x="3709988" y="3216275"/>
          <p14:tracePt t="123357" x="3694113" y="3216275"/>
          <p14:tracePt t="123358" x="3684588" y="3224213"/>
          <p14:tracePt t="123373" x="3676650" y="3232150"/>
          <p14:tracePt t="123374" x="3667125" y="3241675"/>
          <p14:tracePt t="123390" x="3651250" y="3249613"/>
          <p14:tracePt t="123390" x="3641725" y="3259138"/>
          <p14:tracePt t="123407" x="3625850" y="3275013"/>
          <p14:tracePt t="123407" x="3616325" y="3284538"/>
          <p14:tracePt t="123424" x="3608388" y="3300413"/>
          <p14:tracePt t="123425" x="3590925" y="3317875"/>
          <p14:tracePt t="123440" x="3573463" y="3335338"/>
          <p14:tracePt t="123441" x="3548063" y="3360738"/>
          <p14:tracePt t="123457" x="3540125" y="3368675"/>
          <p14:tracePt t="123457" x="3522663" y="3386138"/>
          <p14:tracePt t="123473" x="3489325" y="3395663"/>
          <p14:tracePt t="123474" x="3462338" y="3411538"/>
          <p14:tracePt t="123491" x="3446463" y="3421063"/>
          <p14:tracePt t="123491" x="3436938" y="3421063"/>
          <p14:tracePt t="123507" x="3429000" y="3429000"/>
          <p14:tracePt t="123523" x="3421063" y="3429000"/>
          <p14:tracePt t="123540" x="3421063" y="3436938"/>
          <p14:tracePt t="123557" x="3421063" y="3454400"/>
          <p14:tracePt t="123573" x="3421063" y="3462338"/>
          <p14:tracePt t="123574" x="3421063" y="3497263"/>
          <p14:tracePt t="123590" x="3421063" y="3522663"/>
          <p14:tracePt t="123607" x="3421063" y="3548063"/>
          <p14:tracePt t="123607" x="3429000" y="3565525"/>
          <p14:tracePt t="123624" x="3429000" y="3582988"/>
          <p14:tracePt t="123625" x="3436938" y="3582988"/>
          <p14:tracePt t="123640" x="3436938" y="3590925"/>
          <p14:tracePt t="123657" x="3446463" y="3598863"/>
          <p14:tracePt t="123673" x="3471863" y="3608388"/>
          <p14:tracePt t="123674" x="3489325" y="3616325"/>
          <p14:tracePt t="123691" x="3505200" y="3616325"/>
          <p14:tracePt t="123691" x="3530600" y="3616325"/>
          <p14:tracePt t="123707" x="3557588" y="3616325"/>
          <p14:tracePt t="123723" x="3590925" y="3616325"/>
          <p14:tracePt t="123724" x="3641725" y="3616325"/>
          <p14:tracePt t="123740" x="3667125" y="3616325"/>
          <p14:tracePt t="123757" x="3694113" y="3616325"/>
          <p14:tracePt t="123758" x="3735388" y="3616325"/>
          <p14:tracePt t="123773" x="3752850" y="3616325"/>
          <p14:tracePt t="123790" x="3762375" y="3616325"/>
          <p14:tracePt t="123806" x="3770313" y="3616325"/>
          <p14:tracePt t="123824" x="3787775" y="3608388"/>
          <p14:tracePt t="123840" x="3787775" y="3598863"/>
          <p14:tracePt t="123840" x="3795713" y="3598863"/>
          <p14:tracePt t="123857" x="3795713" y="3590925"/>
          <p14:tracePt t="123857" x="3803650" y="3582988"/>
          <p14:tracePt t="123873" x="3821113" y="3573463"/>
          <p14:tracePt t="123891" x="3830638" y="3557588"/>
          <p14:tracePt t="123907" x="3838575" y="3548063"/>
          <p14:tracePt t="123923" x="3838575" y="3540125"/>
          <p14:tracePt t="123940" x="3846513" y="3530600"/>
          <p14:tracePt t="123940" x="3863975" y="3514725"/>
          <p14:tracePt t="123957" x="3863975" y="3497263"/>
          <p14:tracePt t="123973" x="3871913" y="3479800"/>
          <p14:tracePt t="123974" x="3881438" y="3462338"/>
          <p14:tracePt t="123990" x="3881438" y="3454400"/>
          <p14:tracePt t="123991" x="3889375" y="3421063"/>
          <p14:tracePt t="124007" x="3898900" y="3395663"/>
          <p14:tracePt t="124007" x="3906838" y="3386138"/>
          <p14:tracePt t="124024" x="3906838" y="3378200"/>
          <p14:tracePt t="124025" x="0" y="0"/>
        </p14:tracePtLst>
        <p14:tracePtLst>
          <p14:tracePt t="128522" x="1638300" y="5800725"/>
          <p14:tracePt t="128529" x="1646238" y="5800725"/>
          <p14:tracePt t="128538" x="1671638" y="5800725"/>
          <p14:tracePt t="128555" x="1681163" y="5800725"/>
          <p14:tracePt t="128572" x="1731963" y="5800725"/>
          <p14:tracePt t="128572" x="1790700" y="5800725"/>
          <p14:tracePt t="128588" x="1843088" y="5800725"/>
          <p14:tracePt t="128606" x="1858963" y="5800725"/>
          <p14:tracePt t="128606" x="1893888" y="5800725"/>
          <p14:tracePt t="128622" x="1911350" y="5800725"/>
          <p14:tracePt t="128622" x="1927225" y="5800725"/>
          <p14:tracePt t="128638" x="1952625" y="5800725"/>
          <p14:tracePt t="128639" x="1979613" y="5800725"/>
          <p14:tracePt t="128655" x="2005013" y="5800725"/>
          <p14:tracePt t="128656" x="2030413" y="5800725"/>
          <p14:tracePt t="128673" x="2055813" y="5800725"/>
          <p14:tracePt t="128673" x="2089150" y="5800725"/>
          <p14:tracePt t="128688" x="2124075" y="5800725"/>
          <p14:tracePt t="128689" x="2157413" y="5800725"/>
          <p14:tracePt t="128705" x="2192338" y="5800725"/>
          <p14:tracePt t="128706" x="2225675" y="5800725"/>
          <p14:tracePt t="128722" x="2252663" y="5800725"/>
          <p14:tracePt t="128722" x="2268538" y="5800725"/>
          <p14:tracePt t="128739" x="2286000" y="5800725"/>
          <p14:tracePt t="128755" x="2311400" y="5800725"/>
          <p14:tracePt t="128756" x="2362200" y="5800725"/>
          <p14:tracePt t="128772" x="2379663" y="5800725"/>
          <p14:tracePt t="128772" x="2397125" y="5800725"/>
          <p14:tracePt t="128788" x="2414588" y="5800725"/>
          <p14:tracePt t="128789" x="2430463" y="5800725"/>
          <p14:tracePt t="128806" x="2455863" y="5800725"/>
          <p14:tracePt t="128806" x="2482850" y="5800725"/>
          <p14:tracePt t="128822" x="2498725" y="5800725"/>
          <p14:tracePt t="128822" x="2533650" y="5800725"/>
          <p14:tracePt t="128838" x="2559050" y="5800725"/>
          <p14:tracePt t="128839" x="2584450" y="5800725"/>
          <p14:tracePt t="128855" x="2619375" y="5800725"/>
          <p14:tracePt t="128856" x="2670175" y="5800725"/>
          <p14:tracePt t="128873" x="2703513" y="5800725"/>
          <p14:tracePt t="128873" x="2755900" y="5800725"/>
          <p14:tracePt t="128888" x="2797175" y="5808663"/>
          <p14:tracePt t="128889" x="2814638" y="5808663"/>
          <p14:tracePt t="128905" x="2857500" y="5808663"/>
          <p14:tracePt t="128922" x="2917825" y="5816600"/>
          <p14:tracePt t="128923" x="2994025" y="5826125"/>
          <p14:tracePt t="128939" x="3019425" y="5834063"/>
          <p14:tracePt t="128940" x="3070225" y="5834063"/>
          <p14:tracePt t="128955" x="3095625" y="5843588"/>
          <p14:tracePt t="128956" x="3130550" y="5851525"/>
          <p14:tracePt t="128972" x="3148013" y="5851525"/>
          <p14:tracePt t="128972" x="3173413" y="5851525"/>
          <p14:tracePt t="128988" x="3198813" y="5851525"/>
          <p14:tracePt t="128989" x="3216275" y="5851525"/>
          <p14:tracePt t="129009" x="3241675" y="5851525"/>
          <p14:tracePt t="129010" x="3300413" y="5851525"/>
          <p14:tracePt t="129022" x="3352800" y="5851525"/>
          <p14:tracePt t="129038" x="3395663" y="5859463"/>
          <p14:tracePt t="129039" x="3436938" y="5859463"/>
          <p14:tracePt t="129055" x="3462338" y="5859463"/>
          <p14:tracePt t="129056" x="3479800" y="5859463"/>
          <p14:tracePt t="129072" x="3489325" y="5859463"/>
          <p14:tracePt t="129089" x="3497263" y="5859463"/>
          <p14:tracePt t="129090" x="3522663" y="5859463"/>
          <p14:tracePt t="129105" x="3530600" y="5859463"/>
          <p14:tracePt t="129106" x="3540125" y="5859463"/>
          <p14:tracePt t="129123" x="3582988" y="5859463"/>
          <p14:tracePt t="129139" x="3590925" y="5859463"/>
          <p14:tracePt t="129139" x="3616325" y="5859463"/>
          <p14:tracePt t="129156" x="3633788" y="5859463"/>
          <p14:tracePt t="129156" x="3667125" y="5859463"/>
          <p14:tracePt t="129172" x="3702050" y="5859463"/>
          <p14:tracePt t="129172" x="3727450" y="5859463"/>
          <p14:tracePt t="129188" x="3762375" y="5859463"/>
          <p14:tracePt t="129208" x="3795713" y="5859463"/>
          <p14:tracePt t="129209" x="3838575" y="5859463"/>
          <p14:tracePt t="129231" x="3871913" y="5859463"/>
          <p14:tracePt t="129232" x="3957638" y="5859463"/>
          <p14:tracePt t="129255" x="3992563" y="5859463"/>
          <p14:tracePt t="129256" x="4060825" y="5859463"/>
          <p14:tracePt t="129272" x="4076700" y="5859463"/>
          <p14:tracePt t="129272" x="4094163" y="5859463"/>
          <p14:tracePt t="129288" x="4102100" y="5859463"/>
          <p14:tracePt t="129306" x="4111625" y="5859463"/>
          <p14:tracePt t="129306" x="4111625" y="5851525"/>
          <p14:tracePt t="129518" x="0" y="0"/>
        </p14:tracePtLst>
      </p14:laserTraceLst>
    </p:ext>
    <p:ext uri="{E180D4A7-C9FB-4DFB-919C-405C955672EB}">
      <p14:showEvtLst xmlns:p14="http://schemas.microsoft.com/office/powerpoint/2010/main">
        <p14:playEvt time="2427" objId="3"/>
        <p14:triggerEvt type="onClick" time="2427" objId="3"/>
        <p14:stopEvt time="138781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1A/4. (MÁ 61.)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Elkerülhető-e az összeütközés, ha az 54 km/h sebességgel haladó jármű előtt 95 m távolságban forgalmi akadály bukkan fel, és a jármű 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lassulással fékezhető? Vegyük figyelembe, hogy az akadály észlelése és a fékezés kezdete között a reakcióidő 1 s. 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Az első másodpercben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(t)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= 15t; 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15∙1 = 15 m.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lassuló szakaszon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 m;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15 m/s; a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–1,25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hu-HU" dirty="0"/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Többféleképpen számolhatunk:</a:t>
            </a:r>
          </a:p>
          <a:p>
            <a:r>
              <a:rPr lang="hu-HU" b="1" dirty="0"/>
              <a:t>2.)</a:t>
            </a:r>
            <a:r>
              <a:rPr lang="hu-HU" dirty="0"/>
              <a:t> Hasonló, de kissé bonyolultabb, ha </a:t>
            </a:r>
            <a:r>
              <a:rPr lang="hu-HU" dirty="0" err="1"/>
              <a:t>t-vel</a:t>
            </a:r>
            <a:r>
              <a:rPr lang="hu-HU" dirty="0"/>
              <a:t> írjuk fel a képleteket (t a teljes idő, 0 </a:t>
            </a:r>
            <a:r>
              <a:rPr lang="hu-HU" dirty="0" err="1"/>
              <a:t>s-nál</a:t>
            </a:r>
            <a:r>
              <a:rPr lang="hu-HU" dirty="0"/>
              <a:t> kezdődik):</a:t>
            </a:r>
          </a:p>
          <a:p>
            <a:r>
              <a:rPr lang="hu-HU" dirty="0"/>
              <a:t>v</a:t>
            </a:r>
            <a:r>
              <a:rPr lang="hu-HU" baseline="-25000" dirty="0"/>
              <a:t>2</a:t>
            </a:r>
            <a:r>
              <a:rPr lang="hu-HU" dirty="0"/>
              <a:t>(t) = 15 – 1,25(t–1)    és   x</a:t>
            </a:r>
            <a:r>
              <a:rPr lang="hu-HU" baseline="-25000" dirty="0"/>
              <a:t>2</a:t>
            </a:r>
            <a:r>
              <a:rPr lang="hu-HU" dirty="0"/>
              <a:t>(t) = 15 + </a:t>
            </a:r>
            <a:r>
              <a:rPr lang="hu-HU" dirty="0" err="1"/>
              <a:t>15</a:t>
            </a:r>
            <a:r>
              <a:rPr lang="hu-HU" dirty="0"/>
              <a:t>(t–1) – 0,625(t–1)</a:t>
            </a:r>
            <a:r>
              <a:rPr lang="hu-HU" baseline="30000" dirty="0"/>
              <a:t>2</a:t>
            </a:r>
            <a:r>
              <a:rPr lang="hu-HU" dirty="0"/>
              <a:t>.</a:t>
            </a:r>
          </a:p>
          <a:p>
            <a:endParaRPr lang="hu-HU" dirty="0"/>
          </a:p>
          <a:p>
            <a:r>
              <a:rPr lang="hu-HU" dirty="0"/>
              <a:t>Az a t* időpont, amikor a jármű megáll, azaz v</a:t>
            </a:r>
            <a:r>
              <a:rPr lang="hu-HU" baseline="-25000" dirty="0"/>
              <a:t>2</a:t>
            </a:r>
            <a:r>
              <a:rPr lang="hu-HU" dirty="0"/>
              <a:t> = 0:</a:t>
            </a:r>
          </a:p>
          <a:p>
            <a:r>
              <a:rPr lang="hu-HU" dirty="0"/>
              <a:t>15 – 1,25(t*–1) = 0   </a:t>
            </a:r>
            <a:r>
              <a:rPr lang="hu-HU" dirty="0">
                <a:sym typeface="Symbol"/>
              </a:rPr>
              <a:t></a:t>
            </a:r>
            <a:r>
              <a:rPr lang="hu-HU" dirty="0"/>
              <a:t>   t* = 13 s,	</a:t>
            </a:r>
          </a:p>
          <a:p>
            <a:endParaRPr lang="hu-HU" dirty="0"/>
          </a:p>
          <a:p>
            <a:r>
              <a:rPr lang="hu-HU" dirty="0"/>
              <a:t>ezt behelyettesítve az x</a:t>
            </a:r>
            <a:r>
              <a:rPr lang="hu-HU" baseline="-25000" dirty="0"/>
              <a:t>2</a:t>
            </a:r>
            <a:r>
              <a:rPr lang="hu-HU" dirty="0"/>
              <a:t>(t) függvénybe:</a:t>
            </a:r>
          </a:p>
          <a:p>
            <a:r>
              <a:rPr lang="hu-HU" dirty="0"/>
              <a:t>x</a:t>
            </a:r>
            <a:r>
              <a:rPr lang="hu-HU" baseline="-25000" dirty="0"/>
              <a:t>2</a:t>
            </a:r>
            <a:r>
              <a:rPr lang="hu-HU" dirty="0"/>
              <a:t>(13) = 15 + </a:t>
            </a:r>
            <a:r>
              <a:rPr lang="hu-HU" dirty="0" err="1"/>
              <a:t>15</a:t>
            </a:r>
            <a:r>
              <a:rPr lang="hu-HU" dirty="0"/>
              <a:t>∙12 –0,625∙12</a:t>
            </a:r>
            <a:r>
              <a:rPr lang="hu-HU" baseline="30000" dirty="0"/>
              <a:t>2</a:t>
            </a:r>
            <a:r>
              <a:rPr lang="hu-HU" dirty="0"/>
              <a:t> = 105 m.</a:t>
            </a:r>
          </a:p>
          <a:p>
            <a:endParaRPr lang="hu-HU" dirty="0"/>
          </a:p>
        </p:txBody>
      </p:sp>
      <p:pic>
        <p:nvPicPr>
          <p:cNvPr id="3" name="bevfiz_1A_4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572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4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268"/>
    </mc:Choice>
    <mc:Fallback>
      <p:transition spd="slow" advTm="5426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565" x="6508750" y="3062288"/>
          <p14:tracePt t="15605" x="6516688" y="3062288"/>
          <p14:tracePt t="15621" x="6524625" y="3062288"/>
          <p14:tracePt t="15637" x="6534150" y="3062288"/>
          <p14:tracePt t="15654" x="6559550" y="3062288"/>
          <p14:tracePt t="15681" x="6567488" y="3062288"/>
          <p14:tracePt t="15681" x="6610350" y="3070225"/>
          <p14:tracePt t="15687" x="6619875" y="3079750"/>
          <p14:tracePt t="15711" x="6645275" y="3079750"/>
          <p14:tracePt t="15721" x="6688138" y="3087688"/>
          <p14:tracePt t="15722" x="6713538" y="3087688"/>
          <p14:tracePt t="15751" x="6746875" y="3087688"/>
          <p14:tracePt t="15754" x="6850063" y="3087688"/>
          <p14:tracePt t="15781" x="6875463" y="3087688"/>
          <p14:tracePt t="15781" x="6934200" y="3087688"/>
          <p14:tracePt t="15811" x="6943725" y="3087688"/>
          <p14:tracePt t="15820" x="6951663" y="3087688"/>
          <p14:tracePt t="15821" x="6977063" y="3087688"/>
          <p14:tracePt t="15851" x="6994525" y="3087688"/>
          <p14:tracePt t="15855" x="7045325" y="3095625"/>
          <p14:tracePt t="15855" x="7062788" y="3095625"/>
          <p14:tracePt t="15881" x="7088188" y="3095625"/>
          <p14:tracePt t="15887" x="7173913" y="3095625"/>
          <p14:tracePt t="15911" x="7199313" y="3095625"/>
          <p14:tracePt t="15911" x="7232650" y="3095625"/>
          <p14:tracePt t="15921" x="7242175" y="3095625"/>
          <p14:tracePt t="15951" x="7250113" y="3095625"/>
          <p14:tracePt t="15954" x="7292975" y="3095625"/>
          <p14:tracePt t="15981" x="7318375" y="3095625"/>
          <p14:tracePt t="15981" x="7386638" y="3095625"/>
          <p14:tracePt t="16011" x="7396163" y="3095625"/>
          <p14:tracePt t="16011" x="7412038" y="3095625"/>
          <p14:tracePt t="16020" x="7421563" y="3095625"/>
          <p14:tracePt t="16051" x="7429500" y="3095625"/>
          <p14:tracePt t="16051" x="7462838" y="3095625"/>
          <p14:tracePt t="16055" x="7489825" y="3095625"/>
          <p14:tracePt t="16081" x="7531100" y="3095625"/>
          <p14:tracePt t="16081" x="7608888" y="3095625"/>
          <p14:tracePt t="16087" x="7659688" y="3095625"/>
          <p14:tracePt t="16104" x="7694613" y="3095625"/>
          <p14:tracePt t="16104" x="7710488" y="3095625"/>
          <p14:tracePt t="16121" x="7727950" y="3095625"/>
          <p14:tracePt t="16122" x="7745413" y="3095625"/>
          <p14:tracePt t="16137" x="7753350" y="3095625"/>
          <p14:tracePt t="16165" x="7762875" y="3095625"/>
          <p14:tracePt t="16189" x="7770813" y="3095625"/>
          <p14:tracePt t="16205" x="7788275" y="3095625"/>
          <p14:tracePt t="16221" x="7796213" y="3095625"/>
          <p14:tracePt t="16245" x="7804150" y="3095625"/>
          <p14:tracePt t="16261" x="7813675" y="3095625"/>
          <p14:tracePt t="16277" x="7821613" y="3095625"/>
          <p14:tracePt t="16285" x="7821613" y="3087688"/>
          <p14:tracePt t="16293" x="7831138" y="3087688"/>
          <p14:tracePt t="16309" x="7839075" y="3087688"/>
          <p14:tracePt t="16320" x="7847013" y="3087688"/>
          <p14:tracePt t="16338" x="7847013" y="3079750"/>
          <p14:tracePt t="16365" x="7847013" y="3070225"/>
          <p14:tracePt t="16381" x="7821613" y="3054350"/>
          <p14:tracePt t="16381" x="0" y="0"/>
        </p14:tracePtLst>
        <p14:tracePtLst>
          <p14:tracePt t="17457" x="571500" y="3216275"/>
          <p14:tracePt t="17509" x="579438" y="3216275"/>
          <p14:tracePt t="17525" x="588963" y="3216275"/>
          <p14:tracePt t="17533" x="596900" y="3216275"/>
          <p14:tracePt t="17541" x="614363" y="3216275"/>
          <p14:tracePt t="17553" x="622300" y="3224213"/>
          <p14:tracePt t="17570" x="631825" y="3224213"/>
          <p14:tracePt t="17586" x="647700" y="3224213"/>
          <p14:tracePt t="17587" x="682625" y="3224213"/>
          <p14:tracePt t="17604" x="700088" y="3224213"/>
          <p14:tracePt t="17620" x="733425" y="3224213"/>
          <p14:tracePt t="17620" x="741363" y="3224213"/>
          <p14:tracePt t="17637" x="750888" y="3224213"/>
          <p14:tracePt t="17637" x="776288" y="3224213"/>
          <p14:tracePt t="17653" x="793750" y="3224213"/>
          <p14:tracePt t="17671" x="801688" y="3224213"/>
          <p14:tracePt t="17671" x="844550" y="3224213"/>
          <p14:tracePt t="17687" x="862013" y="3224213"/>
          <p14:tracePt t="17703" x="895350" y="3224213"/>
          <p14:tracePt t="17704" x="946150" y="3224213"/>
          <p14:tracePt t="17720" x="973138" y="3224213"/>
          <p14:tracePt t="17737" x="998538" y="3224213"/>
          <p14:tracePt t="17738" x="1041400" y="3232150"/>
          <p14:tracePt t="17753" x="1057275" y="3232150"/>
          <p14:tracePt t="17754" x="1074738" y="3232150"/>
          <p14:tracePt t="17770" x="1092200" y="3232150"/>
          <p14:tracePt t="17771" x="1100138" y="3232150"/>
          <p14:tracePt t="17786" x="1117600" y="3232150"/>
          <p14:tracePt t="17787" x="1125538" y="3232150"/>
          <p14:tracePt t="17804" x="1135063" y="3232150"/>
          <p14:tracePt t="17804" x="1143000" y="3232150"/>
          <p14:tracePt t="17820" x="1160463" y="3232150"/>
          <p14:tracePt t="17820" x="1168400" y="3232150"/>
          <p14:tracePt t="17837" x="1176338" y="3232150"/>
          <p14:tracePt t="17837" x="1203325" y="3232150"/>
          <p14:tracePt t="17853" x="1211263" y="3241675"/>
          <p14:tracePt t="17854" x="1219200" y="3241675"/>
          <p14:tracePt t="17871" x="1228725" y="3241675"/>
          <p14:tracePt t="17886" x="1236663" y="3241675"/>
          <p14:tracePt t="17887" x="1254125" y="3241675"/>
          <p14:tracePt t="17903" x="1262063" y="3241675"/>
          <p14:tracePt t="17903" x="1271588" y="3249613"/>
          <p14:tracePt t="17920" x="1279525" y="3249613"/>
          <p14:tracePt t="17921" x="1296988" y="3249613"/>
          <p14:tracePt t="17938" x="1304925" y="3259138"/>
          <p14:tracePt t="17938" x="1312863" y="3259138"/>
          <p14:tracePt t="17953" x="1339850" y="3259138"/>
          <p14:tracePt t="17954" x="1355725" y="3259138"/>
          <p14:tracePt t="17970" x="1373188" y="3259138"/>
          <p14:tracePt t="17986" x="1390650" y="3267075"/>
          <p14:tracePt t="17987" x="1423988" y="3267075"/>
          <p14:tracePt t="18004" x="1433513" y="3267075"/>
          <p14:tracePt t="18004" x="1449388" y="3275013"/>
          <p14:tracePt t="18020" x="1476375" y="3275013"/>
          <p14:tracePt t="18021" x="1501775" y="3284538"/>
          <p14:tracePt t="18037" x="1527175" y="3284538"/>
          <p14:tracePt t="18037" x="1595438" y="3284538"/>
          <p14:tracePt t="18071" x="1646238" y="3292475"/>
          <p14:tracePt t="18072" x="1671638" y="3292475"/>
          <p14:tracePt t="18086" x="1689100" y="3300413"/>
          <p14:tracePt t="18087" x="1706563" y="3300413"/>
          <p14:tracePt t="18103" x="1714500" y="3309938"/>
          <p14:tracePt t="18104" x="1722438" y="3309938"/>
          <p14:tracePt t="18120" x="1731963" y="3309938"/>
          <p14:tracePt t="18120" x="1739900" y="3309938"/>
          <p14:tracePt t="18137" x="1747838" y="3309938"/>
          <p14:tracePt t="18138" x="1757363" y="3309938"/>
          <p14:tracePt t="18153" x="1774825" y="3309938"/>
          <p14:tracePt t="18154" x="1790700" y="3309938"/>
          <p14:tracePt t="18170" x="1800225" y="3309938"/>
          <p14:tracePt t="18186" x="1816100" y="3309938"/>
          <p14:tracePt t="18187" x="1833563" y="3309938"/>
          <p14:tracePt t="18204" x="1843088" y="3309938"/>
          <p14:tracePt t="18220" x="1851025" y="3309938"/>
          <p14:tracePt t="18236" x="1858963" y="3309938"/>
          <p14:tracePt t="18253" x="1868488" y="3309938"/>
          <p14:tracePt t="18270" x="1876425" y="3309938"/>
          <p14:tracePt t="18341" x="1884363" y="3309938"/>
          <p14:tracePt t="18421" x="0" y="0"/>
        </p14:tracePtLst>
        <p14:tracePtLst>
          <p14:tracePt t="22949" x="579438" y="3249613"/>
          <p14:tracePt t="22973" x="588963" y="3249613"/>
          <p14:tracePt t="22988" x="596900" y="3259138"/>
          <p14:tracePt t="22996" x="596900" y="3267075"/>
          <p14:tracePt t="23005" x="604838" y="3267075"/>
          <p14:tracePt t="23036" x="614363" y="3267075"/>
          <p14:tracePt t="23053" x="622300" y="3267075"/>
          <p14:tracePt t="23069" x="631825" y="3267075"/>
          <p14:tracePt t="23077" x="647700" y="3267075"/>
          <p14:tracePt t="23086" x="665163" y="3275013"/>
          <p14:tracePt t="23102" x="682625" y="3275013"/>
          <p14:tracePt t="23102" x="700088" y="3284538"/>
          <p14:tracePt t="23118" x="715963" y="3284538"/>
          <p14:tracePt t="23119" x="733425" y="3284538"/>
          <p14:tracePt t="23135" x="750888" y="3284538"/>
          <p14:tracePt t="23136" x="776288" y="3284538"/>
          <p14:tracePt t="23152" x="784225" y="3284538"/>
          <p14:tracePt t="23153" x="809625" y="3284538"/>
          <p14:tracePt t="23168" x="819150" y="3284538"/>
          <p14:tracePt t="23185" x="827088" y="3284538"/>
          <p14:tracePt t="23185" x="852488" y="3284538"/>
          <p14:tracePt t="23201" x="862013" y="3284538"/>
          <p14:tracePt t="23219" x="877888" y="3284538"/>
          <p14:tracePt t="23220" x="895350" y="3284538"/>
          <p14:tracePt t="23235" x="912813" y="3284538"/>
          <p14:tracePt t="23252" x="920750" y="3284538"/>
          <p14:tracePt t="23252" x="946150" y="3284538"/>
          <p14:tracePt t="23268" x="973138" y="3284538"/>
          <p14:tracePt t="23269" x="1006475" y="3284538"/>
          <p14:tracePt t="23286" x="1014413" y="3284538"/>
          <p14:tracePt t="23302" x="1031875" y="3284538"/>
          <p14:tracePt t="23302" x="1066800" y="3284538"/>
          <p14:tracePt t="23318" x="1082675" y="3284538"/>
          <p14:tracePt t="23335" x="1100138" y="3284538"/>
          <p14:tracePt t="23335" x="1117600" y="3284538"/>
          <p14:tracePt t="23352" x="1143000" y="3284538"/>
          <p14:tracePt t="23368" x="1168400" y="3284538"/>
          <p14:tracePt t="23369" x="1228725" y="3284538"/>
          <p14:tracePt t="23385" x="1271588" y="3284538"/>
          <p14:tracePt t="23385" x="1296988" y="3284538"/>
          <p14:tracePt t="23401" x="1312863" y="3284538"/>
          <p14:tracePt t="23402" x="1339850" y="3284538"/>
          <p14:tracePt t="23419" x="1347788" y="3284538"/>
          <p14:tracePt t="23419" x="1373188" y="3284538"/>
          <p14:tracePt t="23435" x="1381125" y="3284538"/>
          <p14:tracePt t="23451" x="1398588" y="3284538"/>
          <p14:tracePt t="23452" x="1408113" y="3284538"/>
          <p14:tracePt t="23468" x="1416050" y="3284538"/>
          <p14:tracePt t="23486" x="1423988" y="3284538"/>
          <p14:tracePt t="23501" x="1433513" y="3284538"/>
          <p14:tracePt t="23518" x="1441450" y="3284538"/>
          <p14:tracePt t="23549" x="1449388" y="3284538"/>
          <p14:tracePt t="23605" x="0" y="0"/>
        </p14:tracePtLst>
        <p14:tracePtLst>
          <p14:tracePt t="24229" x="2447925" y="3386138"/>
          <p14:tracePt t="24301" x="2447925" y="3378200"/>
          <p14:tracePt t="24325" x="2447925" y="3368675"/>
          <p14:tracePt t="24333" x="2447925" y="3360738"/>
          <p14:tracePt t="24356" x="2447925" y="3352800"/>
          <p14:tracePt t="24380" x="2447925" y="3343275"/>
          <p14:tracePt t="24396" x="2447925" y="3335338"/>
          <p14:tracePt t="24404" x="2447925" y="3327400"/>
          <p14:tracePt t="24413" x="2439988" y="3317875"/>
          <p14:tracePt t="24420" x="2439988" y="3309938"/>
          <p14:tracePt t="24437" x="2430463" y="3300413"/>
          <p14:tracePt t="24461" x="2422525" y="3292475"/>
          <p14:tracePt t="24476" x="2414588" y="3275013"/>
          <p14:tracePt t="24485" x="2405063" y="3275013"/>
          <p14:tracePt t="24501" x="2397125" y="3267075"/>
          <p14:tracePt t="24502" x="2387600" y="3259138"/>
          <p14:tracePt t="24519" x="2379663" y="3259138"/>
          <p14:tracePt t="24535" x="2371725" y="3249613"/>
          <p14:tracePt t="24535" x="2354263" y="3249613"/>
          <p14:tracePt t="24551" x="2346325" y="3241675"/>
          <p14:tracePt t="24552" x="2336800" y="3241675"/>
          <p14:tracePt t="24568" x="2328863" y="3232150"/>
          <p14:tracePt t="24569" x="2319338" y="3232150"/>
          <p14:tracePt t="24586" x="2303463" y="3224213"/>
          <p14:tracePt t="24601" x="2293938" y="3224213"/>
          <p14:tracePt t="24618" x="2286000" y="3224213"/>
          <p14:tracePt t="24635" x="2278063" y="3216275"/>
          <p14:tracePt t="24652" x="2268538" y="3216275"/>
          <p14:tracePt t="24652" x="2235200" y="3206750"/>
          <p14:tracePt t="24668" x="2217738" y="3206750"/>
          <p14:tracePt t="24668" x="2209800" y="3206750"/>
          <p14:tracePt t="24685" x="2200275" y="3206750"/>
          <p14:tracePt t="24685" x="2184400" y="3206750"/>
          <p14:tracePt t="24701" x="2174875" y="3206750"/>
          <p14:tracePt t="24702" x="2166938" y="3206750"/>
          <p14:tracePt t="24719" x="2157413" y="3206750"/>
          <p14:tracePt t="24719" x="2149475" y="3206750"/>
          <p14:tracePt t="24734" x="2141538" y="3206750"/>
          <p14:tracePt t="24751" x="2132013" y="3206750"/>
          <p14:tracePt t="24768" x="2124075" y="3206750"/>
          <p14:tracePt t="24768" x="2116138" y="3206750"/>
          <p14:tracePt t="24785" x="2106613" y="3216275"/>
          <p14:tracePt t="24801" x="2098675" y="3216275"/>
          <p14:tracePt t="24802" x="2089150" y="3224213"/>
          <p14:tracePt t="24818" x="2081213" y="3224213"/>
          <p14:tracePt t="24834" x="2081213" y="3232150"/>
          <p14:tracePt t="24852" x="2073275" y="3241675"/>
          <p14:tracePt t="24852" x="2055813" y="3259138"/>
          <p14:tracePt t="24868" x="2055813" y="3267075"/>
          <p14:tracePt t="24869" x="2047875" y="3267075"/>
          <p14:tracePt t="24884" x="2047875" y="3275013"/>
          <p14:tracePt t="24885" x="2038350" y="3275013"/>
          <p14:tracePt t="24901" x="2038350" y="3292475"/>
          <p14:tracePt t="24919" x="2038350" y="3300413"/>
          <p14:tracePt t="24919" x="2030413" y="3317875"/>
          <p14:tracePt t="24935" x="2030413" y="3327400"/>
          <p14:tracePt t="24935" x="2030413" y="3335338"/>
          <p14:tracePt t="24951" x="2030413" y="3343275"/>
          <p14:tracePt t="24968" x="2030413" y="3352800"/>
          <p14:tracePt t="24968" x="2030413" y="3368675"/>
          <p14:tracePt t="24985" x="2030413" y="3378200"/>
          <p14:tracePt t="25001" x="2030413" y="3386138"/>
          <p14:tracePt t="25018" x="2030413" y="3395663"/>
          <p14:tracePt t="25034" x="2030413" y="3403600"/>
          <p14:tracePt t="25053" x="2030413" y="3421063"/>
          <p14:tracePt t="25068" x="2030413" y="3429000"/>
          <p14:tracePt t="25084" x="2030413" y="3436938"/>
          <p14:tracePt t="25085" x="2030413" y="3446463"/>
          <p14:tracePt t="25101" x="2030413" y="3462338"/>
          <p14:tracePt t="25119" x="2038350" y="3471863"/>
          <p14:tracePt t="25119" x="2047875" y="3489325"/>
          <p14:tracePt t="25134" x="2055813" y="3497263"/>
          <p14:tracePt t="25151" x="2063750" y="3505200"/>
          <p14:tracePt t="25152" x="2063750" y="3514725"/>
          <p14:tracePt t="25168" x="2081213" y="3530600"/>
          <p14:tracePt t="25185" x="2081213" y="3540125"/>
          <p14:tracePt t="25201" x="2098675" y="3548063"/>
          <p14:tracePt t="25202" x="2106613" y="3565525"/>
          <p14:tracePt t="25218" x="2116138" y="3573463"/>
          <p14:tracePt t="25234" x="2124075" y="3582988"/>
          <p14:tracePt t="25235" x="2132013" y="3582988"/>
          <p14:tracePt t="25252" x="2141538" y="3590925"/>
          <p14:tracePt t="25253" x="2149475" y="3590925"/>
          <p14:tracePt t="25268" x="2157413" y="3598863"/>
          <p14:tracePt t="25284" x="2166938" y="3598863"/>
          <p14:tracePt t="25285" x="2174875" y="3598863"/>
          <p14:tracePt t="25301" x="2192338" y="3608388"/>
          <p14:tracePt t="25301" x="2209800" y="3608388"/>
          <p14:tracePt t="25318" x="2225675" y="3608388"/>
          <p14:tracePt t="25334" x="2243138" y="3616325"/>
          <p14:tracePt t="25335" x="2286000" y="3625850"/>
          <p14:tracePt t="25351" x="2293938" y="3625850"/>
          <p14:tracePt t="25352" x="2311400" y="3625850"/>
          <p14:tracePt t="25368" x="2319338" y="3625850"/>
          <p14:tracePt t="25385" x="2336800" y="3625850"/>
          <p14:tracePt t="25401" x="2354263" y="3625850"/>
          <p14:tracePt t="25401" x="2379663" y="3625850"/>
          <p14:tracePt t="25418" x="2397125" y="3625850"/>
          <p14:tracePt t="25418" x="2414588" y="3625850"/>
          <p14:tracePt t="25434" x="2422525" y="3625850"/>
          <p14:tracePt t="25435" x="2430463" y="3625850"/>
          <p14:tracePt t="25452" x="2439988" y="3625850"/>
          <p14:tracePt t="25452" x="2447925" y="3625850"/>
          <p14:tracePt t="25468" x="2455863" y="3625850"/>
          <p14:tracePt t="25484" x="2465388" y="3625850"/>
          <p14:tracePt t="25501" x="2473325" y="3625850"/>
          <p14:tracePt t="25501" x="2482850" y="3616325"/>
          <p14:tracePt t="25519" x="2490788" y="3608388"/>
          <p14:tracePt t="25519" x="2498725" y="3608388"/>
          <p14:tracePt t="25534" x="2508250" y="3590925"/>
          <p14:tracePt t="25535" x="2516188" y="3582988"/>
          <p14:tracePt t="25551" x="2524125" y="3573463"/>
          <p14:tracePt t="25552" x="2533650" y="3548063"/>
          <p14:tracePt t="25568" x="2541588" y="3530600"/>
          <p14:tracePt t="25568" x="2551113" y="3522663"/>
          <p14:tracePt t="25585" x="2551113" y="3505200"/>
          <p14:tracePt t="25586" x="2559050" y="3505200"/>
          <p14:tracePt t="25601" x="2559050" y="3497263"/>
          <p14:tracePt t="25618" x="2566988" y="3489325"/>
          <p14:tracePt t="25618" x="2566988" y="3479800"/>
          <p14:tracePt t="25634" x="2566988" y="3471863"/>
          <p14:tracePt t="25652" x="2566988" y="3462338"/>
          <p14:tracePt t="25668" x="2566988" y="3454400"/>
          <p14:tracePt t="25684" x="2566988" y="3446463"/>
          <p14:tracePt t="25701" x="2566988" y="3429000"/>
          <p14:tracePt t="25701" x="2566988" y="3403600"/>
          <p14:tracePt t="25719" x="2566988" y="3395663"/>
          <p14:tracePt t="25734" x="2559050" y="3386138"/>
          <p14:tracePt t="25735" x="2559050" y="3378200"/>
          <p14:tracePt t="25751" x="2551113" y="3368675"/>
          <p14:tracePt t="25768" x="2551113" y="3360738"/>
          <p14:tracePt t="25768" x="2541588" y="3352800"/>
          <p14:tracePt t="25785" x="2533650" y="3343275"/>
          <p14:tracePt t="25801" x="2524125" y="3335338"/>
          <p14:tracePt t="25801" x="2516188" y="3317875"/>
          <p14:tracePt t="25818" x="2498725" y="3309938"/>
          <p14:tracePt t="25818" x="2490788" y="3284538"/>
          <p14:tracePt t="25834" x="2465388" y="3275013"/>
          <p14:tracePt t="25835" x="2455863" y="3259138"/>
          <p14:tracePt t="25852" x="2439988" y="3259138"/>
          <p14:tracePt t="25852" x="2422525" y="3241675"/>
          <p14:tracePt t="25867" x="2405063" y="3232150"/>
          <p14:tracePt t="25884" x="2397125" y="3224213"/>
          <p14:tracePt t="25885" x="2371725" y="3206750"/>
          <p14:tracePt t="25901" x="2362200" y="3198813"/>
          <p14:tracePt t="25902" x="2346325" y="3198813"/>
          <p14:tracePt t="25918" x="2346325" y="3190875"/>
          <p14:tracePt t="25919" x="2328863" y="3181350"/>
          <p14:tracePt t="25934" x="2319338" y="3181350"/>
          <p14:tracePt t="25935" x="2311400" y="3181350"/>
          <p14:tracePt t="25951" x="2293938" y="3181350"/>
          <p14:tracePt t="25967" x="2286000" y="3173413"/>
          <p14:tracePt t="25968" x="2278063" y="3173413"/>
          <p14:tracePt t="25985" x="2268538" y="3163888"/>
          <p14:tracePt t="25986" x="2260600" y="3163888"/>
          <p14:tracePt t="26001" x="2252663" y="3163888"/>
          <p14:tracePt t="26002" x="2243138" y="3163888"/>
          <p14:tracePt t="26017" x="2225675" y="3163888"/>
          <p14:tracePt t="26034" x="2217738" y="3163888"/>
          <p14:tracePt t="26035" x="2184400" y="3163888"/>
          <p14:tracePt t="26053" x="2141538" y="3163888"/>
          <p14:tracePt t="26068" x="2132013" y="3173413"/>
          <p14:tracePt t="26068" x="2124075" y="3173413"/>
          <p14:tracePt t="26084" x="2106613" y="3173413"/>
          <p14:tracePt t="26085" x="2098675" y="3173413"/>
          <p14:tracePt t="26101" x="2089150" y="3181350"/>
          <p14:tracePt t="26101" x="2089150" y="3190875"/>
          <p14:tracePt t="26118" x="2081213" y="3190875"/>
          <p14:tracePt t="26119" x="2073275" y="3190875"/>
          <p14:tracePt t="26134" x="2063750" y="3190875"/>
          <p14:tracePt t="26151" x="2055813" y="3206750"/>
          <p14:tracePt t="26151" x="2038350" y="3216275"/>
          <p14:tracePt t="26167" x="2030413" y="3224213"/>
          <p14:tracePt t="26185" x="2020888" y="3232150"/>
          <p14:tracePt t="26201" x="2012950" y="3241675"/>
          <p14:tracePt t="26217" x="2005013" y="3249613"/>
          <p14:tracePt t="26218" x="1987550" y="3267075"/>
          <p14:tracePt t="26234" x="1979613" y="3284538"/>
          <p14:tracePt t="26234" x="1962150" y="3300413"/>
          <p14:tracePt t="26252" x="1952625" y="3317875"/>
          <p14:tracePt t="26252" x="1944688" y="3335338"/>
          <p14:tracePt t="26267" x="1944688" y="3352800"/>
          <p14:tracePt t="26268" x="1944688" y="3360738"/>
          <p14:tracePt t="26284" x="1936750" y="3378200"/>
          <p14:tracePt t="26285" x="1927225" y="3395663"/>
          <p14:tracePt t="26301" x="1927225" y="3403600"/>
          <p14:tracePt t="26318" x="1927225" y="3411538"/>
          <p14:tracePt t="26334" x="1927225" y="3421063"/>
          <p14:tracePt t="26335" x="1927225" y="3429000"/>
          <p14:tracePt t="26367" x="1927225" y="3436938"/>
          <p14:tracePt t="26368" x="1936750" y="3436938"/>
          <p14:tracePt t="26385" x="1952625" y="3436938"/>
          <p14:tracePt t="26386" x="1970088" y="3446463"/>
          <p14:tracePt t="26386" x="0" y="0"/>
        </p14:tracePtLst>
        <p14:tracePtLst>
          <p14:tracePt t="27517" x="4776788" y="3479800"/>
          <p14:tracePt t="27524" x="4776788" y="3471863"/>
          <p14:tracePt t="27534" x="4776788" y="3462338"/>
          <p14:tracePt t="27550" x="4776788" y="3454400"/>
          <p14:tracePt t="27551" x="4776788" y="3446463"/>
          <p14:tracePt t="27567" x="4776788" y="3429000"/>
          <p14:tracePt t="27567" x="4776788" y="3411538"/>
          <p14:tracePt t="27584" x="4776788" y="3403600"/>
          <p14:tracePt t="27584" x="4776788" y="3395663"/>
          <p14:tracePt t="27601" x="4776788" y="3386138"/>
          <p14:tracePt t="27602" x="4768850" y="3378200"/>
          <p14:tracePt t="27617" x="4768850" y="3368675"/>
          <p14:tracePt t="27618" x="4759325" y="3368675"/>
          <p14:tracePt t="27634" x="4759325" y="3360738"/>
          <p14:tracePt t="27650" x="4751388" y="3343275"/>
          <p14:tracePt t="27668" x="4741863" y="3327400"/>
          <p14:tracePt t="27668" x="4733925" y="3309938"/>
          <p14:tracePt t="27668" x="4725988" y="3284538"/>
          <p14:tracePt t="27684" x="4716463" y="3275013"/>
          <p14:tracePt t="27685" x="4716463" y="3259138"/>
          <p14:tracePt t="27700" x="4708525" y="3259138"/>
          <p14:tracePt t="27701" x="4708525" y="3249613"/>
          <p14:tracePt t="27734" x="4700588" y="3241675"/>
          <p14:tracePt t="27750" x="4691063" y="3241675"/>
          <p14:tracePt t="27751" x="4691063" y="3232150"/>
          <p14:tracePt t="27767" x="4683125" y="3224213"/>
          <p14:tracePt t="27784" x="4673600" y="3216275"/>
          <p14:tracePt t="27784" x="4665663" y="3206750"/>
          <p14:tracePt t="27801" x="4657725" y="3206750"/>
          <p14:tracePt t="27802" x="4648200" y="3198813"/>
          <p14:tracePt t="27817" x="4632325" y="3198813"/>
          <p14:tracePt t="27818" x="4605338" y="3190875"/>
          <p14:tracePt t="27834" x="4589463" y="3181350"/>
          <p14:tracePt t="27834" x="4572000" y="3173413"/>
          <p14:tracePt t="27850" x="4554538" y="3173413"/>
          <p14:tracePt t="27851" x="4529138" y="3173413"/>
          <p14:tracePt t="27868" x="4521200" y="3173413"/>
          <p14:tracePt t="27884" x="4503738" y="3173413"/>
          <p14:tracePt t="27884" x="4495800" y="3173413"/>
          <p14:tracePt t="27900" x="4486275" y="3173413"/>
          <p14:tracePt t="27901" x="4478338" y="3173413"/>
          <p14:tracePt t="27934" x="4470400" y="3173413"/>
          <p14:tracePt t="27950" x="4460875" y="3173413"/>
          <p14:tracePt t="27967" x="4452938" y="3173413"/>
          <p14:tracePt t="27967" x="4435475" y="3190875"/>
          <p14:tracePt t="27984" x="4418013" y="3190875"/>
          <p14:tracePt t="27984" x="4418013" y="3198813"/>
          <p14:tracePt t="28001" x="4402138" y="3206750"/>
          <p14:tracePt t="28001" x="4384675" y="3206750"/>
          <p14:tracePt t="28017" x="4384675" y="3216275"/>
          <p14:tracePt t="28034" x="4367213" y="3216275"/>
          <p14:tracePt t="28034" x="4359275" y="3232150"/>
          <p14:tracePt t="28051" x="4349750" y="3232150"/>
          <p14:tracePt t="28068" x="4341813" y="3249613"/>
          <p14:tracePt t="28068" x="4333875" y="3267075"/>
          <p14:tracePt t="28083" x="4333875" y="3275013"/>
          <p14:tracePt t="28100" x="4333875" y="3292475"/>
          <p14:tracePt t="28117" x="4333875" y="3300413"/>
          <p14:tracePt t="28117" x="4324350" y="3317875"/>
          <p14:tracePt t="28134" x="4324350" y="3335338"/>
          <p14:tracePt t="28135" x="4316413" y="3343275"/>
          <p14:tracePt t="28150" x="4316413" y="3360738"/>
          <p14:tracePt t="28150" x="4316413" y="3368675"/>
          <p14:tracePt t="28167" x="4316413" y="3386138"/>
          <p14:tracePt t="28184" x="4316413" y="3403600"/>
          <p14:tracePt t="28201" x="4306888" y="3411538"/>
          <p14:tracePt t="28217" x="4306888" y="3429000"/>
          <p14:tracePt t="28217" x="4306888" y="3436938"/>
          <p14:tracePt t="28233" x="4306888" y="3446463"/>
          <p14:tracePt t="28250" x="4306888" y="3462338"/>
          <p14:tracePt t="28251" x="4306888" y="3479800"/>
          <p14:tracePt t="28268" x="4306888" y="3497263"/>
          <p14:tracePt t="28268" x="4306888" y="3505200"/>
          <p14:tracePt t="28283" x="4316413" y="3514725"/>
          <p14:tracePt t="28284" x="4324350" y="3514725"/>
          <p14:tracePt t="28300" x="4324350" y="3522663"/>
          <p14:tracePt t="28300" x="4333875" y="3530600"/>
          <p14:tracePt t="28317" x="4341813" y="3540125"/>
          <p14:tracePt t="28334" x="4349750" y="3548063"/>
          <p14:tracePt t="28335" x="4359275" y="3548063"/>
          <p14:tracePt t="28350" x="4367213" y="3557588"/>
          <p14:tracePt t="28351" x="4384675" y="3565525"/>
          <p14:tracePt t="28367" x="4402138" y="3573463"/>
          <p14:tracePt t="28367" x="4427538" y="3590925"/>
          <p14:tracePt t="28383" x="4443413" y="3598863"/>
          <p14:tracePt t="28384" x="4460875" y="3598863"/>
          <p14:tracePt t="28401" x="4486275" y="3608388"/>
          <p14:tracePt t="28402" x="4511675" y="3608388"/>
          <p14:tracePt t="28417" x="4529138" y="3616325"/>
          <p14:tracePt t="28417" x="4546600" y="3616325"/>
          <p14:tracePt t="28433" x="4564063" y="3616325"/>
          <p14:tracePt t="28434" x="4579938" y="3616325"/>
          <p14:tracePt t="28450" x="4597400" y="3616325"/>
          <p14:tracePt t="28451" x="4605338" y="3616325"/>
          <p14:tracePt t="28468" x="4614863" y="3616325"/>
          <p14:tracePt t="28483" x="4622800" y="3616325"/>
          <p14:tracePt t="28484" x="4648200" y="3616325"/>
          <p14:tracePt t="28500" x="4665663" y="3616325"/>
          <p14:tracePt t="28517" x="4700588" y="3616325"/>
          <p14:tracePt t="28517" x="4733925" y="3616325"/>
          <p14:tracePt t="28534" x="4741863" y="3616325"/>
          <p14:tracePt t="28535" x="4751388" y="3616325"/>
          <p14:tracePt t="28550" x="4759325" y="3616325"/>
          <p14:tracePt t="28567" x="4759325" y="3608388"/>
          <p14:tracePt t="28583" x="4759325" y="3598863"/>
          <p14:tracePt t="28601" x="4768850" y="3582988"/>
          <p14:tracePt t="28601" x="4776788" y="3582988"/>
          <p14:tracePt t="28617" x="4776788" y="3573463"/>
          <p14:tracePt t="28633" x="4784725" y="3565525"/>
          <p14:tracePt t="28634" x="4794250" y="3557588"/>
          <p14:tracePt t="28650" x="4802188" y="3548063"/>
          <p14:tracePt t="28668" x="4802188" y="3540125"/>
          <p14:tracePt t="28683" x="4810125" y="3530600"/>
          <p14:tracePt t="28701" x="4819650" y="3522663"/>
          <p14:tracePt t="28717" x="4827588" y="3505200"/>
          <p14:tracePt t="28734" x="4827588" y="3479800"/>
          <p14:tracePt t="28750" x="4827588" y="3462338"/>
          <p14:tracePt t="28750" x="4837113" y="3429000"/>
          <p14:tracePt t="28767" x="4837113" y="3403600"/>
          <p14:tracePt t="28767" x="4837113" y="3395663"/>
          <p14:tracePt t="28783" x="4837113" y="3386138"/>
          <p14:tracePt t="28784" x="4837113" y="3378200"/>
          <p14:tracePt t="28801" x="4837113" y="3368675"/>
          <p14:tracePt t="28817" x="4837113" y="3360738"/>
          <p14:tracePt t="28833" x="4827588" y="3352800"/>
          <p14:tracePt t="28834" x="4819650" y="3343275"/>
          <p14:tracePt t="28850" x="4810125" y="3327400"/>
          <p14:tracePt t="28851" x="4802188" y="3317875"/>
          <p14:tracePt t="28867" x="4784725" y="3309938"/>
          <p14:tracePt t="28868" x="4776788" y="3292475"/>
          <p14:tracePt t="28883" x="4759325" y="3275013"/>
          <p14:tracePt t="28884" x="4751388" y="3267075"/>
          <p14:tracePt t="28900" x="4741863" y="3259138"/>
          <p14:tracePt t="28901" x="4708525" y="3232150"/>
          <p14:tracePt t="28917" x="4691063" y="3224213"/>
          <p14:tracePt t="28917" x="4673600" y="3206750"/>
          <p14:tracePt t="28934" x="4665663" y="3206750"/>
          <p14:tracePt t="28934" x="4648200" y="3190875"/>
          <p14:tracePt t="28950" x="4640263" y="3190875"/>
          <p14:tracePt t="28967" x="4622800" y="3181350"/>
          <p14:tracePt t="28967" x="4579938" y="3163888"/>
          <p14:tracePt t="28983" x="4554538" y="3163888"/>
          <p14:tracePt t="28984" x="4529138" y="3163888"/>
          <p14:tracePt t="29001" x="4511675" y="3163888"/>
          <p14:tracePt t="29001" x="4495800" y="3163888"/>
          <p14:tracePt t="29017" x="4470400" y="3163888"/>
          <p14:tracePt t="29033" x="4452938" y="3163888"/>
          <p14:tracePt t="29034" x="4418013" y="3163888"/>
          <p14:tracePt t="29068" x="4384675" y="3173413"/>
          <p14:tracePt t="29068" x="4333875" y="3198813"/>
          <p14:tracePt t="29083" x="4316413" y="3206750"/>
          <p14:tracePt t="29100" x="4306888" y="3206750"/>
          <p14:tracePt t="29101" x="4281488" y="3232150"/>
          <p14:tracePt t="29116" x="4265613" y="3241675"/>
          <p14:tracePt t="29117" x="4256088" y="3249613"/>
          <p14:tracePt t="29134" x="4248150" y="3267075"/>
          <p14:tracePt t="29135" x="4238625" y="3267075"/>
          <p14:tracePt t="29150" x="4230688" y="3292475"/>
          <p14:tracePt t="29167" x="4222750" y="3309938"/>
          <p14:tracePt t="29183" x="4222750" y="3317875"/>
          <p14:tracePt t="29184" x="4213225" y="3335338"/>
          <p14:tracePt t="29201" x="4213225" y="3343275"/>
          <p14:tracePt t="29201" x="4213225" y="3352800"/>
          <p14:tracePt t="29217" x="4213225" y="3378200"/>
          <p14:tracePt t="29217" x="4213225" y="3411538"/>
          <p14:tracePt t="29233" x="4213225" y="3429000"/>
          <p14:tracePt t="29250" x="4213225" y="3446463"/>
          <p14:tracePt t="29250" x="4213225" y="3471863"/>
          <p14:tracePt t="29267" x="4213225" y="3489325"/>
          <p14:tracePt t="29268" x="4230688" y="3505200"/>
          <p14:tracePt t="29283" x="4230688" y="3522663"/>
          <p14:tracePt t="29284" x="4238625" y="3540125"/>
          <p14:tracePt t="29300" x="4238625" y="3548063"/>
          <p14:tracePt t="29300" x="4256088" y="3573463"/>
          <p14:tracePt t="29317" x="4265613" y="3582988"/>
          <p14:tracePt t="29317" x="4273550" y="3598863"/>
          <p14:tracePt t="29334" x="4281488" y="3608388"/>
          <p14:tracePt t="29334" x="4298950" y="3616325"/>
          <p14:tracePt t="29350" x="4298950" y="3625850"/>
          <p14:tracePt t="29351" x="4316413" y="3625850"/>
          <p14:tracePt t="29366" x="4333875" y="3625850"/>
          <p14:tracePt t="29383" x="4349750" y="3625850"/>
          <p14:tracePt t="29400" x="4367213" y="3625850"/>
          <p14:tracePt t="29401" x="4384675" y="3625850"/>
          <p14:tracePt t="29416" x="4402138" y="3625850"/>
          <p14:tracePt t="29433" x="4418013" y="3625850"/>
          <p14:tracePt t="29434" x="4452938" y="3633788"/>
          <p14:tracePt t="29450" x="4470400" y="3633788"/>
          <p14:tracePt t="29450" x="4470400" y="3641725"/>
          <p14:tracePt t="29467" x="4478338" y="3641725"/>
          <p14:tracePt t="29516" x="4486275" y="3641725"/>
          <p14:tracePt t="29525" x="4495800" y="3641725"/>
          <p14:tracePt t="29534" x="4529138" y="3641725"/>
          <p14:tracePt t="29550" x="4554538" y="3633788"/>
          <p14:tracePt t="29551" x="0" y="0"/>
        </p14:tracePtLst>
        <p14:tracePtLst>
          <p14:tracePt t="30429" x="5945188" y="3462338"/>
          <p14:tracePt t="30436" x="5937250" y="3454400"/>
          <p14:tracePt t="30444" x="5927725" y="3446463"/>
          <p14:tracePt t="30452" x="5927725" y="3429000"/>
          <p14:tracePt t="30466" x="5919788" y="3411538"/>
          <p14:tracePt t="30483" x="5919788" y="3395663"/>
          <p14:tracePt t="30483" x="5911850" y="3386138"/>
          <p14:tracePt t="30500" x="5911850" y="3378200"/>
          <p14:tracePt t="30501" x="5911850" y="3352800"/>
          <p14:tracePt t="30516" x="5911850" y="3343275"/>
          <p14:tracePt t="30517" x="5902325" y="3335338"/>
          <p14:tracePt t="30533" x="5902325" y="3327400"/>
          <p14:tracePt t="30533" x="5894388" y="3317875"/>
          <p14:tracePt t="30549" x="5894388" y="3309938"/>
          <p14:tracePt t="30550" x="5884863" y="3292475"/>
          <p14:tracePt t="30567" x="5876925" y="3284538"/>
          <p14:tracePt t="30567" x="5868988" y="3275013"/>
          <p14:tracePt t="30583" x="5859463" y="3259138"/>
          <p14:tracePt t="30583" x="5851525" y="3241675"/>
          <p14:tracePt t="30600" x="5834063" y="3224213"/>
          <p14:tracePt t="30616" x="5826125" y="3216275"/>
          <p14:tracePt t="30617" x="5816600" y="3206750"/>
          <p14:tracePt t="30634" x="5816600" y="3198813"/>
          <p14:tracePt t="30634" x="5808663" y="3198813"/>
          <p14:tracePt t="30649" x="5808663" y="3190875"/>
          <p14:tracePt t="30650" x="5791200" y="3190875"/>
          <p14:tracePt t="30666" x="5775325" y="3181350"/>
          <p14:tracePt t="30683" x="5765800" y="3181350"/>
          <p14:tracePt t="30700" x="5757863" y="3181350"/>
          <p14:tracePt t="30701" x="5732463" y="3173413"/>
          <p14:tracePt t="30716" x="5715000" y="3173413"/>
          <p14:tracePt t="30733" x="5707063" y="3173413"/>
          <p14:tracePt t="30733" x="5697538" y="3173413"/>
          <p14:tracePt t="30749" x="5689600" y="3173413"/>
          <p14:tracePt t="30750" x="5664200" y="3173413"/>
          <p14:tracePt t="30767" x="5654675" y="3173413"/>
          <p14:tracePt t="30783" x="5646738" y="3181350"/>
          <p14:tracePt t="30783" x="5613400" y="3198813"/>
          <p14:tracePt t="30800" x="5595938" y="3216275"/>
          <p14:tracePt t="30816" x="5578475" y="3224213"/>
          <p14:tracePt t="30817" x="5561013" y="3241675"/>
          <p14:tracePt t="30834" x="5553075" y="3249613"/>
          <p14:tracePt t="30834" x="5545138" y="3259138"/>
          <p14:tracePt t="30849" x="5535613" y="3267075"/>
          <p14:tracePt t="30866" x="5527675" y="3275013"/>
          <p14:tracePt t="30883" x="5518150" y="3284538"/>
          <p14:tracePt t="30883" x="5510213" y="3284538"/>
          <p14:tracePt t="30900" x="5510213" y="3300413"/>
          <p14:tracePt t="30901" x="5492750" y="3317875"/>
          <p14:tracePt t="30916" x="5484813" y="3335338"/>
          <p14:tracePt t="30916" x="5484813" y="3352800"/>
          <p14:tracePt t="30933" x="5476875" y="3368675"/>
          <p14:tracePt t="30934" x="5476875" y="3386138"/>
          <p14:tracePt t="30949" x="5476875" y="3403600"/>
          <p14:tracePt t="30967" x="5476875" y="3411538"/>
          <p14:tracePt t="30983" x="5476875" y="3421063"/>
          <p14:tracePt t="30999" x="5476875" y="3429000"/>
          <p14:tracePt t="31000" x="5476875" y="3446463"/>
          <p14:tracePt t="31016" x="5484813" y="3471863"/>
          <p14:tracePt t="31017" x="5492750" y="3489325"/>
          <p14:tracePt t="31035" x="5510213" y="3540125"/>
          <p14:tracePt t="31050" x="5527675" y="3557588"/>
          <p14:tracePt t="31066" x="5535613" y="3573463"/>
          <p14:tracePt t="31083" x="5545138" y="3573463"/>
          <p14:tracePt t="31083" x="5553075" y="3573463"/>
          <p14:tracePt t="31100" x="5553075" y="3582988"/>
          <p14:tracePt t="31101" x="5561013" y="3590925"/>
          <p14:tracePt t="31116" x="5578475" y="3598863"/>
          <p14:tracePt t="31117" x="5586413" y="3608388"/>
          <p14:tracePt t="31133" x="5595938" y="3616325"/>
          <p14:tracePt t="31134" x="5613400" y="3625850"/>
          <p14:tracePt t="31149" x="5621338" y="3625850"/>
          <p14:tracePt t="31150" x="5638800" y="3625850"/>
          <p14:tracePt t="31167" x="5646738" y="3625850"/>
          <p14:tracePt t="31167" x="5664200" y="3625850"/>
          <p14:tracePt t="31183" x="5672138" y="3625850"/>
          <p14:tracePt t="31183" x="5689600" y="3625850"/>
          <p14:tracePt t="31199" x="5697538" y="3625850"/>
          <p14:tracePt t="31220" x="5707063" y="3625850"/>
          <p14:tracePt t="31236" x="5715000" y="3625850"/>
          <p14:tracePt t="31253" x="5722938" y="3625850"/>
          <p14:tracePt t="31266" x="5748338" y="3625850"/>
          <p14:tracePt t="31283" x="5765800" y="3625850"/>
          <p14:tracePt t="31283" x="5783263" y="3625850"/>
          <p14:tracePt t="31300" x="5800725" y="3625850"/>
          <p14:tracePt t="31300" x="5808663" y="3625850"/>
          <p14:tracePt t="31316" x="5816600" y="3616325"/>
          <p14:tracePt t="31317" x="5826125" y="3616325"/>
          <p14:tracePt t="31349" x="5834063" y="3616325"/>
          <p14:tracePt t="31367" x="5843588" y="3616325"/>
          <p14:tracePt t="31383" x="5851525" y="3598863"/>
          <p14:tracePt t="31383" x="5876925" y="3598863"/>
          <p14:tracePt t="31399" x="5884863" y="3598863"/>
          <p14:tracePt t="31400" x="5894388" y="3598863"/>
          <p14:tracePt t="31416" x="5894388" y="3590925"/>
          <p14:tracePt t="31433" x="5902325" y="3590925"/>
          <p14:tracePt t="31453" x="5911850" y="3590925"/>
          <p14:tracePt t="31469" x="5911850" y="3582988"/>
          <p14:tracePt t="31484" x="5919788" y="3573463"/>
          <p14:tracePt t="31500" x="5919788" y="3565525"/>
          <p14:tracePt t="31500" x="5927725" y="3565525"/>
          <p14:tracePt t="31516" x="5927725" y="3557588"/>
          <p14:tracePt t="31517" x="5927725" y="3548063"/>
          <p14:tracePt t="31533" x="5937250" y="3548063"/>
          <p14:tracePt t="31549" x="5937250" y="3540125"/>
          <p14:tracePt t="31550" x="5945188" y="3540125"/>
          <p14:tracePt t="31567" x="5945188" y="3530600"/>
          <p14:tracePt t="31582" x="5945188" y="3522663"/>
          <p14:tracePt t="31599" x="5953125" y="3514725"/>
          <p14:tracePt t="31616" x="5962650" y="3505200"/>
          <p14:tracePt t="31616" x="5962650" y="3497263"/>
          <p14:tracePt t="31633" x="5962650" y="3489325"/>
          <p14:tracePt t="31649" x="5962650" y="3479800"/>
          <p14:tracePt t="31666" x="5962650" y="3471863"/>
          <p14:tracePt t="31666" x="5962650" y="3454400"/>
          <p14:tracePt t="31682" x="5962650" y="3446463"/>
          <p14:tracePt t="31683" x="5962650" y="3421063"/>
          <p14:tracePt t="31700" x="5962650" y="3403600"/>
          <p14:tracePt t="31716" x="5962650" y="3395663"/>
          <p14:tracePt t="31733" x="5962650" y="3386138"/>
          <p14:tracePt t="31749" x="5962650" y="3378200"/>
          <p14:tracePt t="31750" x="5953125" y="3360738"/>
          <p14:tracePt t="31767" x="5945188" y="3343275"/>
          <p14:tracePt t="31767" x="5927725" y="3327400"/>
          <p14:tracePt t="31782" x="5919788" y="3317875"/>
          <p14:tracePt t="31783" x="5902325" y="3300413"/>
          <p14:tracePt t="31799" x="5884863" y="3267075"/>
          <p14:tracePt t="31800" x="5868988" y="3249613"/>
          <p14:tracePt t="31816" x="5843588" y="3224213"/>
          <p14:tracePt t="31816" x="5834063" y="3216275"/>
          <p14:tracePt t="31834" x="5826125" y="3206750"/>
          <p14:tracePt t="31834" x="5816600" y="3206750"/>
          <p14:tracePt t="31849" x="5808663" y="3198813"/>
          <p14:tracePt t="31850" x="5775325" y="3181350"/>
          <p14:tracePt t="31866" x="5765800" y="3173413"/>
          <p14:tracePt t="31882" x="5757863" y="3173413"/>
          <p14:tracePt t="31883" x="5740400" y="3163888"/>
          <p14:tracePt t="31900" x="5732463" y="3163888"/>
          <p14:tracePt t="31900" x="5697538" y="3148013"/>
          <p14:tracePt t="31916" x="5681663" y="3148013"/>
          <p14:tracePt t="31916" x="5664200" y="3148013"/>
          <p14:tracePt t="31932" x="5646738" y="3138488"/>
          <p14:tracePt t="31933" x="5621338" y="3138488"/>
          <p14:tracePt t="31949" x="5613400" y="3138488"/>
          <p14:tracePt t="31966" x="5603875" y="3138488"/>
          <p14:tracePt t="31967" x="5578475" y="3138488"/>
          <p14:tracePt t="31982" x="5570538" y="3138488"/>
          <p14:tracePt t="31999" x="5561013" y="3138488"/>
          <p14:tracePt t="32016" x="5545138" y="3138488"/>
          <p14:tracePt t="32033" x="5535613" y="3148013"/>
          <p14:tracePt t="32034" x="5510213" y="3173413"/>
          <p14:tracePt t="32049" x="5502275" y="3181350"/>
          <p14:tracePt t="32050" x="5492750" y="3190875"/>
          <p14:tracePt t="32066" x="5484813" y="3198813"/>
          <p14:tracePt t="32066" x="5476875" y="3216275"/>
          <p14:tracePt t="32082" x="5449888" y="3241675"/>
          <p14:tracePt t="32083" x="5434013" y="3275013"/>
          <p14:tracePt t="32100" x="5416550" y="3284538"/>
          <p14:tracePt t="32100" x="5399088" y="3327400"/>
          <p14:tracePt t="32116" x="5381625" y="3360738"/>
          <p14:tracePt t="32116" x="5381625" y="3378200"/>
          <p14:tracePt t="32132" x="5373688" y="3403600"/>
          <p14:tracePt t="32133" x="5373688" y="3411538"/>
          <p14:tracePt t="32149" x="5373688" y="3421063"/>
          <p14:tracePt t="32150" x="5373688" y="3436938"/>
          <p14:tracePt t="32166" x="5373688" y="3446463"/>
          <p14:tracePt t="32182" x="5373688" y="3462338"/>
          <p14:tracePt t="32183" x="5373688" y="3479800"/>
          <p14:tracePt t="32216" x="5373688" y="3505200"/>
          <p14:tracePt t="32216" x="5381625" y="3522663"/>
          <p14:tracePt t="32233" x="5381625" y="3530600"/>
          <p14:tracePt t="32249" x="5391150" y="3540125"/>
          <p14:tracePt t="32250" x="5391150" y="3548063"/>
          <p14:tracePt t="32266" x="5399088" y="3557588"/>
          <p14:tracePt t="32267" x="5416550" y="3565525"/>
          <p14:tracePt t="32282" x="5424488" y="3582988"/>
          <p14:tracePt t="32283" x="5441950" y="3598863"/>
          <p14:tracePt t="32300" x="5459413" y="3616325"/>
          <p14:tracePt t="32300" x="5502275" y="3651250"/>
          <p14:tracePt t="32316" x="5545138" y="3667125"/>
          <p14:tracePt t="32316" x="5561013" y="3667125"/>
          <p14:tracePt t="32332" x="5578475" y="3676650"/>
          <p14:tracePt t="32333" x="5595938" y="3676650"/>
          <p14:tracePt t="32349" x="5613400" y="3676650"/>
          <p14:tracePt t="32350" x="5621338" y="3676650"/>
          <p14:tracePt t="32366" x="5646738" y="3676650"/>
          <p14:tracePt t="32382" x="5664200" y="3676650"/>
          <p14:tracePt t="32399" x="5707063" y="3659188"/>
          <p14:tracePt t="32400" x="5757863" y="3625850"/>
          <p14:tracePt t="32416" x="5765800" y="3608388"/>
          <p14:tracePt t="32416" x="5791200" y="3590925"/>
          <p14:tracePt t="32433" x="5826125" y="3557588"/>
          <p14:tracePt t="32434" x="5826125" y="3548063"/>
          <p14:tracePt t="32434" x="0" y="0"/>
        </p14:tracePtLst>
        <p14:tracePtLst>
          <p14:tracePt t="34749" x="460375" y="4197350"/>
          <p14:tracePt t="34812" x="460375" y="4205288"/>
          <p14:tracePt t="34820" x="460375" y="4213225"/>
          <p14:tracePt t="34828" x="460375" y="4230688"/>
          <p14:tracePt t="34836" x="460375" y="4248150"/>
          <p14:tracePt t="34848" x="460375" y="4265613"/>
          <p14:tracePt t="34865" x="460375" y="4291013"/>
          <p14:tracePt t="34865" x="460375" y="4316413"/>
          <p14:tracePt t="34881" x="469900" y="4341813"/>
          <p14:tracePt t="34882" x="477838" y="4359275"/>
          <p14:tracePt t="34899" x="485775" y="4375150"/>
          <p14:tracePt t="34899" x="485775" y="4384675"/>
          <p14:tracePt t="34915" x="495300" y="4402138"/>
          <p14:tracePt t="34915" x="503238" y="4402138"/>
          <p14:tracePt t="34932" x="511175" y="4410075"/>
          <p14:tracePt t="34932" x="528638" y="4410075"/>
          <p14:tracePt t="34949" x="546100" y="4418013"/>
          <p14:tracePt t="34966" x="563563" y="4418013"/>
          <p14:tracePt t="34966" x="571500" y="4418013"/>
          <p14:tracePt t="34982" x="588963" y="4427538"/>
          <p14:tracePt t="34982" x="614363" y="4427538"/>
          <p14:tracePt t="34998" x="647700" y="4435475"/>
          <p14:tracePt t="34998" x="665163" y="4443413"/>
          <p14:tracePt t="35015" x="700088" y="4460875"/>
          <p14:tracePt t="35015" x="750888" y="4470400"/>
          <p14:tracePt t="35032" x="768350" y="4470400"/>
          <p14:tracePt t="35033" x="801688" y="4478338"/>
          <p14:tracePt t="35048" x="852488" y="4486275"/>
          <p14:tracePt t="35049" x="869950" y="4486275"/>
          <p14:tracePt t="35065" x="895350" y="4495800"/>
          <p14:tracePt t="35065" x="920750" y="4495800"/>
          <p14:tracePt t="35081" x="946150" y="4495800"/>
          <p14:tracePt t="35099" x="963613" y="4503738"/>
          <p14:tracePt t="35099" x="1006475" y="4511675"/>
          <p14:tracePt t="35115" x="1041400" y="4511675"/>
          <p14:tracePt t="35116" x="1066800" y="4511675"/>
          <p14:tracePt t="35131" x="1100138" y="4511675"/>
          <p14:tracePt t="35132" x="1135063" y="4511675"/>
          <p14:tracePt t="35149" x="1262063" y="4511675"/>
          <p14:tracePt t="35166" x="1296988" y="4511675"/>
          <p14:tracePt t="35182" x="1304925" y="4511675"/>
          <p14:tracePt t="35198" x="1312863" y="4511675"/>
          <p14:tracePt t="35215" x="1322388" y="4511675"/>
          <p14:tracePt t="35232" x="1330325" y="4511675"/>
          <p14:tracePt t="35233" x="1373188" y="4511675"/>
          <p14:tracePt t="35248" x="1398588" y="4511675"/>
          <p14:tracePt t="35249" x="1423988" y="4511675"/>
          <p14:tracePt t="35265" x="1441450" y="4521200"/>
          <p14:tracePt t="35265" x="1466850" y="4521200"/>
          <p14:tracePt t="35282" x="1484313" y="4521200"/>
          <p14:tracePt t="35282" x="1501775" y="4521200"/>
          <p14:tracePt t="35299" x="1535113" y="4521200"/>
          <p14:tracePt t="35315" x="1560513" y="4521200"/>
          <p14:tracePt t="35315" x="1628775" y="4529138"/>
          <p14:tracePt t="35331" x="1681163" y="4538663"/>
          <p14:tracePt t="35348" x="1747838" y="4538663"/>
          <p14:tracePt t="35366" x="1825625" y="4546600"/>
          <p14:tracePt t="35381" x="1927225" y="4554538"/>
          <p14:tracePt t="35382" x="1962150" y="4554538"/>
          <p14:tracePt t="35398" x="1979613" y="4554538"/>
          <p14:tracePt t="35398" x="1987550" y="4554538"/>
          <p14:tracePt t="35415" x="1995488" y="4554538"/>
          <p14:tracePt t="35432" x="2012950" y="4554538"/>
          <p14:tracePt t="35432" x="2055813" y="4554538"/>
          <p14:tracePt t="35448" x="2073275" y="4554538"/>
          <p14:tracePt t="35465" x="2106613" y="4546600"/>
          <p14:tracePt t="35465" x="2157413" y="4538663"/>
          <p14:tracePt t="35481" x="2174875" y="4529138"/>
          <p14:tracePt t="35482" x="2192338" y="4521200"/>
          <p14:tracePt t="35499" x="2200275" y="4521200"/>
          <p14:tracePt t="35499" x="2217738" y="4511675"/>
          <p14:tracePt t="35515" x="2225675" y="4503738"/>
          <p14:tracePt t="35515" x="2235200" y="4495800"/>
          <p14:tracePt t="35532" x="2243138" y="4495800"/>
          <p14:tracePt t="35532" x="2260600" y="4486275"/>
          <p14:tracePt t="35548" x="2278063" y="4478338"/>
          <p14:tracePt t="35549" x="2311400" y="4478338"/>
          <p14:tracePt t="35565" x="2336800" y="4470400"/>
          <p14:tracePt t="35566" x="2346325" y="4460875"/>
          <p14:tracePt t="35581" x="2354263" y="4452938"/>
          <p14:tracePt t="35582" x="2371725" y="4452938"/>
          <p14:tracePt t="35598" x="2379663" y="4443413"/>
          <p14:tracePt t="35615" x="2387600" y="4435475"/>
          <p14:tracePt t="35632" x="2397125" y="4427538"/>
          <p14:tracePt t="35648" x="2405063" y="4427538"/>
          <p14:tracePt t="35649" x="2414588" y="4410075"/>
          <p14:tracePt t="35665" x="2430463" y="4410075"/>
          <p14:tracePt t="35681" x="2430463" y="4402138"/>
          <p14:tracePt t="35681" x="2439988" y="4402138"/>
          <p14:tracePt t="35699" x="2447925" y="4402138"/>
          <p14:tracePt t="35715" x="2447925" y="4392613"/>
          <p14:tracePt t="35731" x="2455863" y="4384675"/>
          <p14:tracePt t="35749" x="2465388" y="4375150"/>
          <p14:tracePt t="35765" x="2465388" y="4367213"/>
          <p14:tracePt t="35781" x="2465388" y="4359275"/>
          <p14:tracePt t="35798" x="2465388" y="4341813"/>
          <p14:tracePt t="35799" x="2473325" y="4324350"/>
          <p14:tracePt t="35815" x="2473325" y="4306888"/>
          <p14:tracePt t="35815" x="2473325" y="4291013"/>
          <p14:tracePt t="35832" x="2473325" y="4281488"/>
          <p14:tracePt t="35832" x="2473325" y="4273550"/>
          <p14:tracePt t="35848" x="2465388" y="4265613"/>
          <p14:tracePt t="35865" x="2455863" y="4256088"/>
          <p14:tracePt t="35865" x="2447925" y="4248150"/>
          <p14:tracePt t="35881" x="2439988" y="4230688"/>
          <p14:tracePt t="35882" x="2422525" y="4222750"/>
          <p14:tracePt t="35899" x="2422525" y="4213225"/>
          <p14:tracePt t="35899" x="2405063" y="4205288"/>
          <p14:tracePt t="35915" x="2387600" y="4197350"/>
          <p14:tracePt t="35915" x="2371725" y="4179888"/>
          <p14:tracePt t="35931" x="2336800" y="4154488"/>
          <p14:tracePt t="35932" x="2278063" y="4111625"/>
          <p14:tracePt t="35948" x="2252663" y="4094163"/>
          <p14:tracePt t="35949" x="2217738" y="4086225"/>
          <p14:tracePt t="35965" x="2192338" y="4068763"/>
          <p14:tracePt t="35966" x="2166938" y="4060825"/>
          <p14:tracePt t="35981" x="2141538" y="4051300"/>
          <p14:tracePt t="35982" x="2106613" y="4043363"/>
          <p14:tracePt t="35998" x="2089150" y="4033838"/>
          <p14:tracePt t="35999" x="2073275" y="4033838"/>
          <p14:tracePt t="36015" x="2055813" y="4033838"/>
          <p14:tracePt t="36015" x="2030413" y="4033838"/>
          <p14:tracePt t="36032" x="2012950" y="4033838"/>
          <p14:tracePt t="36032" x="1995488" y="4033838"/>
          <p14:tracePt t="36049" x="1962150" y="4025900"/>
          <p14:tracePt t="36065" x="1936750" y="4025900"/>
          <p14:tracePt t="36065" x="1911350" y="4025900"/>
          <p14:tracePt t="36081" x="1893888" y="4025900"/>
          <p14:tracePt t="36099" x="1876425" y="4025900"/>
          <p14:tracePt t="36099" x="1800225" y="4025900"/>
          <p14:tracePt t="36115" x="1774825" y="4025900"/>
          <p14:tracePt t="36131" x="1731963" y="4025900"/>
          <p14:tracePt t="36148" x="1646238" y="4017963"/>
          <p14:tracePt t="36148" x="1544638" y="4017963"/>
          <p14:tracePt t="36165" x="1509713" y="4017963"/>
          <p14:tracePt t="36166" x="1476375" y="4017963"/>
          <p14:tracePt t="36181" x="1458913" y="4008438"/>
          <p14:tracePt t="36182" x="1433513" y="4008438"/>
          <p14:tracePt t="36198" x="1416050" y="4008438"/>
          <p14:tracePt t="36198" x="1398588" y="4008438"/>
          <p14:tracePt t="36214" x="1365250" y="4008438"/>
          <p14:tracePt t="36215" x="1312863" y="4008438"/>
          <p14:tracePt t="36232" x="1279525" y="4008438"/>
          <p14:tracePt t="36248" x="1254125" y="4008438"/>
          <p14:tracePt t="36248" x="1185863" y="4008438"/>
          <p14:tracePt t="36264" x="1160463" y="4008438"/>
          <p14:tracePt t="36281" x="1135063" y="4008438"/>
          <p14:tracePt t="36282" x="1082675" y="4008438"/>
          <p14:tracePt t="36299" x="1074738" y="4008438"/>
          <p14:tracePt t="36314" x="1066800" y="4008438"/>
          <p14:tracePt t="36315" x="1049338" y="4008438"/>
          <p14:tracePt t="36331" x="1041400" y="4008438"/>
          <p14:tracePt t="36348" x="1023938" y="4008438"/>
          <p14:tracePt t="36365" x="963613" y="4000500"/>
          <p14:tracePt t="36366" x="930275" y="4000500"/>
          <p14:tracePt t="36381" x="912813" y="4000500"/>
          <p14:tracePt t="36398" x="887413" y="4000500"/>
          <p14:tracePt t="36398" x="852488" y="4000500"/>
          <p14:tracePt t="36414" x="844550" y="4000500"/>
          <p14:tracePt t="36432" x="836613" y="4000500"/>
          <p14:tracePt t="36432" x="827088" y="4000500"/>
          <p14:tracePt t="36448" x="819150" y="4000500"/>
          <p14:tracePt t="36464" x="809625" y="4000500"/>
          <p14:tracePt t="36465" x="793750" y="4000500"/>
          <p14:tracePt t="36481" x="776288" y="4000500"/>
          <p14:tracePt t="36499" x="758825" y="4000500"/>
          <p14:tracePt t="36499" x="733425" y="4008438"/>
          <p14:tracePt t="36514" x="715963" y="4008438"/>
          <p14:tracePt t="36515" x="700088" y="4008438"/>
          <p14:tracePt t="36531" x="690563" y="4008438"/>
          <p14:tracePt t="36532" x="673100" y="4017963"/>
          <p14:tracePt t="36548" x="657225" y="4017963"/>
          <p14:tracePt t="36548" x="622300" y="4017963"/>
          <p14:tracePt t="36565" x="596900" y="4025900"/>
          <p14:tracePt t="36566" x="588963" y="4033838"/>
          <p14:tracePt t="36581" x="571500" y="4043363"/>
          <p14:tracePt t="36581" x="563563" y="4043363"/>
          <p14:tracePt t="36598" x="538163" y="4043363"/>
          <p14:tracePt t="36614" x="528638" y="4051300"/>
          <p14:tracePt t="36615" x="511175" y="4060825"/>
          <p14:tracePt t="36632" x="503238" y="4060825"/>
          <p14:tracePt t="36632" x="503238" y="4068763"/>
          <p14:tracePt t="36648" x="495300" y="4068763"/>
          <p14:tracePt t="36664" x="485775" y="4076700"/>
          <p14:tracePt t="36665" x="485775" y="4086225"/>
          <p14:tracePt t="36681" x="477838" y="4094163"/>
          <p14:tracePt t="36698" x="469900" y="4102100"/>
          <p14:tracePt t="36699" x="469900" y="4111625"/>
          <p14:tracePt t="36714" x="460375" y="4129088"/>
          <p14:tracePt t="36715" x="452438" y="4144963"/>
          <p14:tracePt t="36731" x="452438" y="4162425"/>
          <p14:tracePt t="36732" x="442913" y="4187825"/>
          <p14:tracePt t="36748" x="442913" y="4205288"/>
          <p14:tracePt t="36748" x="434975" y="4230688"/>
          <p14:tracePt t="36765" x="434975" y="4248150"/>
          <p14:tracePt t="36781" x="434975" y="4256088"/>
          <p14:tracePt t="36798" x="434975" y="4265613"/>
          <p14:tracePt t="36798" x="434975" y="4273550"/>
          <p14:tracePt t="36836" x="434975" y="4281488"/>
          <p14:tracePt t="36852" x="442913" y="4281488"/>
          <p14:tracePt t="36864" x="442913" y="4291013"/>
          <p14:tracePt t="36881" x="452438" y="4291013"/>
          <p14:tracePt t="36900" x="452438" y="4298950"/>
          <p14:tracePt t="36914" x="460375" y="4298950"/>
          <p14:tracePt t="36931" x="469900" y="4306888"/>
          <p14:tracePt t="36948" x="477838" y="4316413"/>
          <p14:tracePt t="36948" x="511175" y="4333875"/>
          <p14:tracePt t="36965" x="538163" y="4349750"/>
          <p14:tracePt t="36966" x="596900" y="4384675"/>
          <p14:tracePt t="36981" x="614363" y="4392613"/>
          <p14:tracePt t="36981" x="639763" y="4410075"/>
          <p14:tracePt t="36998" x="665163" y="4418013"/>
          <p14:tracePt t="36998" x="682625" y="4427538"/>
          <p14:tracePt t="37014" x="700088" y="4435475"/>
          <p14:tracePt t="37015" x="708025" y="4435475"/>
          <p14:tracePt t="37032" x="715963" y="4435475"/>
          <p14:tracePt t="37032" x="725488" y="4443413"/>
          <p14:tracePt t="37048" x="741363" y="4452938"/>
          <p14:tracePt t="37065" x="768350" y="4452938"/>
          <p14:tracePt t="37065" x="784225" y="4452938"/>
          <p14:tracePt t="37081" x="801688" y="4452938"/>
          <p14:tracePt t="37098" x="819150" y="4460875"/>
          <p14:tracePt t="37099" x="862013" y="4470400"/>
          <p14:tracePt t="37114" x="895350" y="4478338"/>
          <p14:tracePt t="37115" x="930275" y="4495800"/>
          <p14:tracePt t="37131" x="955675" y="4495800"/>
          <p14:tracePt t="37132" x="973138" y="4495800"/>
          <p14:tracePt t="37148" x="981075" y="4495800"/>
          <p14:tracePt t="37165" x="1014413" y="4511675"/>
          <p14:tracePt t="37181" x="1031875" y="4511675"/>
          <p14:tracePt t="37198" x="1066800" y="4511675"/>
          <p14:tracePt t="37198" x="1092200" y="4511675"/>
          <p14:tracePt t="37214" x="1109663" y="4511675"/>
          <p14:tracePt t="37215" x="1125538" y="4521200"/>
          <p14:tracePt t="37232" x="1143000" y="4521200"/>
          <p14:tracePt t="37232" x="1160463" y="4521200"/>
          <p14:tracePt t="37248" x="1193800" y="4529138"/>
          <p14:tracePt t="37248" x="1211263" y="4529138"/>
          <p14:tracePt t="37264" x="1236663" y="4538663"/>
          <p14:tracePt t="37265" x="1271588" y="4538663"/>
          <p14:tracePt t="37281" x="1304925" y="4538663"/>
          <p14:tracePt t="37282" x="1330325" y="4538663"/>
          <p14:tracePt t="37298" x="1365250" y="4538663"/>
          <p14:tracePt t="37314" x="1398588" y="4538663"/>
          <p14:tracePt t="37315" x="1449388" y="4538663"/>
          <p14:tracePt t="37331" x="1476375" y="4538663"/>
          <p14:tracePt t="37348" x="1501775" y="4538663"/>
          <p14:tracePt t="37365" x="1552575" y="4538663"/>
          <p14:tracePt t="37381" x="1603375" y="4538663"/>
          <p14:tracePt t="37381" x="1646238" y="4538663"/>
          <p14:tracePt t="37397" x="1681163" y="4538663"/>
          <p14:tracePt t="37398" x="1706563" y="4538663"/>
          <p14:tracePt t="37414" x="1731963" y="4538663"/>
          <p14:tracePt t="37432" x="1757363" y="4538663"/>
          <p14:tracePt t="37432" x="1800225" y="4538663"/>
          <p14:tracePt t="37447" x="1825625" y="4538663"/>
          <p14:tracePt t="37464" x="1833563" y="4538663"/>
          <p14:tracePt t="37465" x="1851025" y="4538663"/>
          <p14:tracePt t="37481" x="1858963" y="4538663"/>
          <p14:tracePt t="37498" x="1876425" y="4529138"/>
          <p14:tracePt t="37499" x="1919288" y="4529138"/>
          <p14:tracePt t="37514" x="1936750" y="4529138"/>
          <p14:tracePt t="37515" x="1962150" y="4529138"/>
          <p14:tracePt t="37531" x="1979613" y="4521200"/>
          <p14:tracePt t="37531" x="2005013" y="4521200"/>
          <p14:tracePt t="37548" x="2012950" y="4511675"/>
          <p14:tracePt t="37565" x="2020888" y="4511675"/>
          <p14:tracePt t="37565" x="2038350" y="4511675"/>
          <p14:tracePt t="37581" x="2047875" y="4503738"/>
          <p14:tracePt t="37581" x="2063750" y="4503738"/>
          <p14:tracePt t="37597" x="2081213" y="4495800"/>
          <p14:tracePt t="37598" x="2089150" y="4495800"/>
          <p14:tracePt t="37614" x="2106613" y="4495800"/>
          <p14:tracePt t="37615" x="2116138" y="4495800"/>
          <p14:tracePt t="37632" x="2124075" y="4495800"/>
          <p14:tracePt t="37647" x="2132013" y="4495800"/>
          <p14:tracePt t="37648" x="2141538" y="4495800"/>
          <p14:tracePt t="37664" x="2149475" y="4495800"/>
          <p14:tracePt t="37664" x="2157413" y="4495800"/>
          <p14:tracePt t="37681" x="2166938" y="4486275"/>
          <p14:tracePt t="37681" x="2174875" y="4486275"/>
          <p14:tracePt t="37698" x="2192338" y="4486275"/>
          <p14:tracePt t="37699" x="2235200" y="4478338"/>
          <p14:tracePt t="37714" x="2243138" y="4470400"/>
          <p14:tracePt t="37715" x="2260600" y="4470400"/>
          <p14:tracePt t="37731" x="2268538" y="4470400"/>
          <p14:tracePt t="37747" x="2278063" y="4470400"/>
          <p14:tracePt t="37748" x="2286000" y="4470400"/>
          <p14:tracePt t="37765" x="2286000" y="4460875"/>
          <p14:tracePt t="37765" x="2293938" y="4452938"/>
          <p14:tracePt t="37781" x="2303463" y="4452938"/>
          <p14:tracePt t="37781" x="2311400" y="4443413"/>
          <p14:tracePt t="37797" x="2319338" y="4435475"/>
          <p14:tracePt t="37814" x="2328863" y="4435475"/>
          <p14:tracePt t="37815" x="2336800" y="4427538"/>
          <p14:tracePt t="37832" x="2336800" y="4418013"/>
          <p14:tracePt t="37847" x="2336800" y="4402138"/>
          <p14:tracePt t="37848" x="2336800" y="4384675"/>
          <p14:tracePt t="37848" x="0" y="0"/>
        </p14:tracePtLst>
        <p14:tracePtLst>
          <p14:tracePt t="38581" x="2720975" y="4470400"/>
          <p14:tracePt t="38652" x="2728913" y="4470400"/>
          <p14:tracePt t="38660" x="2755900" y="4470400"/>
          <p14:tracePt t="38668" x="2771775" y="4470400"/>
          <p14:tracePt t="38680" x="2789238" y="4470400"/>
          <p14:tracePt t="38697" x="2824163" y="4470400"/>
          <p14:tracePt t="38697" x="2857500" y="4470400"/>
          <p14:tracePt t="38714" x="2908300" y="4470400"/>
          <p14:tracePt t="38714" x="2943225" y="4470400"/>
          <p14:tracePt t="38731" x="2968625" y="4470400"/>
          <p14:tracePt t="38732" x="3001963" y="4470400"/>
          <p14:tracePt t="38747" x="3036888" y="4470400"/>
          <p14:tracePt t="38748" x="3087688" y="4470400"/>
          <p14:tracePt t="38764" x="3138488" y="4470400"/>
          <p14:tracePt t="38780" x="3224213" y="4470400"/>
          <p14:tracePt t="38798" x="3275013" y="4460875"/>
          <p14:tracePt t="38798" x="3317875" y="4460875"/>
          <p14:tracePt t="38814" x="3352800" y="4460875"/>
          <p14:tracePt t="38815" x="3368675" y="4460875"/>
          <p14:tracePt t="38830" x="3386138" y="4460875"/>
          <p14:tracePt t="38847" x="3411538" y="4452938"/>
          <p14:tracePt t="38848" x="3446463" y="4452938"/>
          <p14:tracePt t="38864" x="3446463" y="4443413"/>
          <p14:tracePt t="38865" x="3454400" y="4443413"/>
          <p14:tracePt t="38909" x="3462338" y="4443413"/>
          <p14:tracePt t="38924" x="3471863" y="4443413"/>
          <p14:tracePt t="38932" x="3489325" y="4443413"/>
          <p14:tracePt t="38947" x="3497263" y="4443413"/>
          <p14:tracePt t="38964" x="3514725" y="4435475"/>
          <p14:tracePt t="38964" x="3557588" y="4435475"/>
          <p14:tracePt t="38980" x="3582988" y="4427538"/>
          <p14:tracePt t="38981" x="3590925" y="4427538"/>
          <p14:tracePt t="38998" x="3598863" y="4418013"/>
          <p14:tracePt t="38998" x="3616325" y="4418013"/>
          <p14:tracePt t="39014" x="3633788" y="4418013"/>
          <p14:tracePt t="39014" x="3641725" y="4418013"/>
          <p14:tracePt t="39030" x="3659188" y="4418013"/>
          <p14:tracePt t="39031" x="3676650" y="4418013"/>
          <p14:tracePt t="39048" x="3702050" y="4418013"/>
          <p14:tracePt t="39065" x="3719513" y="4418013"/>
          <p14:tracePt t="39080" x="3727450" y="4418013"/>
          <p14:tracePt t="39172" x="3735388" y="4418013"/>
          <p14:tracePt t="39276" x="3719513" y="4418013"/>
          <p14:tracePt t="39284" x="3702050" y="4418013"/>
          <p14:tracePt t="39292" x="3684588" y="4418013"/>
          <p14:tracePt t="39300" x="3667125" y="4410075"/>
          <p14:tracePt t="39313" x="3651250" y="4410075"/>
          <p14:tracePt t="39330" x="3625850" y="4410075"/>
          <p14:tracePt t="39348" x="3598863" y="4410075"/>
          <p14:tracePt t="39348" x="3548063" y="4410075"/>
          <p14:tracePt t="39363" x="3530600" y="4410075"/>
          <p14:tracePt t="39380" x="3514725" y="4410075"/>
          <p14:tracePt t="39381" x="3471863" y="4410075"/>
          <p14:tracePt t="39397" x="3436938" y="4418013"/>
          <p14:tracePt t="39397" x="3395663" y="4418013"/>
          <p14:tracePt t="39414" x="3368675" y="4418013"/>
          <p14:tracePt t="39430" x="3335338" y="4427538"/>
          <p14:tracePt t="39431" x="3249613" y="4427538"/>
          <p14:tracePt t="39447" x="3198813" y="4435475"/>
          <p14:tracePt t="39448" x="3163888" y="4443413"/>
          <p14:tracePt t="39464" x="3138488" y="4443413"/>
          <p14:tracePt t="39464" x="3113088" y="4443413"/>
          <p14:tracePt t="39481" x="3095625" y="4443413"/>
          <p14:tracePt t="39481" x="3070225" y="4443413"/>
          <p14:tracePt t="39497" x="3036888" y="4443413"/>
          <p14:tracePt t="39514" x="3001963" y="4443413"/>
          <p14:tracePt t="39530" x="2959100" y="4443413"/>
          <p14:tracePt t="39531" x="2917825" y="4443413"/>
          <p14:tracePt t="39548" x="2900363" y="4443413"/>
          <p14:tracePt t="39564" x="2857500" y="4443413"/>
          <p14:tracePt t="39564" x="2814638" y="4443413"/>
          <p14:tracePt t="39580" x="2797175" y="4443413"/>
          <p14:tracePt t="39581" x="2755900" y="4443413"/>
          <p14:tracePt t="39597" x="2746375" y="4443413"/>
          <p14:tracePt t="39614" x="2728913" y="4443413"/>
          <p14:tracePt t="39615" x="2720975" y="4443413"/>
          <p14:tracePt t="39630" x="2703513" y="4443413"/>
          <p14:tracePt t="39647" x="2695575" y="4443413"/>
          <p14:tracePt t="39804" x="2720975" y="4443413"/>
          <p14:tracePt t="39812" x="2728913" y="4443413"/>
          <p14:tracePt t="39820" x="2746375" y="4443413"/>
          <p14:tracePt t="39830" x="2755900" y="4443413"/>
          <p14:tracePt t="39847" x="2763838" y="4443413"/>
          <p14:tracePt t="39847" x="2771775" y="4443413"/>
          <p14:tracePt t="39863" x="2789238" y="4443413"/>
          <p14:tracePt t="39864" x="2789238" y="4435475"/>
          <p14:tracePt t="39881" x="2797175" y="4435475"/>
          <p14:tracePt t="39881" x="2814638" y="4435475"/>
          <p14:tracePt t="39897" x="2824163" y="4435475"/>
          <p14:tracePt t="39913" x="2849563" y="4435475"/>
          <p14:tracePt t="39914" x="2857500" y="4435475"/>
          <p14:tracePt t="39930" x="2882900" y="4435475"/>
          <p14:tracePt t="39947" x="2900363" y="4435475"/>
          <p14:tracePt t="39948" x="2951163" y="4435475"/>
          <p14:tracePt t="39963" x="2976563" y="4435475"/>
          <p14:tracePt t="39980" x="3044825" y="4435475"/>
          <p14:tracePt t="39981" x="3095625" y="4435475"/>
          <p14:tracePt t="39997" x="3138488" y="4435475"/>
          <p14:tracePt t="39997" x="3181350" y="4435475"/>
          <p14:tracePt t="40014" x="3241675" y="4435475"/>
          <p14:tracePt t="40030" x="3300413" y="4435475"/>
          <p14:tracePt t="40030" x="3395663" y="4435475"/>
          <p14:tracePt t="40048" x="3436938" y="4435475"/>
          <p14:tracePt t="40063" x="3454400" y="4435475"/>
          <p14:tracePt t="40064" x="3479800" y="4435475"/>
          <p14:tracePt t="40081" x="3497263" y="4435475"/>
          <p14:tracePt t="40097" x="3514725" y="4435475"/>
          <p14:tracePt t="40097" x="3548063" y="4435475"/>
          <p14:tracePt t="40113" x="3565525" y="4435475"/>
          <p14:tracePt t="40114" x="3582988" y="4435475"/>
          <p14:tracePt t="40130" x="3616325" y="4435475"/>
          <p14:tracePt t="40131" x="3651250" y="4435475"/>
          <p14:tracePt t="40148" x="3684588" y="4435475"/>
          <p14:tracePt t="40163" x="3719513" y="4435475"/>
          <p14:tracePt t="40164" x="3727450" y="4435475"/>
          <p14:tracePt t="40180" x="3744913" y="4435475"/>
          <p14:tracePt t="40181" x="3787775" y="4435475"/>
          <p14:tracePt t="40197" x="3795713" y="4435475"/>
          <p14:tracePt t="40214" x="3803650" y="4435475"/>
          <p14:tracePt t="40214" x="3830638" y="4435475"/>
          <p14:tracePt t="40230" x="3846513" y="4435475"/>
          <p14:tracePt t="40247" x="3863975" y="4435475"/>
          <p14:tracePt t="40247" x="3871913" y="4435475"/>
          <p14:tracePt t="40317" x="0" y="0"/>
        </p14:tracePtLst>
        <p14:tracePtLst>
          <p14:tracePt t="43165" x="631825" y="5262563"/>
          <p14:tracePt t="43284" x="639763" y="5262563"/>
          <p14:tracePt t="43292" x="673100" y="5262563"/>
          <p14:tracePt t="43300" x="700088" y="5262563"/>
          <p14:tracePt t="43312" x="725488" y="5262563"/>
          <p14:tracePt t="43329" x="750888" y="5262563"/>
          <p14:tracePt t="43329" x="784225" y="5262563"/>
          <p14:tracePt t="43346" x="809625" y="5262563"/>
          <p14:tracePt t="43346" x="827088" y="5262563"/>
          <p14:tracePt t="43363" x="836613" y="5262563"/>
          <p14:tracePt t="43364" x="844550" y="5262563"/>
          <p14:tracePt t="43379" x="852488" y="5262563"/>
          <p14:tracePt t="43404" x="862013" y="5262563"/>
          <p14:tracePt t="43412" x="877888" y="5262563"/>
          <p14:tracePt t="43430" x="895350" y="5262563"/>
          <p14:tracePt t="43430" x="920750" y="5262563"/>
          <p14:tracePt t="43446" x="946150" y="5262563"/>
          <p14:tracePt t="43446" x="981075" y="5262563"/>
          <p14:tracePt t="43463" x="1031875" y="5262563"/>
          <p14:tracePt t="43463" x="1074738" y="5272088"/>
          <p14:tracePt t="43479" x="1100138" y="5272088"/>
          <p14:tracePt t="43480" x="1160463" y="5272088"/>
          <p14:tracePt t="43496" x="1219200" y="5272088"/>
          <p14:tracePt t="43497" x="1296988" y="5272088"/>
          <p14:tracePt t="43512" x="1390650" y="5272088"/>
          <p14:tracePt t="43513" x="1476375" y="5272088"/>
          <p14:tracePt t="43529" x="1527175" y="5272088"/>
          <p14:tracePt t="43530" x="1570038" y="5272088"/>
          <p14:tracePt t="43546" x="1603375" y="5272088"/>
          <p14:tracePt t="43546" x="1612900" y="5272088"/>
          <p14:tracePt t="43563" x="1628775" y="5272088"/>
          <p14:tracePt t="43564" x="1638300" y="5272088"/>
          <p14:tracePt t="43579" x="1646238" y="5272088"/>
          <p14:tracePt t="43596" x="1654175" y="5272088"/>
          <p14:tracePt t="43596" x="1697038" y="5272088"/>
          <p14:tracePt t="43613" x="1714500" y="5272088"/>
          <p14:tracePt t="43613" x="1731963" y="5272088"/>
          <p14:tracePt t="43630" x="1739900" y="5272088"/>
          <p14:tracePt t="43684" x="1747838" y="5272088"/>
          <p14:tracePt t="43692" x="1757363" y="5272088"/>
          <p14:tracePt t="43700" x="1782763" y="5272088"/>
          <p14:tracePt t="43712" x="1808163" y="5272088"/>
          <p14:tracePt t="43729" x="1843088" y="5272088"/>
          <p14:tracePt t="43746" x="1868488" y="5272088"/>
          <p14:tracePt t="43746" x="1901825" y="5272088"/>
          <p14:tracePt t="43763" x="1919288" y="5272088"/>
          <p14:tracePt t="43764" x="1936750" y="5272088"/>
          <p14:tracePt t="43779" x="1962150" y="5272088"/>
          <p14:tracePt t="43796" x="1979613" y="5272088"/>
          <p14:tracePt t="43796" x="2063750" y="5272088"/>
          <p14:tracePt t="43812" x="2116138" y="5272088"/>
          <p14:tracePt t="43813" x="2149475" y="5272088"/>
          <p14:tracePt t="43830" x="2200275" y="5272088"/>
          <p14:tracePt t="43830" x="2235200" y="5272088"/>
          <p14:tracePt t="43846" x="2286000" y="5272088"/>
          <p14:tracePt t="43847" x="2311400" y="5280025"/>
          <p14:tracePt t="43862" x="2328863" y="5280025"/>
          <p14:tracePt t="43863" x="2346325" y="5280025"/>
          <p14:tracePt t="43879" x="2362200" y="5280025"/>
          <p14:tracePt t="43880" x="2379663" y="5280025"/>
          <p14:tracePt t="43896" x="2387600" y="5280025"/>
          <p14:tracePt t="43912" x="2405063" y="5280025"/>
          <p14:tracePt t="43913" x="2414588" y="5280025"/>
          <p14:tracePt t="43929" x="2430463" y="5280025"/>
          <p14:tracePt t="43946" x="2447925" y="5280025"/>
          <p14:tracePt t="43946" x="2490788" y="5280025"/>
          <p14:tracePt t="43963" x="2508250" y="5280025"/>
          <p14:tracePt t="43979" x="2516188" y="5280025"/>
          <p14:tracePt t="43980" x="2524125" y="5287963"/>
          <p14:tracePt t="44012" x="2533650" y="5287963"/>
          <p14:tracePt t="44030" x="2541588" y="5287963"/>
          <p14:tracePt t="44030" x="2551113" y="5297488"/>
          <p14:tracePt t="44047" x="2592388" y="5297488"/>
          <p14:tracePt t="44062" x="2609850" y="5297488"/>
          <p14:tracePt t="44063" x="2627313" y="5297488"/>
          <p14:tracePt t="44079" x="2644775" y="5297488"/>
          <p14:tracePt t="44096" x="2660650" y="5297488"/>
          <p14:tracePt t="44097" x="2678113" y="5297488"/>
          <p14:tracePt t="44112" x="2687638" y="5297488"/>
          <p14:tracePt t="44129" x="2703513" y="5297488"/>
          <p14:tracePt t="44129" x="2728913" y="5297488"/>
          <p14:tracePt t="44146" x="2738438" y="5297488"/>
          <p14:tracePt t="44146" x="2755900" y="5297488"/>
          <p14:tracePt t="44163" x="2781300" y="5297488"/>
          <p14:tracePt t="44163" x="2806700" y="5297488"/>
          <p14:tracePt t="44179" x="2832100" y="5297488"/>
          <p14:tracePt t="44180" x="2849563" y="5297488"/>
          <p14:tracePt t="44195" x="2874963" y="5297488"/>
          <p14:tracePt t="44196" x="2917825" y="5297488"/>
          <p14:tracePt t="44212" x="2933700" y="5297488"/>
          <p14:tracePt t="44213" x="2968625" y="5297488"/>
          <p14:tracePt t="44230" x="2976563" y="5297488"/>
          <p14:tracePt t="44245" x="3011488" y="5297488"/>
          <p14:tracePt t="44246" x="3044825" y="5297488"/>
          <p14:tracePt t="44262" x="3062288" y="5297488"/>
          <p14:tracePt t="44279" x="3087688" y="5297488"/>
          <p14:tracePt t="44280" x="3138488" y="5297488"/>
          <p14:tracePt t="44296" x="3163888" y="5297488"/>
          <p14:tracePt t="44297" x="3190875" y="5297488"/>
          <p14:tracePt t="44312" x="3216275" y="5297488"/>
          <p14:tracePt t="44313" x="3249613" y="5297488"/>
          <p14:tracePt t="44329" x="3267075" y="5297488"/>
          <p14:tracePt t="44329" x="3300413" y="5297488"/>
          <p14:tracePt t="44346" x="3327400" y="5297488"/>
          <p14:tracePt t="44346" x="3360738" y="5297488"/>
          <p14:tracePt t="44363" x="3386138" y="5297488"/>
          <p14:tracePt t="44363" x="3411538" y="5297488"/>
          <p14:tracePt t="44379" x="3429000" y="5297488"/>
          <p14:tracePt t="44379" x="3454400" y="5297488"/>
          <p14:tracePt t="44395" x="3497263" y="5297488"/>
          <p14:tracePt t="44412" x="3565525" y="5297488"/>
          <p14:tracePt t="44430" x="3616325" y="5297488"/>
          <p14:tracePt t="44445" x="3667125" y="5297488"/>
          <p14:tracePt t="44462" x="3702050" y="5297488"/>
          <p14:tracePt t="44463" x="3735388" y="5297488"/>
          <p14:tracePt t="44479" x="3744913" y="5297488"/>
          <p14:tracePt t="44496" x="3762375" y="5297488"/>
          <p14:tracePt t="44497" x="3770313" y="5287963"/>
          <p14:tracePt t="44512" x="3803650" y="5287963"/>
          <p14:tracePt t="44513" x="3830638" y="5287963"/>
          <p14:tracePt t="44529" x="3863975" y="5287963"/>
          <p14:tracePt t="44529" x="3889375" y="5287963"/>
          <p14:tracePt t="44546" x="3932238" y="5287963"/>
          <p14:tracePt t="44546" x="3957638" y="5287963"/>
          <p14:tracePt t="44563" x="3992563" y="5287963"/>
          <p14:tracePt t="44579" x="4017963" y="5287963"/>
          <p14:tracePt t="44579" x="4060825" y="5287963"/>
          <p14:tracePt t="44595" x="4086225" y="5287963"/>
          <p14:tracePt t="44612" x="4154488" y="5287963"/>
          <p14:tracePt t="44630" x="4222750" y="5287963"/>
          <p14:tracePt t="44645" x="4298950" y="5287963"/>
          <p14:tracePt t="44646" x="4349750" y="5287963"/>
          <p14:tracePt t="44662" x="4375150" y="5287963"/>
          <p14:tracePt t="44663" x="4392613" y="5287963"/>
          <p14:tracePt t="44679" x="4402138" y="5287963"/>
          <p14:tracePt t="44696" x="4410075" y="5287963"/>
          <p14:tracePt t="44712" x="4418013" y="5287963"/>
          <p14:tracePt t="44788" x="4427538" y="5287963"/>
          <p14:tracePt t="44812" x="4435475" y="5280025"/>
          <p14:tracePt t="44828" x="4443413" y="5280025"/>
          <p14:tracePt t="44908" x="4435475" y="5272088"/>
          <p14:tracePt t="44916" x="4418013" y="5272088"/>
          <p14:tracePt t="44924" x="4410075" y="5272088"/>
          <p14:tracePt t="44932" x="4392613" y="5262563"/>
          <p14:tracePt t="44945" x="4359275" y="5262563"/>
          <p14:tracePt t="44962" x="4341813" y="5262563"/>
          <p14:tracePt t="44962" x="4324350" y="5262563"/>
          <p14:tracePt t="44979" x="4306888" y="5262563"/>
          <p14:tracePt t="44980" x="4291013" y="5262563"/>
          <p14:tracePt t="44995" x="4273550" y="5262563"/>
          <p14:tracePt t="44996" x="4256088" y="5262563"/>
          <p14:tracePt t="45012" x="4248150" y="5262563"/>
          <p14:tracePt t="45013" x="4205288" y="5262563"/>
          <p14:tracePt t="45029" x="4170363" y="5262563"/>
          <p14:tracePt t="45046" x="4144963" y="5262563"/>
          <p14:tracePt t="45047" x="4076700" y="5262563"/>
          <p14:tracePt t="45063" x="3957638" y="5272088"/>
          <p14:tracePt t="45079" x="3924300" y="5272088"/>
          <p14:tracePt t="45095" x="3871913" y="5272088"/>
          <p14:tracePt t="45096" x="3787775" y="5280025"/>
          <p14:tracePt t="45113" x="3752850" y="5280025"/>
          <p14:tracePt t="45113" x="3719513" y="5280025"/>
          <p14:tracePt t="45129" x="3694113" y="5287963"/>
          <p14:tracePt t="45129" x="3659188" y="5287963"/>
          <p14:tracePt t="45145" x="3633788" y="5287963"/>
          <p14:tracePt t="45146" x="3598863" y="5287963"/>
          <p14:tracePt t="45162" x="3557588" y="5287963"/>
          <p14:tracePt t="45163" x="3514725" y="5287963"/>
          <p14:tracePt t="45180" x="3489325" y="5287963"/>
          <p14:tracePt t="45195" x="3429000" y="5287963"/>
          <p14:tracePt t="45196" x="3403600" y="5287963"/>
          <p14:tracePt t="45212" x="3378200" y="5287963"/>
          <p14:tracePt t="45213" x="3317875" y="5287963"/>
          <p14:tracePt t="45229" x="3300413" y="5297488"/>
          <p14:tracePt t="45229" x="3284538" y="5297488"/>
          <p14:tracePt t="45246" x="3267075" y="5305425"/>
          <p14:tracePt t="45247" x="3259138" y="5305425"/>
          <p14:tracePt t="45262" x="3241675" y="5305425"/>
          <p14:tracePt t="45263" x="3216275" y="5305425"/>
          <p14:tracePt t="45279" x="3190875" y="5305425"/>
          <p14:tracePt t="45279" x="3155950" y="5305425"/>
          <p14:tracePt t="45295" x="3113088" y="5305425"/>
          <p14:tracePt t="45296" x="3087688" y="5305425"/>
          <p14:tracePt t="45313" x="3062288" y="5305425"/>
          <p14:tracePt t="45313" x="3027363" y="5305425"/>
          <p14:tracePt t="45329" x="2986088" y="5305425"/>
          <p14:tracePt t="45329" x="2951163" y="5305425"/>
          <p14:tracePt t="45345" x="2908300" y="5305425"/>
          <p14:tracePt t="45346" x="2865438" y="5305425"/>
          <p14:tracePt t="45362" x="2832100" y="5305425"/>
          <p14:tracePt t="45363" x="2814638" y="5305425"/>
          <p14:tracePt t="45379" x="2789238" y="5305425"/>
          <p14:tracePt t="45395" x="2713038" y="5313363"/>
          <p14:tracePt t="45396" x="2670175" y="5313363"/>
          <p14:tracePt t="45412" x="2635250" y="5313363"/>
          <p14:tracePt t="45429" x="2566988" y="5322888"/>
          <p14:tracePt t="45429" x="2524125" y="5322888"/>
          <p14:tracePt t="45446" x="2498725" y="5322888"/>
          <p14:tracePt t="45447" x="2482850" y="5322888"/>
          <p14:tracePt t="45580" x="2498725" y="5322888"/>
          <p14:tracePt t="45588" x="2524125" y="5322888"/>
          <p14:tracePt t="45597" x="2551113" y="5322888"/>
          <p14:tracePt t="45612" x="2592388" y="5322888"/>
          <p14:tracePt t="45612" x="2619375" y="5322888"/>
          <p14:tracePt t="45628" x="2644775" y="5322888"/>
          <p14:tracePt t="45629" x="2660650" y="5322888"/>
          <p14:tracePt t="45645" x="2687638" y="5313363"/>
          <p14:tracePt t="45646" x="2738438" y="5297488"/>
          <p14:tracePt t="45663" x="2763838" y="5297488"/>
          <p14:tracePt t="45663" x="2789238" y="5297488"/>
          <p14:tracePt t="45678" x="2832100" y="5287963"/>
          <p14:tracePt t="45679" x="2890838" y="5287963"/>
          <p14:tracePt t="45695" x="2976563" y="5280025"/>
          <p14:tracePt t="45696" x="3036888" y="5280025"/>
          <p14:tracePt t="45712" x="3113088" y="5280025"/>
          <p14:tracePt t="45729" x="3173413" y="5280025"/>
          <p14:tracePt t="45730" x="3249613" y="5280025"/>
          <p14:tracePt t="45745" x="3259138" y="5280025"/>
          <p14:tracePt t="45762" x="3267075" y="5280025"/>
          <p14:tracePt t="45778" x="3275013" y="5272088"/>
          <p14:tracePt t="45779" x="3284538" y="5272088"/>
          <p14:tracePt t="45796" x="3292475" y="5272088"/>
          <p14:tracePt t="45796" x="3343275" y="5262563"/>
          <p14:tracePt t="45812" x="3368675" y="5262563"/>
          <p14:tracePt t="45812" x="3386138" y="5262563"/>
          <p14:tracePt t="45828" x="3411538" y="5262563"/>
          <p14:tracePt t="45845" x="3436938" y="5262563"/>
          <p14:tracePt t="45846" x="3497263" y="5262563"/>
          <p14:tracePt t="45863" x="3530600" y="5262563"/>
          <p14:tracePt t="45878" x="3565525" y="5262563"/>
          <p14:tracePt t="45879" x="3625850" y="5262563"/>
          <p14:tracePt t="45895" x="3684588" y="5262563"/>
          <p14:tracePt t="45896" x="3762375" y="5262563"/>
          <p14:tracePt t="45912" x="3846513" y="5262563"/>
          <p14:tracePt t="45912" x="3889375" y="5262563"/>
          <p14:tracePt t="45929" x="3940175" y="5262563"/>
          <p14:tracePt t="45945" x="3975100" y="5262563"/>
          <p14:tracePt t="45946" x="4025900" y="5262563"/>
          <p14:tracePt t="45962" x="4033838" y="5262563"/>
          <p14:tracePt t="45962" x="4043363" y="5262563"/>
          <p14:tracePt t="45979" x="4051300" y="5262563"/>
          <p14:tracePt t="45996" x="4068763" y="5262563"/>
          <p14:tracePt t="45996" x="4094163" y="5262563"/>
          <p14:tracePt t="46012" x="4102100" y="5262563"/>
          <p14:tracePt t="46029" x="4129088" y="5262563"/>
          <p14:tracePt t="46045" x="4137025" y="5262563"/>
          <p14:tracePt t="46046" x="4170363" y="5254625"/>
          <p14:tracePt t="46063" x="4238625" y="5219700"/>
          <p14:tracePt t="46079" x="4265613" y="5211763"/>
          <p14:tracePt t="46079" x="4306888" y="5194300"/>
          <p14:tracePt t="46095" x="4324350" y="5186363"/>
          <p14:tracePt t="46096" x="4349750" y="5176838"/>
          <p14:tracePt t="46096" x="0" y="0"/>
        </p14:tracePtLst>
      </p14:laserTraceLst>
    </p:ext>
    <p:ext uri="{E180D4A7-C9FB-4DFB-919C-405C955672EB}">
      <p14:showEvtLst xmlns:p14="http://schemas.microsoft.com/office/powerpoint/2010/main">
        <p14:playEvt time="1995" objId="3"/>
        <p14:triggerEvt type="onClick" time="1995" objId="3"/>
        <p14:stopEvt time="49505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1A/4. (MÁ 61.)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Elkerülhető-e az összeütközés, ha az 54 km/h sebességgel haladó jármű előtt 95 m távolságban forgalmi akadály bukkan fel, és a jármű 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lassulással fékezhető? Vegyük figyelembe, hogy az akadály észlelése és a fékezés kezdete között a reakcióidő 1 s. 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Az első másodpercben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(t)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= 15t; 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15∙1 = 15 m.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lassuló szakaszon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 m;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15 m/s; a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–1,25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hu-HU" dirty="0"/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Többféleképpen számolhatunk:</a:t>
            </a:r>
          </a:p>
          <a:p>
            <a:r>
              <a:rPr lang="hu-HU" b="1" dirty="0"/>
              <a:t>3.)</a:t>
            </a:r>
            <a:r>
              <a:rPr lang="hu-HU" dirty="0"/>
              <a:t> Bonyolultabb, ha először azt a t</a:t>
            </a:r>
            <a:r>
              <a:rPr lang="hu-HU" baseline="-25000" dirty="0"/>
              <a:t>2</a:t>
            </a:r>
            <a:r>
              <a:rPr lang="hu-HU" dirty="0"/>
              <a:t>’ időt számoljuk ki, amikor a jármű 95 m-hez ér:</a:t>
            </a:r>
          </a:p>
          <a:p>
            <a:r>
              <a:rPr lang="hu-HU" dirty="0"/>
              <a:t>x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= 15 + 15t</a:t>
            </a:r>
            <a:r>
              <a:rPr lang="hu-HU" baseline="-25000" dirty="0"/>
              <a:t>2</a:t>
            </a:r>
            <a:r>
              <a:rPr lang="hu-HU" dirty="0"/>
              <a:t>’ – 0,625t</a:t>
            </a:r>
            <a:r>
              <a:rPr lang="hu-HU" baseline="-25000" dirty="0"/>
              <a:t>2</a:t>
            </a:r>
            <a:r>
              <a:rPr lang="hu-HU" dirty="0"/>
              <a:t>’</a:t>
            </a:r>
            <a:r>
              <a:rPr lang="hu-HU" baseline="30000" dirty="0"/>
              <a:t>2</a:t>
            </a:r>
            <a:r>
              <a:rPr lang="hu-HU" dirty="0"/>
              <a:t> = 95   </a:t>
            </a:r>
            <a:r>
              <a:rPr lang="hu-HU" dirty="0">
                <a:sym typeface="Symbol"/>
              </a:rPr>
              <a:t></a:t>
            </a:r>
            <a:r>
              <a:rPr lang="hu-HU" dirty="0"/>
              <a:t>    0,625t</a:t>
            </a:r>
            <a:r>
              <a:rPr lang="hu-HU" baseline="-25000" dirty="0"/>
              <a:t>2</a:t>
            </a:r>
            <a:r>
              <a:rPr lang="hu-HU" dirty="0"/>
              <a:t>’</a:t>
            </a:r>
            <a:r>
              <a:rPr lang="hu-HU" baseline="30000" dirty="0"/>
              <a:t>2</a:t>
            </a:r>
            <a:r>
              <a:rPr lang="hu-HU" dirty="0"/>
              <a:t> – 15t</a:t>
            </a:r>
            <a:r>
              <a:rPr lang="hu-HU" baseline="-25000" dirty="0"/>
              <a:t>2</a:t>
            </a:r>
            <a:r>
              <a:rPr lang="hu-HU" dirty="0"/>
              <a:t>’ + 80 = 0     </a:t>
            </a:r>
          </a:p>
          <a:p>
            <a:pPr marL="285750" indent="-285750">
              <a:buFont typeface="Symbol"/>
              <a:buChar char="®"/>
            </a:pPr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’ = 8 s  (16 s is megoldás, de annak nincs fizikai értelme),</a:t>
            </a:r>
          </a:p>
          <a:p>
            <a:pPr marL="285750" indent="-285750">
              <a:buFont typeface="Symbol"/>
              <a:buChar char="®"/>
            </a:pPr>
            <a:endParaRPr lang="hu-HU" dirty="0"/>
          </a:p>
          <a:p>
            <a:r>
              <a:rPr lang="hu-HU" dirty="0"/>
              <a:t>és ezt behelyettesítve a v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) függvénybe kiszámolhatjuk, hogy oda érkezve mekkora a jármű sebessége: </a:t>
            </a:r>
          </a:p>
          <a:p>
            <a:r>
              <a:rPr lang="hu-HU" dirty="0"/>
              <a:t>v</a:t>
            </a:r>
            <a:r>
              <a:rPr lang="hu-HU" baseline="-25000" dirty="0"/>
              <a:t>2</a:t>
            </a:r>
            <a:r>
              <a:rPr lang="hu-HU" dirty="0"/>
              <a:t>(8) = 15–1,25∙8 = 5 m/s, </a:t>
            </a:r>
          </a:p>
          <a:p>
            <a:r>
              <a:rPr lang="hu-HU" dirty="0"/>
              <a:t>tehát 95 m-nél a jármű még mozgásban van.</a:t>
            </a:r>
          </a:p>
          <a:p>
            <a:endParaRPr lang="hu-H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bevfiz_1A_4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4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20"/>
    </mc:Choice>
    <mc:Fallback>
      <p:transition spd="slow" advTm="771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285" x="520700" y="3557588"/>
          <p14:tracePt t="7341" x="528638" y="3557588"/>
          <p14:tracePt t="7349" x="538163" y="3548063"/>
          <p14:tracePt t="7357" x="554038" y="3548063"/>
          <p14:tracePt t="7365" x="579438" y="3548063"/>
          <p14:tracePt t="7379" x="622300" y="3540125"/>
          <p14:tracePt t="7395" x="657225" y="3540125"/>
          <p14:tracePt t="7396" x="708025" y="3530600"/>
          <p14:tracePt t="7412" x="741363" y="3530600"/>
          <p14:tracePt t="7430" x="793750" y="3530600"/>
          <p14:tracePt t="7430" x="836613" y="3530600"/>
          <p14:tracePt t="7445" x="844550" y="3530600"/>
          <p14:tracePt t="7446" x="852488" y="3530600"/>
          <p14:tracePt t="7462" x="862013" y="3530600"/>
          <p14:tracePt t="7463" x="869950" y="3530600"/>
          <p14:tracePt t="7479" x="877888" y="3530600"/>
          <p14:tracePt t="7479" x="887413" y="3530600"/>
          <p14:tracePt t="7496" x="895350" y="3530600"/>
          <p14:tracePt t="7497" x="920750" y="3530600"/>
          <p14:tracePt t="7512" x="946150" y="3530600"/>
          <p14:tracePt t="7529" x="955675" y="3530600"/>
          <p14:tracePt t="7530" x="973138" y="3530600"/>
          <p14:tracePt t="7546" x="989013" y="3530600"/>
          <p14:tracePt t="7546" x="998538" y="3530600"/>
          <p14:tracePt t="7563" x="1006475" y="3530600"/>
          <p14:tracePt t="7563" x="1031875" y="3530600"/>
          <p14:tracePt t="7579" x="1057275" y="3530600"/>
          <p14:tracePt t="7596" x="1066800" y="3540125"/>
          <p14:tracePt t="7596" x="1117600" y="3540125"/>
          <p14:tracePt t="7612" x="1143000" y="3548063"/>
          <p14:tracePt t="7630" x="1211263" y="3557588"/>
          <p14:tracePt t="7630" x="1254125" y="3565525"/>
          <p14:tracePt t="7646" x="1271588" y="3573463"/>
          <p14:tracePt t="7646" x="1279525" y="3573463"/>
          <p14:tracePt t="7662" x="1287463" y="3573463"/>
          <p14:tracePt t="7679" x="1296988" y="3573463"/>
          <p14:tracePt t="7696" x="1312863" y="3582988"/>
          <p14:tracePt t="7697" x="1339850" y="3582988"/>
          <p14:tracePt t="7712" x="1365250" y="3582988"/>
          <p14:tracePt t="7713" x="1381125" y="3582988"/>
          <p14:tracePt t="7729" x="1408113" y="3582988"/>
          <p14:tracePt t="7745" x="1433513" y="3582988"/>
          <p14:tracePt t="7746" x="1458913" y="3582988"/>
          <p14:tracePt t="7763" x="1476375" y="3582988"/>
          <p14:tracePt t="7779" x="1484313" y="3590925"/>
          <p14:tracePt t="7779" x="1509713" y="3590925"/>
          <p14:tracePt t="7796" x="1517650" y="3590925"/>
          <p14:tracePt t="7812" x="1544638" y="3590925"/>
          <p14:tracePt t="7813" x="1603375" y="3590925"/>
          <p14:tracePt t="7830" x="1638300" y="3590925"/>
          <p14:tracePt t="7830" x="1697038" y="3590925"/>
          <p14:tracePt t="7845" x="1757363" y="3590925"/>
          <p14:tracePt t="7846" x="1800225" y="3590925"/>
          <p14:tracePt t="7862" x="1833563" y="3590925"/>
          <p14:tracePt t="7863" x="1858963" y="3590925"/>
          <p14:tracePt t="7879" x="1868488" y="3590925"/>
          <p14:tracePt t="7896" x="1893888" y="3590925"/>
          <p14:tracePt t="7897" x="1919288" y="3590925"/>
          <p14:tracePt t="7912" x="1927225" y="3590925"/>
          <p14:tracePt t="7929" x="1944688" y="3590925"/>
          <p14:tracePt t="7930" x="1952625" y="3590925"/>
          <p14:tracePt t="7945" x="1979613" y="3590925"/>
          <p14:tracePt t="7963" x="2005013" y="3590925"/>
          <p14:tracePt t="7963" x="2073275" y="3590925"/>
          <p14:tracePt t="7979" x="2116138" y="3590925"/>
          <p14:tracePt t="7995" x="2132013" y="3590925"/>
          <p14:tracePt t="7996" x="2166938" y="3590925"/>
          <p14:tracePt t="8013" x="2200275" y="3590925"/>
          <p14:tracePt t="8030" x="2209800" y="3590925"/>
          <p14:tracePt t="8045" x="2217738" y="3590925"/>
          <p14:tracePt t="8046" x="2252663" y="3590925"/>
          <p14:tracePt t="8062" x="2278063" y="3590925"/>
          <p14:tracePt t="8079" x="2311400" y="3590925"/>
          <p14:tracePt t="8079" x="2354263" y="3590925"/>
          <p14:tracePt t="8096" x="2387600" y="3590925"/>
          <p14:tracePt t="8112" x="2414588" y="3590925"/>
          <p14:tracePt t="8113" x="2455863" y="3590925"/>
          <p14:tracePt t="8129" x="2473325" y="3590925"/>
          <p14:tracePt t="8145" x="2498725" y="3590925"/>
          <p14:tracePt t="8146" x="2541588" y="3590925"/>
          <p14:tracePt t="8163" x="2576513" y="3590925"/>
          <p14:tracePt t="8163" x="2609850" y="3590925"/>
          <p14:tracePt t="8179" x="2660650" y="3590925"/>
          <p14:tracePt t="8179" x="2713038" y="3590925"/>
          <p14:tracePt t="8195" x="2755900" y="3590925"/>
          <p14:tracePt t="8196" x="2781300" y="3590925"/>
          <p14:tracePt t="8212" x="2814638" y="3590925"/>
          <p14:tracePt t="8213" x="2857500" y="3590925"/>
          <p14:tracePt t="8229" x="2874963" y="3590925"/>
          <p14:tracePt t="8230" x="2900363" y="3590925"/>
          <p14:tracePt t="8245" x="2900363" y="3582988"/>
          <p14:tracePt t="8262" x="2908300" y="3582988"/>
          <p14:tracePt t="8262" x="2917825" y="3582988"/>
          <p14:tracePt t="8279" x="2925763" y="3573463"/>
          <p14:tracePt t="8279" x="2943225" y="3573463"/>
          <p14:tracePt t="8296" x="2951163" y="3573463"/>
          <p14:tracePt t="8296" x="2976563" y="3573463"/>
          <p14:tracePt t="8312" x="2986088" y="3565525"/>
          <p14:tracePt t="8313" x="3011488" y="3565525"/>
          <p14:tracePt t="8329" x="3044825" y="3557588"/>
          <p14:tracePt t="8329" x="3062288" y="3557588"/>
          <p14:tracePt t="8345" x="3070225" y="3557588"/>
          <p14:tracePt t="8363" x="3079750" y="3557588"/>
          <p14:tracePt t="8501" x="3087688" y="3557588"/>
          <p14:tracePt t="8525" x="3095625" y="3557588"/>
          <p14:tracePt t="8533" x="3105150" y="3557588"/>
          <p14:tracePt t="8541" x="3113088" y="3557588"/>
          <p14:tracePt t="8557" x="3122613" y="3557588"/>
          <p14:tracePt t="8621" x="3130550" y="3557588"/>
          <p14:tracePt t="8701" x="3138488" y="3557588"/>
          <p14:tracePt t="8717" x="3148013" y="3548063"/>
          <p14:tracePt t="8741" x="3155950" y="3548063"/>
          <p14:tracePt t="8781" x="3163888" y="3548063"/>
          <p14:tracePt t="8805" x="3173413" y="3548063"/>
          <p14:tracePt t="8813" x="3181350" y="3548063"/>
          <p14:tracePt t="8821" x="3190875" y="3548063"/>
          <p14:tracePt t="8829" x="3198813" y="3548063"/>
          <p14:tracePt t="8845" x="3206750" y="3548063"/>
          <p14:tracePt t="8925" x="0" y="0"/>
        </p14:tracePtLst>
        <p14:tracePtLst>
          <p14:tracePt t="9966" x="4137025" y="2933700"/>
          <p14:tracePt t="10037" x="4137025" y="2925763"/>
          <p14:tracePt t="10077" x="4137025" y="2917825"/>
          <p14:tracePt t="10085" x="4137025" y="2900363"/>
          <p14:tracePt t="10095" x="4137025" y="2882900"/>
          <p14:tracePt t="10112" x="4137025" y="2865438"/>
          <p14:tracePt t="10113" x="4129088" y="2849563"/>
          <p14:tracePt t="10128" x="4129088" y="2824163"/>
          <p14:tracePt t="10129" x="4129088" y="2814638"/>
          <p14:tracePt t="10145" x="4119563" y="2814638"/>
          <p14:tracePt t="10145" x="4111625" y="2806700"/>
          <p14:tracePt t="10161" x="4111625" y="2797175"/>
          <p14:tracePt t="10162" x="4102100" y="2789238"/>
          <p14:tracePt t="10179" x="4094163" y="2781300"/>
          <p14:tracePt t="10195" x="4086225" y="2771775"/>
          <p14:tracePt t="10195" x="4086225" y="2763838"/>
          <p14:tracePt t="10211" x="4076700" y="2755900"/>
          <p14:tracePt t="10212" x="4076700" y="2746375"/>
          <p14:tracePt t="10228" x="4068763" y="2746375"/>
          <p14:tracePt t="10246" x="4051300" y="2728913"/>
          <p14:tracePt t="10246" x="4043363" y="2720975"/>
          <p14:tracePt t="10261" x="4033838" y="2713038"/>
          <p14:tracePt t="10262" x="4025900" y="2703513"/>
          <p14:tracePt t="10295" x="4017963" y="2703513"/>
          <p14:tracePt t="10312" x="4008438" y="2703513"/>
          <p14:tracePt t="10313" x="4008438" y="2695575"/>
          <p14:tracePt t="10328" x="4000500" y="2695575"/>
          <p14:tracePt t="10345" x="3992563" y="2695575"/>
          <p14:tracePt t="10345" x="3983038" y="2687638"/>
          <p14:tracePt t="10361" x="3975100" y="2687638"/>
          <p14:tracePt t="10362" x="3967163" y="2687638"/>
          <p14:tracePt t="10379" x="3957638" y="2678113"/>
          <p14:tracePt t="10395" x="3949700" y="2678113"/>
          <p14:tracePt t="10411" x="3940175" y="2678113"/>
          <p14:tracePt t="10412" x="3932238" y="2678113"/>
          <p14:tracePt t="10428" x="3914775" y="2678113"/>
          <p14:tracePt t="10445" x="3856038" y="2670175"/>
          <p14:tracePt t="10446" x="3813175" y="2670175"/>
          <p14:tracePt t="10461" x="3787775" y="2660650"/>
          <p14:tracePt t="10462" x="3762375" y="2660650"/>
          <p14:tracePt t="10478" x="3735388" y="2652713"/>
          <p14:tracePt t="10479" x="3719513" y="2652713"/>
          <p14:tracePt t="10495" x="3694113" y="2652713"/>
          <p14:tracePt t="10495" x="3667125" y="2652713"/>
          <p14:tracePt t="10512" x="3659188" y="2652713"/>
          <p14:tracePt t="10528" x="3651250" y="2652713"/>
          <p14:tracePt t="10545" x="3641725" y="2652713"/>
          <p14:tracePt t="10561" x="3633788" y="2652713"/>
          <p14:tracePt t="10579" x="3625850" y="2652713"/>
          <p14:tracePt t="10595" x="3616325" y="2652713"/>
          <p14:tracePt t="10595" x="3598863" y="2652713"/>
          <p14:tracePt t="10611" x="3590925" y="2660650"/>
          <p14:tracePt t="10612" x="3582988" y="2660650"/>
          <p14:tracePt t="10628" x="3557588" y="2670175"/>
          <p14:tracePt t="10629" x="3540125" y="2687638"/>
          <p14:tracePt t="10646" x="3522663" y="2695575"/>
          <p14:tracePt t="10646" x="3479800" y="2720975"/>
          <p14:tracePt t="10661" x="3471863" y="2728913"/>
          <p14:tracePt t="10662" x="3454400" y="2738438"/>
          <p14:tracePt t="10678" x="3446463" y="2746375"/>
          <p14:tracePt t="10679" x="3436938" y="2763838"/>
          <p14:tracePt t="10694" x="3429000" y="2763838"/>
          <p14:tracePt t="10695" x="3421063" y="2771775"/>
          <p14:tracePt t="10712" x="3411538" y="2789238"/>
          <p14:tracePt t="10712" x="3411538" y="2806700"/>
          <p14:tracePt t="10728" x="3411538" y="2814638"/>
          <p14:tracePt t="10745" x="3411538" y="2832100"/>
          <p14:tracePt t="10745" x="3411538" y="2849563"/>
          <p14:tracePt t="10761" x="3411538" y="2865438"/>
          <p14:tracePt t="10779" x="3411538" y="2874963"/>
          <p14:tracePt t="10779" x="3411538" y="2890838"/>
          <p14:tracePt t="10795" x="3411538" y="2908300"/>
          <p14:tracePt t="10811" x="3411538" y="2917825"/>
          <p14:tracePt t="10828" x="3411538" y="2943225"/>
          <p14:tracePt t="10845" x="3411538" y="2951163"/>
          <p14:tracePt t="10846" x="3421063" y="2976563"/>
          <p14:tracePt t="10861" x="3421063" y="2986088"/>
          <p14:tracePt t="10878" x="3429000" y="2994025"/>
          <p14:tracePt t="10879" x="3429000" y="3001963"/>
          <p14:tracePt t="10894" x="3436938" y="3011488"/>
          <p14:tracePt t="10895" x="3436938" y="3019425"/>
          <p14:tracePt t="10912" x="3446463" y="3027363"/>
          <p14:tracePt t="10912" x="3454400" y="3027363"/>
          <p14:tracePt t="10928" x="3462338" y="3036888"/>
          <p14:tracePt t="10928" x="3462338" y="3044825"/>
          <p14:tracePt t="10944" x="3479800" y="3044825"/>
          <p14:tracePt t="10961" x="3479800" y="3054350"/>
          <p14:tracePt t="10962" x="3497263" y="3062288"/>
          <p14:tracePt t="10979" x="3505200" y="3070225"/>
          <p14:tracePt t="10979" x="3522663" y="3070225"/>
          <p14:tracePt t="10995" x="3548063" y="3087688"/>
          <p14:tracePt t="11012" x="3565525" y="3095625"/>
          <p14:tracePt t="11012" x="3582988" y="3095625"/>
          <p14:tracePt t="11028" x="3590925" y="3095625"/>
          <p14:tracePt t="11028" x="3616325" y="3095625"/>
          <p14:tracePt t="11045" x="3651250" y="3095625"/>
          <p14:tracePt t="11046" x="3694113" y="3095625"/>
          <p14:tracePt t="11061" x="3709988" y="3095625"/>
          <p14:tracePt t="11078" x="3727450" y="3105150"/>
          <p14:tracePt t="11078" x="3744913" y="3105150"/>
          <p14:tracePt t="11094" x="3762375" y="3105150"/>
          <p14:tracePt t="11112" x="3787775" y="3105150"/>
          <p14:tracePt t="11113" x="3830638" y="3105150"/>
          <p14:tracePt t="11128" x="3856038" y="3105150"/>
          <p14:tracePt t="11128" x="3881438" y="3105150"/>
          <p14:tracePt t="11144" x="3898900" y="3105150"/>
          <p14:tracePt t="11145" x="3940175" y="3105150"/>
          <p14:tracePt t="11161" x="3957638" y="3105150"/>
          <p14:tracePt t="11162" x="3975100" y="3105150"/>
          <p14:tracePt t="11179" x="3983038" y="3105150"/>
          <p14:tracePt t="11179" x="4000500" y="3105150"/>
          <p14:tracePt t="11195" x="4017963" y="3105150"/>
          <p14:tracePt t="11211" x="4025900" y="3105150"/>
          <p14:tracePt t="11228" x="4033838" y="3095625"/>
          <p14:tracePt t="11229" x="4043363" y="3095625"/>
          <p14:tracePt t="11245" x="4051300" y="3087688"/>
          <p14:tracePt t="11261" x="4068763" y="3079750"/>
          <p14:tracePt t="11278" x="4076700" y="3070225"/>
          <p14:tracePt t="11294" x="4094163" y="3062288"/>
          <p14:tracePt t="11312" x="4102100" y="3054350"/>
          <p14:tracePt t="11328" x="4111625" y="3054350"/>
          <p14:tracePt t="11329" x="4111625" y="3036888"/>
          <p14:tracePt t="11345" x="4119563" y="3036888"/>
          <p14:tracePt t="11345" x="4119563" y="3027363"/>
          <p14:tracePt t="11361" x="4129088" y="3027363"/>
          <p14:tracePt t="11362" x="4137025" y="3019425"/>
          <p14:tracePt t="11379" x="4137025" y="3011488"/>
          <p14:tracePt t="11394" x="4144963" y="3011488"/>
          <p14:tracePt t="11395" x="4144963" y="3001963"/>
          <p14:tracePt t="11411" x="4144963" y="2994025"/>
          <p14:tracePt t="11428" x="4154488" y="2986088"/>
          <p14:tracePt t="11428" x="4154488" y="2976563"/>
          <p14:tracePt t="11445" x="4162425" y="2968625"/>
          <p14:tracePt t="11445" x="4162425" y="2951163"/>
          <p14:tracePt t="11461" x="4162425" y="2943225"/>
          <p14:tracePt t="11462" x="4162425" y="2925763"/>
          <p14:tracePt t="11478" x="4170363" y="2925763"/>
          <p14:tracePt t="11478" x="4170363" y="2917825"/>
          <p14:tracePt t="11512" x="4170363" y="2908300"/>
          <p14:tracePt t="11533" x="4170363" y="2900363"/>
          <p14:tracePt t="11565" x="4170363" y="2890838"/>
          <p14:tracePt t="11581" x="4170363" y="2882900"/>
          <p14:tracePt t="11589" x="4170363" y="2874963"/>
          <p14:tracePt t="11597" x="4170363" y="2865438"/>
          <p14:tracePt t="11611" x="4170363" y="2849563"/>
          <p14:tracePt t="11628" x="4170363" y="2824163"/>
          <p14:tracePt t="11628" x="4170363" y="2806700"/>
          <p14:tracePt t="11644" x="4170363" y="2781300"/>
          <p14:tracePt t="11662" x="4137025" y="2771775"/>
          <p14:tracePt t="11663" x="0" y="0"/>
        </p14:tracePtLst>
        <p14:tracePtLst>
          <p14:tracePt t="14965" x="3813175" y="3489325"/>
          <p14:tracePt t="15013" x="3813175" y="3479800"/>
          <p14:tracePt t="15061" x="3813175" y="3471863"/>
          <p14:tracePt t="15069" x="3813175" y="3462338"/>
          <p14:tracePt t="15077" x="3813175" y="3436938"/>
          <p14:tracePt t="15093" x="3813175" y="3411538"/>
          <p14:tracePt t="15110" x="3813175" y="3395663"/>
          <p14:tracePt t="15111" x="3803650" y="3352800"/>
          <p14:tracePt t="15127" x="3795713" y="3343275"/>
          <p14:tracePt t="15127" x="3795713" y="3317875"/>
          <p14:tracePt t="15144" x="3787775" y="3317875"/>
          <p14:tracePt t="15145" x="3778250" y="3300413"/>
          <p14:tracePt t="15160" x="3770313" y="3300413"/>
          <p14:tracePt t="15177" x="3770313" y="3292475"/>
          <p14:tracePt t="15193" x="3762375" y="3284538"/>
          <p14:tracePt t="15194" x="3744913" y="3275013"/>
          <p14:tracePt t="15211" x="3744913" y="3267075"/>
          <p14:tracePt t="15211" x="3727450" y="3259138"/>
          <p14:tracePt t="15227" x="3719513" y="3259138"/>
          <p14:tracePt t="15227" x="3702050" y="3241675"/>
          <p14:tracePt t="15243" x="3684588" y="3232150"/>
          <p14:tracePt t="15244" x="3667125" y="3224213"/>
          <p14:tracePt t="15260" x="3659188" y="3216275"/>
          <p14:tracePt t="15278" x="3633788" y="3216275"/>
          <p14:tracePt t="15278" x="3598863" y="3198813"/>
          <p14:tracePt t="15293" x="3582988" y="3190875"/>
          <p14:tracePt t="15294" x="3573463" y="3190875"/>
          <p14:tracePt t="15310" x="3548063" y="3181350"/>
          <p14:tracePt t="15311" x="3540125" y="3173413"/>
          <p14:tracePt t="15327" x="3514725" y="3173413"/>
          <p14:tracePt t="15327" x="3497263" y="3173413"/>
          <p14:tracePt t="15344" x="3471863" y="3173413"/>
          <p14:tracePt t="15344" x="3454400" y="3173413"/>
          <p14:tracePt t="15360" x="3436938" y="3173413"/>
          <p14:tracePt t="15360" x="3421063" y="3173413"/>
          <p14:tracePt t="15377" x="3411538" y="3173413"/>
          <p14:tracePt t="15377" x="3386138" y="3173413"/>
          <p14:tracePt t="15393" x="3378200" y="3173413"/>
          <p14:tracePt t="15411" x="3368675" y="3173413"/>
          <p14:tracePt t="15411" x="3343275" y="3181350"/>
          <p14:tracePt t="15427" x="3335338" y="3181350"/>
          <p14:tracePt t="15427" x="3317875" y="3198813"/>
          <p14:tracePt t="15443" x="3300413" y="3206750"/>
          <p14:tracePt t="15444" x="3284538" y="3206750"/>
          <p14:tracePt t="15460" x="3267075" y="3216275"/>
          <p14:tracePt t="15477" x="3241675" y="3232150"/>
          <p14:tracePt t="15478" x="3224213" y="3241675"/>
          <p14:tracePt t="15493" x="3216275" y="3259138"/>
          <p14:tracePt t="15494" x="3198813" y="3275013"/>
          <p14:tracePt t="15510" x="3198813" y="3292475"/>
          <p14:tracePt t="15511" x="3190875" y="3309938"/>
          <p14:tracePt t="15527" x="3181350" y="3327400"/>
          <p14:tracePt t="15527" x="3181350" y="3352800"/>
          <p14:tracePt t="15544" x="3181350" y="3368675"/>
          <p14:tracePt t="15560" x="3181350" y="3395663"/>
          <p14:tracePt t="15560" x="3181350" y="3436938"/>
          <p14:tracePt t="15576" x="3181350" y="3446463"/>
          <p14:tracePt t="15593" x="3181350" y="3462338"/>
          <p14:tracePt t="15594" x="3190875" y="3479800"/>
          <p14:tracePt t="15611" x="3198813" y="3489325"/>
          <p14:tracePt t="15611" x="3206750" y="3497263"/>
          <p14:tracePt t="15627" x="3216275" y="3514725"/>
          <p14:tracePt t="15627" x="3224213" y="3522663"/>
          <p14:tracePt t="15643" x="3232150" y="3540125"/>
          <p14:tracePt t="15644" x="3249613" y="3557588"/>
          <p14:tracePt t="15660" x="3259138" y="3573463"/>
          <p14:tracePt t="15661" x="3275013" y="3590925"/>
          <p14:tracePt t="15677" x="3284538" y="3590925"/>
          <p14:tracePt t="15678" x="3284538" y="3598863"/>
          <p14:tracePt t="15693" x="3292475" y="3608388"/>
          <p14:tracePt t="15710" x="3309938" y="3616325"/>
          <p14:tracePt t="15710" x="3317875" y="3625850"/>
          <p14:tracePt t="15726" x="3343275" y="3633788"/>
          <p14:tracePt t="15727" x="3368675" y="3651250"/>
          <p14:tracePt t="15744" x="3378200" y="3651250"/>
          <p14:tracePt t="15744" x="3403600" y="3659188"/>
          <p14:tracePt t="15760" x="3429000" y="3667125"/>
          <p14:tracePt t="15761" x="3471863" y="3676650"/>
          <p14:tracePt t="15776" x="3497263" y="3694113"/>
          <p14:tracePt t="15777" x="3522663" y="3694113"/>
          <p14:tracePt t="15793" x="3530600" y="3694113"/>
          <p14:tracePt t="15811" x="3565525" y="3694113"/>
          <p14:tracePt t="15811" x="3582988" y="3694113"/>
          <p14:tracePt t="15827" x="3590925" y="3694113"/>
          <p14:tracePt t="15843" x="3598863" y="3694113"/>
          <p14:tracePt t="15844" x="3625850" y="3676650"/>
          <p14:tracePt t="15860" x="3641725" y="3659188"/>
          <p14:tracePt t="15861" x="3651250" y="3651250"/>
          <p14:tracePt t="15877" x="3676650" y="3633788"/>
          <p14:tracePt t="15878" x="3735388" y="3582988"/>
          <p14:tracePt t="15893" x="3752850" y="3565525"/>
          <p14:tracePt t="15894" x="3787775" y="3530600"/>
          <p14:tracePt t="15910" x="3795713" y="3514725"/>
          <p14:tracePt t="15911" x="3803650" y="3497263"/>
          <p14:tracePt t="15926" x="3813175" y="3479800"/>
          <p14:tracePt t="15927" x="3821113" y="3462338"/>
          <p14:tracePt t="15944" x="3821113" y="3454400"/>
          <p14:tracePt t="15944" x="3830638" y="3446463"/>
          <p14:tracePt t="15960" x="3838575" y="3429000"/>
          <p14:tracePt t="15960" x="3838575" y="3403600"/>
          <p14:tracePt t="15976" x="3838575" y="3386138"/>
          <p14:tracePt t="15977" x="3838575" y="3360738"/>
          <p14:tracePt t="15994" x="3846513" y="3335338"/>
          <p14:tracePt t="16011" x="3846513" y="3317875"/>
          <p14:tracePt t="16011" x="3846513" y="3300413"/>
          <p14:tracePt t="16026" x="3846513" y="3284538"/>
          <p14:tracePt t="16027" x="3846513" y="3275013"/>
          <p14:tracePt t="16043" x="3846513" y="3259138"/>
          <p14:tracePt t="16060" x="3846513" y="3249613"/>
          <p14:tracePt t="16060" x="3846513" y="3241675"/>
          <p14:tracePt t="16077" x="3846513" y="3232150"/>
          <p14:tracePt t="16078" x="3821113" y="3198813"/>
          <p14:tracePt t="16093" x="3803650" y="3173413"/>
          <p14:tracePt t="16094" x="3787775" y="3155950"/>
          <p14:tracePt t="16110" x="3762375" y="3148013"/>
          <p14:tracePt t="16110" x="3744913" y="3122613"/>
          <p14:tracePt t="16126" x="3702050" y="3095625"/>
          <p14:tracePt t="16127" x="3667125" y="3087688"/>
          <p14:tracePt t="16144" x="3625850" y="3070225"/>
          <p14:tracePt t="16144" x="3598863" y="3054350"/>
          <p14:tracePt t="16160" x="3557588" y="3044825"/>
          <p14:tracePt t="16160" x="3540125" y="3036888"/>
          <p14:tracePt t="16176" x="3514725" y="3036888"/>
          <p14:tracePt t="16177" x="3489325" y="3036888"/>
          <p14:tracePt t="16193" x="3471863" y="3036888"/>
          <p14:tracePt t="16194" x="3462338" y="3036888"/>
          <p14:tracePt t="16210" x="3454400" y="3036888"/>
          <p14:tracePt t="16211" x="3446463" y="3036888"/>
          <p14:tracePt t="16226" x="3436938" y="3036888"/>
          <p14:tracePt t="16227" x="3429000" y="3036888"/>
          <p14:tracePt t="16243" x="3411538" y="3036888"/>
          <p14:tracePt t="16260" x="3403600" y="3044825"/>
          <p14:tracePt t="16260" x="3368675" y="3062288"/>
          <p14:tracePt t="16277" x="3360738" y="3070225"/>
          <p14:tracePt t="16278" x="3327400" y="3095625"/>
          <p14:tracePt t="16293" x="3317875" y="3113088"/>
          <p14:tracePt t="16294" x="3309938" y="3122613"/>
          <p14:tracePt t="16310" x="3300413" y="3138488"/>
          <p14:tracePt t="16310" x="3292475" y="3148013"/>
          <p14:tracePt t="16326" x="3284538" y="3173413"/>
          <p14:tracePt t="16327" x="3275013" y="3198813"/>
          <p14:tracePt t="16344" x="3267075" y="3224213"/>
          <p14:tracePt t="16344" x="3267075" y="3249613"/>
          <p14:tracePt t="16360" x="3267075" y="3275013"/>
          <p14:tracePt t="16360" x="3267075" y="3300413"/>
          <p14:tracePt t="16376" x="3267075" y="3327400"/>
          <p14:tracePt t="16377" x="3267075" y="3343275"/>
          <p14:tracePt t="16393" x="3267075" y="3360738"/>
          <p14:tracePt t="16410" x="3267075" y="3386138"/>
          <p14:tracePt t="16411" x="3267075" y="3411538"/>
          <p14:tracePt t="16426" x="3275013" y="3429000"/>
          <p14:tracePt t="16443" x="3275013" y="3436938"/>
          <p14:tracePt t="16460" x="3275013" y="3446463"/>
          <p14:tracePt t="16460" x="3275013" y="3454400"/>
          <p14:tracePt t="16477" x="3284538" y="3462338"/>
          <p14:tracePt t="16478" x="3292475" y="3497263"/>
          <p14:tracePt t="16493" x="3292475" y="3514725"/>
          <p14:tracePt t="16493" x="3300413" y="3540125"/>
          <p14:tracePt t="16509" x="3317875" y="3557588"/>
          <p14:tracePt t="16510" x="3327400" y="3573463"/>
          <p14:tracePt t="16526" x="3343275" y="3590925"/>
          <p14:tracePt t="16527" x="3360738" y="3616325"/>
          <p14:tracePt t="16544" x="3378200" y="3641725"/>
          <p14:tracePt t="16544" x="3386138" y="3651250"/>
          <p14:tracePt t="16560" x="3403600" y="3659188"/>
          <p14:tracePt t="16576" x="3421063" y="3676650"/>
          <p14:tracePt t="16593" x="3429000" y="3676650"/>
          <p14:tracePt t="16593" x="3454400" y="3676650"/>
          <p14:tracePt t="16610" x="3479800" y="3684588"/>
          <p14:tracePt t="16611" x="3497263" y="3684588"/>
          <p14:tracePt t="16626" x="3514725" y="3684588"/>
          <p14:tracePt t="16627" x="3540125" y="3694113"/>
          <p14:tracePt t="16643" x="3565525" y="3694113"/>
          <p14:tracePt t="16644" x="3598863" y="3694113"/>
          <p14:tracePt t="16660" x="3625850" y="3694113"/>
          <p14:tracePt t="16660" x="3651250" y="3694113"/>
          <p14:tracePt t="16677" x="3676650" y="3694113"/>
          <p14:tracePt t="16678" x="3719513" y="3684588"/>
          <p14:tracePt t="16693" x="3727450" y="3684588"/>
          <p14:tracePt t="16694" x="3762375" y="3659188"/>
          <p14:tracePt t="16709" x="3770313" y="3651250"/>
          <p14:tracePt t="16710" x="3787775" y="3625850"/>
          <p14:tracePt t="16726" x="3795713" y="3608388"/>
          <p14:tracePt t="16727" x="3803650" y="3590925"/>
          <p14:tracePt t="16744" x="3813175" y="3573463"/>
          <p14:tracePt t="16744" x="3821113" y="3540125"/>
          <p14:tracePt t="16759" x="3830638" y="3522663"/>
          <p14:tracePt t="16760" x="3838575" y="3505200"/>
          <p14:tracePt t="16776" x="3856038" y="3479800"/>
          <p14:tracePt t="16777" x="3856038" y="3471863"/>
          <p14:tracePt t="16793" x="3856038" y="3462338"/>
          <p14:tracePt t="16793" x="3863975" y="3462338"/>
          <p14:tracePt t="16810" x="3863975" y="3454400"/>
          <p14:tracePt t="16811" x="3863975" y="3446463"/>
          <p14:tracePt t="16826" x="3863975" y="3436938"/>
          <p14:tracePt t="16827" x="3863975" y="3429000"/>
          <p14:tracePt t="16843" x="3863975" y="3411538"/>
          <p14:tracePt t="16860" x="3863975" y="3395663"/>
          <p14:tracePt t="16860" x="3863975" y="3378200"/>
          <p14:tracePt t="16877" x="3856038" y="3360738"/>
          <p14:tracePt t="16877" x="3821113" y="3317875"/>
          <p14:tracePt t="16893" x="3803650" y="3300413"/>
          <p14:tracePt t="16893" x="3778250" y="3275013"/>
          <p14:tracePt t="16909" x="3762375" y="3259138"/>
          <p14:tracePt t="16910" x="3744913" y="3241675"/>
          <p14:tracePt t="16926" x="3727450" y="3232150"/>
          <p14:tracePt t="16927" x="3719513" y="3224213"/>
          <p14:tracePt t="16944" x="3709988" y="3224213"/>
          <p14:tracePt t="16944" x="3684588" y="3206750"/>
          <p14:tracePt t="16959" x="3667125" y="3198813"/>
          <p14:tracePt t="16960" x="3659188" y="3190875"/>
          <p14:tracePt t="16976" x="3633788" y="3181350"/>
          <p14:tracePt t="16977" x="3608388" y="3163888"/>
          <p14:tracePt t="16994" x="3565525" y="3148013"/>
          <p14:tracePt t="17011" x="3522663" y="3138488"/>
          <p14:tracePt t="17011" x="3497263" y="3138488"/>
          <p14:tracePt t="17026" x="3462338" y="3138488"/>
          <p14:tracePt t="17027" x="3446463" y="3130550"/>
          <p14:tracePt t="17043" x="3429000" y="3130550"/>
          <p14:tracePt t="17044" x="3411538" y="3130550"/>
          <p14:tracePt t="17060" x="3395663" y="3130550"/>
          <p14:tracePt t="17077" x="3378200" y="3130550"/>
          <p14:tracePt t="17077" x="3360738" y="3130550"/>
          <p14:tracePt t="17093" x="3343275" y="3138488"/>
          <p14:tracePt t="17109" x="3327400" y="3155950"/>
          <p14:tracePt t="17110" x="3317875" y="3163888"/>
          <p14:tracePt t="17126" x="3309938" y="3181350"/>
          <p14:tracePt t="17127" x="3309938" y="3190875"/>
          <p14:tracePt t="17144" x="3300413" y="3206750"/>
          <p14:tracePt t="17144" x="3292475" y="3232150"/>
          <p14:tracePt t="17160" x="3284538" y="3249613"/>
          <p14:tracePt t="17160" x="3284538" y="3267075"/>
          <p14:tracePt t="17176" x="3284538" y="3284538"/>
          <p14:tracePt t="17177" x="3275013" y="3300413"/>
          <p14:tracePt t="17193" x="3267075" y="3317875"/>
          <p14:tracePt t="17193" x="3259138" y="3327400"/>
          <p14:tracePt t="17210" x="3259138" y="3343275"/>
          <p14:tracePt t="17226" x="3249613" y="3360738"/>
          <p14:tracePt t="17227" x="3249613" y="3378200"/>
          <p14:tracePt t="17243" x="3241675" y="3386138"/>
          <p14:tracePt t="17244" x="3241675" y="3403600"/>
          <p14:tracePt t="17259" x="3241675" y="3421063"/>
          <p14:tracePt t="17277" x="3241675" y="3429000"/>
          <p14:tracePt t="17293" x="3241675" y="3454400"/>
          <p14:tracePt t="17293" x="3241675" y="3497263"/>
          <p14:tracePt t="17309" x="3259138" y="3530600"/>
          <p14:tracePt t="17310" x="3267075" y="3548063"/>
          <p14:tracePt t="17326" x="3275013" y="3565525"/>
          <p14:tracePt t="17327" x="3284538" y="3582988"/>
          <p14:tracePt t="17343" x="3292475" y="3590925"/>
          <p14:tracePt t="17344" x="3309938" y="3608388"/>
          <p14:tracePt t="17359" x="3327400" y="3616325"/>
          <p14:tracePt t="17376" x="3335338" y="3625850"/>
          <p14:tracePt t="17377" x="3343275" y="3641725"/>
          <p14:tracePt t="17393" x="3360738" y="3641725"/>
          <p14:tracePt t="17393" x="3378200" y="3659188"/>
          <p14:tracePt t="17410" x="3386138" y="3659188"/>
          <p14:tracePt t="17411" x="3411538" y="3667125"/>
          <p14:tracePt t="17426" x="3429000" y="3667125"/>
          <p14:tracePt t="17427" x="3446463" y="3667125"/>
          <p14:tracePt t="17443" x="3454400" y="3667125"/>
          <p14:tracePt t="17443" x="3471863" y="3667125"/>
          <p14:tracePt t="17459" x="3489325" y="3667125"/>
          <p14:tracePt t="17477" x="3505200" y="3667125"/>
          <p14:tracePt t="17493" x="3573463" y="3651250"/>
          <p14:tracePt t="17493" x="3616325" y="3616325"/>
          <p14:tracePt t="17509" x="3633788" y="3590925"/>
          <p14:tracePt t="17510" x="3667125" y="3573463"/>
          <p14:tracePt t="17526" x="3684588" y="3548063"/>
          <p14:tracePt t="17527" x="3702050" y="3530600"/>
          <p14:tracePt t="17543" x="3702050" y="3522663"/>
          <p14:tracePt t="17544" x="3702050" y="3505200"/>
          <p14:tracePt t="17559" x="3684588" y="3497263"/>
          <p14:tracePt t="17560" x="3659188" y="3497263"/>
          <p14:tracePt t="17560" x="0" y="0"/>
        </p14:tracePtLst>
        <p14:tracePtLst>
          <p14:tracePt t="18358" x="1135063" y="3259138"/>
          <p14:tracePt t="18373" x="1135063" y="3249613"/>
          <p14:tracePt t="18413" x="1135063" y="3259138"/>
          <p14:tracePt t="18421" x="1135063" y="3275013"/>
          <p14:tracePt t="18429" x="1143000" y="3300413"/>
          <p14:tracePt t="18442" x="1160463" y="3335338"/>
          <p14:tracePt t="18459" x="1168400" y="3368675"/>
          <p14:tracePt t="18460" x="1193800" y="3421063"/>
          <p14:tracePt t="18476" x="1203325" y="3462338"/>
          <p14:tracePt t="18476" x="1219200" y="3489325"/>
          <p14:tracePt t="18493" x="1219200" y="3505200"/>
          <p14:tracePt t="18494" x="1228725" y="3548063"/>
          <p14:tracePt t="18509" x="1236663" y="3557588"/>
          <p14:tracePt t="18510" x="1236663" y="3565525"/>
          <p14:tracePt t="18549" x="1236663" y="3582988"/>
          <p14:tracePt t="18560" x="1236663" y="3590925"/>
          <p14:tracePt t="18576" x="1236663" y="3598863"/>
          <p14:tracePt t="18592" x="1236663" y="3616325"/>
          <p14:tracePt t="18593" x="1244600" y="3641725"/>
          <p14:tracePt t="18609" x="1244600" y="3651250"/>
          <p14:tracePt t="18610" x="1254125" y="3667125"/>
          <p14:tracePt t="18626" x="1254125" y="3676650"/>
          <p14:tracePt t="18627" x="1254125" y="3684588"/>
          <p14:tracePt t="18642" x="1262063" y="3684588"/>
          <p14:tracePt t="18725" x="1271588" y="3684588"/>
          <p14:tracePt t="18741" x="1279525" y="3684588"/>
          <p14:tracePt t="18841" x="1296988" y="3684588"/>
          <p14:tracePt t="18849" x="1304925" y="3684588"/>
          <p14:tracePt t="18859" x="1312863" y="3684588"/>
          <p14:tracePt t="18875" x="1339850" y="3684588"/>
          <p14:tracePt t="18892" x="1390650" y="3676650"/>
          <p14:tracePt t="18893" x="1466850" y="3676650"/>
          <p14:tracePt t="18910" x="1517650" y="3676650"/>
          <p14:tracePt t="18925" x="1535113" y="3676650"/>
          <p14:tracePt t="18926" x="1646238" y="3676650"/>
          <p14:tracePt t="18942" x="1654175" y="3676650"/>
          <p14:tracePt t="18943" x="1681163" y="3676650"/>
          <p14:tracePt t="18959" x="1706563" y="3676650"/>
          <p14:tracePt t="18959" x="1747838" y="3676650"/>
          <p14:tracePt t="18976" x="1765300" y="3676650"/>
          <p14:tracePt t="18977" x="1808163" y="3676650"/>
          <p14:tracePt t="19009" x="1858963" y="3676650"/>
          <p14:tracePt t="19026" x="1970088" y="3676650"/>
          <p14:tracePt t="19026" x="2141538" y="3676650"/>
          <p14:tracePt t="19043" x="2235200" y="3676650"/>
          <p14:tracePt t="19043" x="2319338" y="3676650"/>
          <p14:tracePt t="19059" x="2397125" y="3676650"/>
          <p14:tracePt t="19060" x="2482850" y="3676650"/>
          <p14:tracePt t="19075" x="2551113" y="3676650"/>
          <p14:tracePt t="19076" x="2619375" y="3676650"/>
          <p14:tracePt t="19092" x="2695575" y="3676650"/>
          <p14:tracePt t="19110" x="2824163" y="3676650"/>
          <p14:tracePt t="19110" x="2976563" y="3676650"/>
          <p14:tracePt t="19125" x="3062288" y="3676650"/>
          <p14:tracePt t="19126" x="3173413" y="3676650"/>
          <p14:tracePt t="19142" x="3275013" y="3676650"/>
          <p14:tracePt t="19143" x="3352800" y="3676650"/>
          <p14:tracePt t="19159" x="3429000" y="3676650"/>
          <p14:tracePt t="19160" x="3479800" y="3676650"/>
          <p14:tracePt t="19176" x="3522663" y="3676650"/>
          <p14:tracePt t="19177" x="3530600" y="3676650"/>
          <p14:tracePt t="19192" x="3540125" y="3676650"/>
          <p14:tracePt t="19193" x="3548063" y="3676650"/>
          <p14:tracePt t="19209" x="3557588" y="3676650"/>
          <p14:tracePt t="19209" x="3573463" y="3676650"/>
          <p14:tracePt t="19225" x="3590925" y="3676650"/>
          <p14:tracePt t="19226" x="3625850" y="3676650"/>
          <p14:tracePt t="19243" x="3651250" y="3684588"/>
          <p14:tracePt t="19243" x="3702050" y="3684588"/>
          <p14:tracePt t="19259" x="3735388" y="3702050"/>
          <p14:tracePt t="19259" x="3778250" y="3702050"/>
          <p14:tracePt t="19275" x="3803650" y="3709988"/>
          <p14:tracePt t="19276" x="3830638" y="3709988"/>
          <p14:tracePt t="19292" x="3856038" y="3709988"/>
          <p14:tracePt t="19293" x="3906838" y="3719513"/>
          <p14:tracePt t="19309" x="3932238" y="3727450"/>
          <p14:tracePt t="19310" x="3949700" y="3727450"/>
          <p14:tracePt t="19325" x="3967163" y="3727450"/>
          <p14:tracePt t="19342" x="3975100" y="3727450"/>
          <p14:tracePt t="19359" x="3983038" y="3727450"/>
          <p14:tracePt t="19389" x="3983038" y="3719513"/>
          <p14:tracePt t="19397" x="3967163" y="3709988"/>
          <p14:tracePt t="19409" x="3957638" y="3702050"/>
          <p14:tracePt t="19425" x="3940175" y="3694113"/>
          <p14:tracePt t="19443" x="3932238" y="3684588"/>
          <p14:tracePt t="19613" x="3932238" y="3676650"/>
          <p14:tracePt t="19621" x="3932238" y="3667125"/>
          <p14:tracePt t="19629" x="3924300" y="3667125"/>
          <p14:tracePt t="19642" x="3924300" y="3659188"/>
          <p14:tracePt t="19659" x="3914775" y="3651250"/>
          <p14:tracePt t="19659" x="3914775" y="3633788"/>
          <p14:tracePt t="19675" x="3906838" y="3608388"/>
          <p14:tracePt t="19676" x="3898900" y="3590925"/>
          <p14:tracePt t="19693" x="3898900" y="3573463"/>
          <p14:tracePt t="19693" x="3871913" y="3505200"/>
          <p14:tracePt t="19709" x="3856038" y="3479800"/>
          <p14:tracePt t="19709" x="3846513" y="3446463"/>
          <p14:tracePt t="19725" x="3838575" y="3421063"/>
          <p14:tracePt t="19726" x="3821113" y="3386138"/>
          <p14:tracePt t="19742" x="3813175" y="3368675"/>
          <p14:tracePt t="19743" x="3803650" y="3368675"/>
          <p14:tracePt t="19760" x="3795713" y="3335338"/>
          <p14:tracePt t="19760" x="3787775" y="3327400"/>
          <p14:tracePt t="19775" x="3787775" y="3317875"/>
          <p14:tracePt t="19776" x="3787775" y="3309938"/>
          <p14:tracePt t="19792" x="3778250" y="3300413"/>
          <p14:tracePt t="19809" x="3778250" y="3292475"/>
          <p14:tracePt t="19829" x="3778250" y="3284538"/>
          <p14:tracePt t="19845" x="3778250" y="3275013"/>
          <p14:tracePt t="19859" x="3770313" y="3267075"/>
          <p14:tracePt t="19875" x="3770313" y="3259138"/>
          <p14:tracePt t="19876" x="3762375" y="3249613"/>
          <p14:tracePt t="19893" x="3762375" y="3241675"/>
          <p14:tracePt t="19893" x="3752850" y="3241675"/>
          <p14:tracePt t="19909" x="3752850" y="3232150"/>
          <p14:tracePt t="20017" x="3744913" y="3232150"/>
          <p14:tracePt t="20025" x="3735388" y="3232150"/>
          <p14:tracePt t="20033" x="3719513" y="3232150"/>
          <p14:tracePt t="20042" x="3694113" y="3232150"/>
          <p14:tracePt t="20059" x="3667125" y="3232150"/>
          <p14:tracePt t="20075" x="3641725" y="3232150"/>
          <p14:tracePt t="20076" x="3548063" y="3232150"/>
          <p14:tracePt t="20093" x="3505200" y="3232150"/>
          <p14:tracePt t="20108" x="3421063" y="3232150"/>
          <p14:tracePt t="20109" x="3122613" y="3232150"/>
          <p14:tracePt t="20125" x="3001963" y="3232150"/>
          <p14:tracePt t="20126" x="2900363" y="3232150"/>
          <p14:tracePt t="20142" x="2806700" y="3232150"/>
          <p14:tracePt t="20142" x="2728913" y="3232150"/>
          <p14:tracePt t="20159" x="2627313" y="3232150"/>
          <p14:tracePt t="20160" x="2551113" y="3232150"/>
          <p14:tracePt t="20175" x="2455863" y="3232150"/>
          <p14:tracePt t="20176" x="2405063" y="3232150"/>
          <p14:tracePt t="20192" x="2328863" y="3232150"/>
          <p14:tracePt t="20192" x="2235200" y="3232150"/>
          <p14:tracePt t="20226" x="2073275" y="3232150"/>
          <p14:tracePt t="20242" x="1901825" y="3232150"/>
          <p14:tracePt t="20242" x="1747838" y="3232150"/>
          <p14:tracePt t="20259" x="1671638" y="3232150"/>
          <p14:tracePt t="20259" x="1585913" y="3232150"/>
          <p14:tracePt t="20275" x="1517650" y="3232150"/>
          <p14:tracePt t="20293" x="1449388" y="3232150"/>
          <p14:tracePt t="20293" x="1203325" y="3232150"/>
          <p14:tracePt t="20309" x="1109663" y="3232150"/>
          <p14:tracePt t="20309" x="1031875" y="3232150"/>
          <p14:tracePt t="20325" x="946150" y="3232150"/>
          <p14:tracePt t="20326" x="877888" y="3232150"/>
          <p14:tracePt t="20342" x="827088" y="3232150"/>
          <p14:tracePt t="20342" x="819150" y="3232150"/>
          <p14:tracePt t="20359" x="801688" y="3232150"/>
          <p14:tracePt t="20375" x="776288" y="3232150"/>
          <p14:tracePt t="20376" x="725488" y="3232150"/>
          <p14:tracePt t="20392" x="708025" y="3232150"/>
          <p14:tracePt t="20408" x="700088" y="3232150"/>
          <p14:tracePt t="20409" x="682625" y="3241675"/>
          <p14:tracePt t="20426" x="682625" y="3249613"/>
          <p14:tracePt t="20453" x="715963" y="3249613"/>
          <p14:tracePt t="20461" x="758825" y="3241675"/>
          <p14:tracePt t="20475" x="784225" y="3224213"/>
          <p14:tracePt t="20485" x="0" y="0"/>
        </p14:tracePtLst>
        <p14:tracePtLst>
          <p14:tracePt t="21317" x="4033838" y="3224213"/>
          <p14:tracePt t="21373" x="4033838" y="3241675"/>
          <p14:tracePt t="21381" x="4033838" y="3267075"/>
          <p14:tracePt t="21392" x="4051300" y="3292475"/>
          <p14:tracePt t="21408" x="4060825" y="3327400"/>
          <p14:tracePt t="21408" x="4060825" y="3360738"/>
          <p14:tracePt t="21425" x="4076700" y="3395663"/>
          <p14:tracePt t="21441" x="4102100" y="3429000"/>
          <p14:tracePt t="21442" x="4119563" y="3489325"/>
          <p14:tracePt t="21459" x="4129088" y="3514725"/>
          <p14:tracePt t="21459" x="4129088" y="3522663"/>
          <p14:tracePt t="21475" x="4137025" y="3530600"/>
          <p14:tracePt t="21475" x="4137025" y="3540125"/>
          <p14:tracePt t="21491" x="4137025" y="3548063"/>
          <p14:tracePt t="21492" x="4144963" y="3557588"/>
          <p14:tracePt t="21508" x="4154488" y="3565525"/>
          <p14:tracePt t="21509" x="4154488" y="3573463"/>
          <p14:tracePt t="21526" x="4154488" y="3590925"/>
          <p14:tracePt t="21526" x="4154488" y="3608388"/>
          <p14:tracePt t="21541" x="4154488" y="3616325"/>
          <p14:tracePt t="21558" x="4154488" y="3625850"/>
          <p14:tracePt t="21575" x="4154488" y="3633788"/>
          <p14:tracePt t="21605" x="4162425" y="3633788"/>
          <p14:tracePt t="21613" x="4170363" y="3633788"/>
          <p14:tracePt t="21637" x="4179888" y="3633788"/>
          <p14:tracePt t="21645" x="4197350" y="3633788"/>
          <p14:tracePt t="21659" x="4205288" y="3633788"/>
          <p14:tracePt t="21675" x="4222750" y="3633788"/>
          <p14:tracePt t="21676" x="4238625" y="3633788"/>
          <p14:tracePt t="21691" x="4265613" y="3633788"/>
          <p14:tracePt t="21708" x="4291013" y="3633788"/>
          <p14:tracePt t="21709" x="4349750" y="3633788"/>
          <p14:tracePt t="21726" x="4384675" y="3641725"/>
          <p14:tracePt t="21741" x="4435475" y="3651250"/>
          <p14:tracePt t="21742" x="4538663" y="3676650"/>
          <p14:tracePt t="21758" x="4572000" y="3676650"/>
          <p14:tracePt t="21759" x="4589463" y="3676650"/>
          <p14:tracePt t="21775" x="4622800" y="3676650"/>
          <p14:tracePt t="21775" x="4665663" y="3676650"/>
          <p14:tracePt t="21792" x="4708525" y="3676650"/>
          <p14:tracePt t="21793" x="4768850" y="3676650"/>
          <p14:tracePt t="21808" x="4827588" y="3676650"/>
          <p14:tracePt t="21809" x="4887913" y="3676650"/>
          <p14:tracePt t="21825" x="4905375" y="3676650"/>
          <p14:tracePt t="21825" x="4921250" y="3676650"/>
          <p14:tracePt t="21841" x="4946650" y="3684588"/>
          <p14:tracePt t="21842" x="4973638" y="3684588"/>
          <p14:tracePt t="21859" x="5006975" y="3684588"/>
          <p14:tracePt t="21875" x="5049838" y="3684588"/>
          <p14:tracePt t="21875" x="5092700" y="3684588"/>
          <p14:tracePt t="21891" x="5126038" y="3684588"/>
          <p14:tracePt t="21892" x="5151438" y="3684588"/>
          <p14:tracePt t="21908" x="5168900" y="3684588"/>
          <p14:tracePt t="21925" x="5194300" y="3684588"/>
          <p14:tracePt t="21926" x="5237163" y="3684588"/>
          <p14:tracePt t="21941" x="5262563" y="3684588"/>
          <p14:tracePt t="21942" x="5287963" y="3684588"/>
          <p14:tracePt t="21958" x="5322888" y="3684588"/>
          <p14:tracePt t="21959" x="5365750" y="3684588"/>
          <p14:tracePt t="21975" x="5391150" y="3684588"/>
          <p14:tracePt t="21975" x="5434013" y="3684588"/>
          <p14:tracePt t="21992" x="5492750" y="3684588"/>
          <p14:tracePt t="21993" x="5553075" y="3684588"/>
          <p14:tracePt t="22008" x="5595938" y="3684588"/>
          <p14:tracePt t="22009" x="5681663" y="3684588"/>
          <p14:tracePt t="22025" x="5748338" y="3684588"/>
          <p14:tracePt t="22025" x="5800725" y="3684588"/>
          <p14:tracePt t="22042" x="5911850" y="3684588"/>
          <p14:tracePt t="22059" x="5962650" y="3684588"/>
          <p14:tracePt t="22075" x="6005513" y="3684588"/>
          <p14:tracePt t="22075" x="6089650" y="3684588"/>
          <p14:tracePt t="22091" x="6107113" y="3684588"/>
          <p14:tracePt t="22108" x="6116638" y="3684588"/>
          <p14:tracePt t="22125" x="6124575" y="3684588"/>
          <p14:tracePt t="22141" x="6132513" y="3676650"/>
          <p14:tracePt t="22142" x="6149975" y="3676650"/>
          <p14:tracePt t="22158" x="6175375" y="3667125"/>
          <p14:tracePt t="22159" x="6200775" y="3667125"/>
          <p14:tracePt t="22175" x="6218238" y="3667125"/>
          <p14:tracePt t="22175" x="6235700" y="3667125"/>
          <p14:tracePt t="22192" x="6253163" y="3667125"/>
          <p14:tracePt t="22193" x="6269038" y="3659188"/>
          <p14:tracePt t="22208" x="6278563" y="3659188"/>
          <p14:tracePt t="22225" x="6286500" y="3659188"/>
          <p14:tracePt t="22225" x="6303963" y="3659188"/>
          <p14:tracePt t="22241" x="6319838" y="3659188"/>
          <p14:tracePt t="22259" x="6346825" y="3659188"/>
          <p14:tracePt t="22259" x="6415088" y="3659188"/>
          <p14:tracePt t="22275" x="6430963" y="3659188"/>
          <p14:tracePt t="22291" x="6456363" y="3659188"/>
          <p14:tracePt t="22292" x="6483350" y="3659188"/>
          <p14:tracePt t="22308" x="6499225" y="3659188"/>
          <p14:tracePt t="22325" x="6508750" y="3659188"/>
          <p14:tracePt t="22341" x="6508750" y="3651250"/>
          <p14:tracePt t="22437" x="6516688" y="3651250"/>
          <p14:tracePt t="22461" x="6524625" y="3651250"/>
          <p14:tracePt t="22469" x="6534150" y="3641725"/>
          <p14:tracePt t="22477" x="6542088" y="3641725"/>
          <p14:tracePt t="22491" x="6551613" y="3625850"/>
          <p14:tracePt t="22509" x="6551613" y="3616325"/>
          <p14:tracePt t="22525" x="6551613" y="3608388"/>
          <p14:tracePt t="22525" x="6559550" y="3582988"/>
          <p14:tracePt t="22541" x="6567488" y="3565525"/>
          <p14:tracePt t="22542" x="6567488" y="3540125"/>
          <p14:tracePt t="22558" x="6567488" y="3514725"/>
          <p14:tracePt t="22558" x="6567488" y="3489325"/>
          <p14:tracePt t="22575" x="6567488" y="3454400"/>
          <p14:tracePt t="22591" x="6567488" y="3446463"/>
          <p14:tracePt t="22592" x="6567488" y="3429000"/>
          <p14:tracePt t="22608" x="6567488" y="3421063"/>
          <p14:tracePt t="22624" x="6567488" y="3411538"/>
          <p14:tracePt t="22642" x="6567488" y="3403600"/>
          <p14:tracePt t="22643" x="6567488" y="3395663"/>
          <p14:tracePt t="22658" x="6567488" y="3368675"/>
          <p14:tracePt t="22659" x="6567488" y="3335338"/>
          <p14:tracePt t="22674" x="6559550" y="3300413"/>
          <p14:tracePt t="22675" x="6551613" y="3275013"/>
          <p14:tracePt t="22691" x="6551613" y="3259138"/>
          <p14:tracePt t="22692" x="6551613" y="3241675"/>
          <p14:tracePt t="22757" x="6542088" y="3224213"/>
          <p14:tracePt t="22773" x="6534150" y="3224213"/>
          <p14:tracePt t="22781" x="6534150" y="3216275"/>
          <p14:tracePt t="22893" x="6524625" y="3216275"/>
          <p14:tracePt t="22901" x="6499225" y="3216275"/>
          <p14:tracePt t="22909" x="6456363" y="3216275"/>
          <p14:tracePt t="22924" x="6405563" y="3216275"/>
          <p14:tracePt t="22925" x="6372225" y="3216275"/>
          <p14:tracePt t="22941" x="6329363" y="3216275"/>
          <p14:tracePt t="22941" x="6286500" y="3216275"/>
          <p14:tracePt t="22958" x="6243638" y="3216275"/>
          <p14:tracePt t="22958" x="6210300" y="3216275"/>
          <p14:tracePt t="22975" x="6184900" y="3216275"/>
          <p14:tracePt t="22976" x="6132513" y="3216275"/>
          <p14:tracePt t="22991" x="6099175" y="3216275"/>
          <p14:tracePt t="22992" x="6030913" y="3216275"/>
          <p14:tracePt t="23008" x="5962650" y="3216275"/>
          <p14:tracePt t="23008" x="5868988" y="3216275"/>
          <p14:tracePt t="23024" x="5765800" y="3216275"/>
          <p14:tracePt t="23025" x="5646738" y="3216275"/>
          <p14:tracePt t="23042" x="5535613" y="3216275"/>
          <p14:tracePt t="23042" x="5416550" y="3216275"/>
          <p14:tracePt t="23058" x="5313363" y="3216275"/>
          <p14:tracePt t="23074" x="5229225" y="3216275"/>
          <p14:tracePt t="23075" x="5100638" y="3216275"/>
          <p14:tracePt t="23091" x="5041900" y="3216275"/>
          <p14:tracePt t="23108" x="4999038" y="3216275"/>
          <p14:tracePt t="23109" x="4852988" y="3216275"/>
          <p14:tracePt t="23124" x="4837113" y="3216275"/>
          <p14:tracePt t="23141" x="4794250" y="3216275"/>
          <p14:tracePt t="23158" x="4725988" y="3216275"/>
          <p14:tracePt t="23175" x="4622800" y="3216275"/>
          <p14:tracePt t="23176" x="4538663" y="3216275"/>
          <p14:tracePt t="23192" x="4452938" y="3216275"/>
          <p14:tracePt t="23208" x="4392613" y="3216275"/>
          <p14:tracePt t="23224" x="4333875" y="3206750"/>
          <p14:tracePt t="23225" x="4248150" y="3206750"/>
          <p14:tracePt t="23242" x="4213225" y="3206750"/>
          <p14:tracePt t="23258" x="4197350" y="3206750"/>
          <p14:tracePt t="23258" x="4170363" y="3206750"/>
          <p14:tracePt t="23274" x="4162425" y="3206750"/>
          <p14:tracePt t="23333" x="4154488" y="3206750"/>
          <p14:tracePt t="23349" x="4144963" y="3206750"/>
          <p14:tracePt t="23357" x="4119563" y="3206750"/>
          <p14:tracePt t="23365" x="4094163" y="3206750"/>
          <p14:tracePt t="23374" x="4076700" y="3206750"/>
          <p14:tracePt t="23391" x="4051300" y="3206750"/>
          <p14:tracePt t="23408" x="4033838" y="3206750"/>
          <p14:tracePt t="23409" x="4017963" y="3216275"/>
          <p14:tracePt t="23485" x="4017963" y="3224213"/>
          <p14:tracePt t="23573" x="4017963" y="3232150"/>
          <p14:tracePt t="23597" x="4017963" y="3241675"/>
          <p14:tracePt t="23613" x="4017963" y="3259138"/>
          <p14:tracePt t="23621" x="4017963" y="3267075"/>
          <p14:tracePt t="23629" x="4017963" y="3284538"/>
          <p14:tracePt t="23642" x="4017963" y="3300413"/>
          <p14:tracePt t="23658" x="4017963" y="3327400"/>
          <p14:tracePt t="23658" x="4017963" y="3335338"/>
          <p14:tracePt t="23674" x="4017963" y="3360738"/>
          <p14:tracePt t="23675" x="4017963" y="3378200"/>
          <p14:tracePt t="23691" x="4017963" y="3403600"/>
          <p14:tracePt t="23691" x="4017963" y="3429000"/>
          <p14:tracePt t="23708" x="4025900" y="3454400"/>
          <p14:tracePt t="23709" x="4025900" y="3505200"/>
          <p14:tracePt t="23724" x="4025900" y="3522663"/>
          <p14:tracePt t="23741" x="4033838" y="3548063"/>
          <p14:tracePt t="23741" x="4051300" y="3573463"/>
          <p14:tracePt t="23758" x="4060825" y="3582988"/>
          <p14:tracePt t="23821" x="4060825" y="3590925"/>
          <p14:tracePt t="23829" x="4068763" y="3598863"/>
          <p14:tracePt t="23853" x="4076700" y="3608388"/>
          <p14:tracePt t="23885" x="4076700" y="3616325"/>
          <p14:tracePt t="23893" x="4086225" y="3625850"/>
          <p14:tracePt t="23941" x="4102100" y="3625850"/>
          <p14:tracePt t="23949" x="4111625" y="3625850"/>
          <p14:tracePt t="23957" x="4129088" y="3633788"/>
          <p14:tracePt t="23974" x="4162425" y="3641725"/>
          <p14:tracePt t="23975" x="4187825" y="3641725"/>
          <p14:tracePt t="24009" x="4273550" y="3651250"/>
          <p14:tracePt t="24024" x="4341813" y="3651250"/>
          <p14:tracePt t="24024" x="4435475" y="3651250"/>
          <p14:tracePt t="24041" x="4495800" y="3659188"/>
          <p14:tracePt t="24041" x="4546600" y="3659188"/>
          <p14:tracePt t="24057" x="4589463" y="3659188"/>
          <p14:tracePt t="24058" x="4648200" y="3659188"/>
          <p14:tracePt t="24075" x="4708525" y="3659188"/>
          <p14:tracePt t="24075" x="4776788" y="3659188"/>
          <p14:tracePt t="24091" x="4852988" y="3676650"/>
          <p14:tracePt t="24092" x="4956175" y="3676650"/>
          <p14:tracePt t="24107" x="5032375" y="3676650"/>
          <p14:tracePt t="24108" x="5126038" y="3676650"/>
          <p14:tracePt t="24124" x="5229225" y="3676650"/>
          <p14:tracePt t="24141" x="5373688" y="3684588"/>
          <p14:tracePt t="24142" x="5441950" y="3684588"/>
          <p14:tracePt t="24157" x="5459413" y="3684588"/>
          <p14:tracePt t="24158" x="5476875" y="3684588"/>
          <p14:tracePt t="24174" x="5484813" y="3684588"/>
          <p14:tracePt t="24174" x="5510213" y="3684588"/>
          <p14:tracePt t="24191" x="5535613" y="3684588"/>
          <p14:tracePt t="24191" x="5578475" y="3684588"/>
          <p14:tracePt t="24208" x="5629275" y="3676650"/>
          <p14:tracePt t="24224" x="5672138" y="3667125"/>
          <p14:tracePt t="24225" x="5740400" y="3667125"/>
          <p14:tracePt t="24241" x="5783263" y="3667125"/>
          <p14:tracePt t="24257" x="5808663" y="3667125"/>
          <p14:tracePt t="24258" x="5851525" y="3667125"/>
          <p14:tracePt t="24275" x="5859463" y="3667125"/>
          <p14:tracePt t="24291" x="5876925" y="3667125"/>
          <p14:tracePt t="24291" x="5927725" y="3667125"/>
          <p14:tracePt t="24307" x="5970588" y="3667125"/>
          <p14:tracePt t="24324" x="6013450" y="3667125"/>
          <p14:tracePt t="24341" x="6116638" y="3667125"/>
          <p14:tracePt t="24357" x="6132513" y="3667125"/>
          <p14:tracePt t="24374" x="6142038" y="3667125"/>
          <p14:tracePt t="24391" x="6157913" y="3667125"/>
          <p14:tracePt t="24408" x="6175375" y="3667125"/>
          <p14:tracePt t="24409" x="6192838" y="3667125"/>
          <p14:tracePt t="24424" x="6218238" y="3667125"/>
          <p14:tracePt t="24441" x="6243638" y="3667125"/>
          <p14:tracePt t="24441" x="6294438" y="3667125"/>
          <p14:tracePt t="24457" x="6311900" y="3667125"/>
          <p14:tracePt t="24475" x="6319838" y="3667125"/>
          <p14:tracePt t="24493" x="6337300" y="3667125"/>
          <p14:tracePt t="24507" x="6346825" y="3667125"/>
          <p14:tracePt t="24524" x="6372225" y="3667125"/>
          <p14:tracePt t="24541" x="6415088" y="3667125"/>
          <p14:tracePt t="24542" x="6499225" y="3667125"/>
          <p14:tracePt t="24557" x="6508750" y="3667125"/>
          <p14:tracePt t="24558" x="6516688" y="3667125"/>
          <p14:tracePt t="24591" x="6524625" y="3667125"/>
          <p14:tracePt t="24637" x="6534150" y="3667125"/>
          <p14:tracePt t="24645" x="6534150" y="3659188"/>
          <p14:tracePt t="24661" x="6542088" y="3659188"/>
          <p14:tracePt t="24677" x="6551613" y="3659188"/>
          <p14:tracePt t="24685" x="6551613" y="3651250"/>
          <p14:tracePt t="24725" x="6559550" y="3651250"/>
          <p14:tracePt t="24741" x="6567488" y="3651250"/>
          <p14:tracePt t="24749" x="6567488" y="3641725"/>
          <p14:tracePt t="24758" x="6567488" y="3633788"/>
          <p14:tracePt t="24774" x="6577013" y="3616325"/>
          <p14:tracePt t="24774" x="6577013" y="3608388"/>
          <p14:tracePt t="24790" x="6584950" y="3598863"/>
          <p14:tracePt t="24791" x="6584950" y="3582988"/>
          <p14:tracePt t="24807" x="6584950" y="3557588"/>
          <p14:tracePt t="24825" x="6584950" y="3548063"/>
          <p14:tracePt t="24841" x="6584950" y="3514725"/>
          <p14:tracePt t="24841" x="6584950" y="3489325"/>
          <p14:tracePt t="24857" x="6584950" y="3471863"/>
          <p14:tracePt t="24858" x="6584950" y="3454400"/>
          <p14:tracePt t="24874" x="6584950" y="3436938"/>
          <p14:tracePt t="24874" x="6584950" y="3421063"/>
          <p14:tracePt t="24891" x="6577013" y="3403600"/>
          <p14:tracePt t="24892" x="6577013" y="3386138"/>
          <p14:tracePt t="24907" x="6567488" y="3360738"/>
          <p14:tracePt t="24908" x="6567488" y="3343275"/>
          <p14:tracePt t="24924" x="6567488" y="3335338"/>
          <p14:tracePt t="24941" x="6567488" y="3327400"/>
          <p14:tracePt t="24958" x="6567488" y="3317875"/>
          <p14:tracePt t="24974" x="6567488" y="3309938"/>
          <p14:tracePt t="24974" x="6559550" y="3309938"/>
          <p14:tracePt t="24990" x="6559550" y="3300413"/>
          <p14:tracePt t="24991" x="6559550" y="3292475"/>
          <p14:tracePt t="25024" x="6559550" y="3284538"/>
          <p14:tracePt t="25041" x="6559550" y="3275013"/>
          <p14:tracePt t="25057" x="6551613" y="3275013"/>
          <p14:tracePt t="25074" x="6551613" y="3267075"/>
          <p14:tracePt t="25074" x="6542088" y="3249613"/>
          <p14:tracePt t="25091" x="6542088" y="3241675"/>
          <p14:tracePt t="25133" x="6534150" y="3241675"/>
          <p14:tracePt t="25149" x="6516688" y="3241675"/>
          <p14:tracePt t="25157" x="6499225" y="3241675"/>
          <p14:tracePt t="25165" x="6465888" y="3241675"/>
          <p14:tracePt t="25174" x="6430963" y="3241675"/>
          <p14:tracePt t="25190" x="6405563" y="3241675"/>
          <p14:tracePt t="25191" x="6380163" y="3241675"/>
          <p14:tracePt t="25207" x="6337300" y="3241675"/>
          <p14:tracePt t="25225" x="6286500" y="3241675"/>
          <p14:tracePt t="25225" x="6149975" y="3241675"/>
          <p14:tracePt t="25240" x="6056313" y="3241675"/>
          <p14:tracePt t="25257" x="5953125" y="3241675"/>
          <p14:tracePt t="25258" x="5791200" y="3241675"/>
          <p14:tracePt t="25274" x="5697538" y="3241675"/>
          <p14:tracePt t="25291" x="5613400" y="3241675"/>
          <p14:tracePt t="25292" x="5441950" y="3241675"/>
          <p14:tracePt t="25307" x="5348288" y="3241675"/>
          <p14:tracePt t="25324" x="5280025" y="3241675"/>
          <p14:tracePt t="25340" x="5092700" y="3241675"/>
          <p14:tracePt t="25358" x="4973638" y="3241675"/>
          <p14:tracePt t="25358" x="4845050" y="3241675"/>
          <p14:tracePt t="25374" x="4784725" y="3241675"/>
          <p14:tracePt t="25374" x="4733925" y="3241675"/>
          <p14:tracePt t="25390" x="4691063" y="3241675"/>
          <p14:tracePt t="25407" x="4657725" y="3241675"/>
          <p14:tracePt t="25408" x="4579938" y="3232150"/>
          <p14:tracePt t="25424" x="4521200" y="3232150"/>
          <p14:tracePt t="25425" x="4452938" y="3224213"/>
          <p14:tracePt t="25440" x="4375150" y="3224213"/>
          <p14:tracePt t="25441" x="4324350" y="3224213"/>
          <p14:tracePt t="25457" x="4238625" y="3224213"/>
          <p14:tracePt t="25474" x="4154488" y="3216275"/>
          <p14:tracePt t="25474" x="4025900" y="3216275"/>
          <p14:tracePt t="25491" x="3992563" y="3216275"/>
          <p14:tracePt t="25492" x="3983038" y="3216275"/>
          <p14:tracePt t="25507" x="3975100" y="3216275"/>
          <p14:tracePt t="25589" x="3957638" y="3206750"/>
          <p14:tracePt t="25597" x="3932238" y="3190875"/>
          <p14:tracePt t="25598" x="0" y="0"/>
        </p14:tracePtLst>
        <p14:tracePtLst>
          <p14:tracePt t="26325" x="1066800" y="3914775"/>
          <p14:tracePt t="26381" x="1074738" y="3914775"/>
          <p14:tracePt t="26389" x="1082675" y="3914775"/>
          <p14:tracePt t="26397" x="1109663" y="3914775"/>
          <p14:tracePt t="26407" x="1135063" y="3914775"/>
          <p14:tracePt t="26423" x="1150938" y="3914775"/>
          <p14:tracePt t="26440" x="1176338" y="3914775"/>
          <p14:tracePt t="26440" x="1236663" y="3924300"/>
          <p14:tracePt t="26456" x="1279525" y="3924300"/>
          <p14:tracePt t="26457" x="1322388" y="3924300"/>
          <p14:tracePt t="26474" x="1373188" y="3932238"/>
          <p14:tracePt t="26474" x="1390650" y="3932238"/>
          <p14:tracePt t="26490" x="1423988" y="3940175"/>
          <p14:tracePt t="26490" x="1441450" y="3940175"/>
          <p14:tracePt t="26507" x="1466850" y="3940175"/>
          <p14:tracePt t="26507" x="1476375" y="3940175"/>
          <p14:tracePt t="26523" x="1484313" y="3940175"/>
          <p14:tracePt t="26541" x="1492250" y="3940175"/>
          <p14:tracePt t="26557" x="1501775" y="3940175"/>
          <p14:tracePt t="26645" x="1509713" y="3940175"/>
          <p14:tracePt t="26653" x="1517650" y="3940175"/>
          <p14:tracePt t="26661" x="1535113" y="3940175"/>
          <p14:tracePt t="26709" x="1535113" y="3932238"/>
          <p14:tracePt t="26717" x="1527175" y="3932238"/>
          <p14:tracePt t="26725" x="1484313" y="3906838"/>
          <p14:tracePt t="26740" x="1433513" y="3881438"/>
          <p14:tracePt t="26757" x="1408113" y="3871913"/>
          <p14:tracePt t="26757" x="0" y="0"/>
        </p14:tracePtLst>
        <p14:tracePtLst>
          <p14:tracePt t="27333" x="1739900" y="3830638"/>
          <p14:tracePt t="27373" x="1747838" y="3830638"/>
          <p14:tracePt t="27381" x="1757363" y="3830638"/>
          <p14:tracePt t="27390" x="1765300" y="3830638"/>
          <p14:tracePt t="27407" x="1782763" y="3830638"/>
          <p14:tracePt t="27407" x="1800225" y="3830638"/>
          <p14:tracePt t="27423" x="1816100" y="3830638"/>
          <p14:tracePt t="27440" x="1833563" y="3830638"/>
          <p14:tracePt t="27440" x="1868488" y="3838575"/>
          <p14:tracePt t="27456" x="1876425" y="3838575"/>
          <p14:tracePt t="27457" x="1901825" y="3838575"/>
          <p14:tracePt t="27474" x="1919288" y="3846513"/>
          <p14:tracePt t="27474" x="1944688" y="3846513"/>
          <p14:tracePt t="27490" x="1979613" y="3846513"/>
          <p14:tracePt t="27490" x="2012950" y="3846513"/>
          <p14:tracePt t="27506" x="2038350" y="3856038"/>
          <p14:tracePt t="27507" x="2063750" y="3856038"/>
          <p14:tracePt t="27523" x="2089150" y="3856038"/>
          <p14:tracePt t="27524" x="2098675" y="3856038"/>
          <p14:tracePt t="27540" x="2106613" y="3856038"/>
          <p14:tracePt t="27556" x="2116138" y="3856038"/>
          <p14:tracePt t="27661" x="2106613" y="3846513"/>
          <p14:tracePt t="27661" x="0" y="0"/>
        </p14:tracePtLst>
        <p14:tracePtLst>
          <p14:tracePt t="49197" x="563563" y="4938713"/>
          <p14:tracePt t="49244" x="563563" y="4946650"/>
          <p14:tracePt t="49268" x="571500" y="4946650"/>
          <p14:tracePt t="49284" x="579438" y="4946650"/>
          <p14:tracePt t="49292" x="588963" y="4946650"/>
          <p14:tracePt t="49316" x="596900" y="4946650"/>
          <p14:tracePt t="49317" x="614363" y="4946650"/>
          <p14:tracePt t="49348" x="622300" y="4946650"/>
          <p14:tracePt t="49349" x="639763" y="4946650"/>
          <p14:tracePt t="49377" x="647700" y="4956175"/>
          <p14:tracePt t="49378" x="682625" y="4956175"/>
          <p14:tracePt t="49417" x="690563" y="4956175"/>
          <p14:tracePt t="49418" x="715963" y="4956175"/>
          <p14:tracePt t="49433" x="733425" y="4956175"/>
          <p14:tracePt t="49434" x="741363" y="4956175"/>
          <p14:tracePt t="49450" x="750888" y="4964113"/>
          <p14:tracePt t="49450" x="776288" y="4964113"/>
          <p14:tracePt t="49467" x="784225" y="4964113"/>
          <p14:tracePt t="49467" x="809625" y="4964113"/>
          <p14:tracePt t="49484" x="819150" y="4964113"/>
          <p14:tracePt t="49485" x="869950" y="4964113"/>
          <p14:tracePt t="49500" x="904875" y="4964113"/>
          <p14:tracePt t="49501" x="920750" y="4964113"/>
          <p14:tracePt t="49517" x="938213" y="4964113"/>
          <p14:tracePt t="49517" x="955675" y="4964113"/>
          <p14:tracePt t="49533" x="981075" y="4973638"/>
          <p14:tracePt t="49534" x="998538" y="4973638"/>
          <p14:tracePt t="49551" x="1006475" y="4973638"/>
          <p14:tracePt t="49567" x="1014413" y="4973638"/>
          <p14:tracePt t="49567" x="1031875" y="4973638"/>
          <p14:tracePt t="49583" x="1041400" y="4973638"/>
          <p14:tracePt t="49584" x="1049338" y="4973638"/>
          <p14:tracePt t="49600" x="1057275" y="4973638"/>
          <p14:tracePt t="49617" x="1066800" y="4973638"/>
          <p14:tracePt t="49618" x="1092200" y="4973638"/>
          <p14:tracePt t="49633" x="1109663" y="4973638"/>
          <p14:tracePt t="49650" x="1125538" y="4973638"/>
          <p14:tracePt t="49651" x="1160463" y="4973638"/>
          <p14:tracePt t="49667" x="1185863" y="4973638"/>
          <p14:tracePt t="49684" x="1193800" y="4973638"/>
          <p14:tracePt t="49684" x="1262063" y="4973638"/>
          <p14:tracePt t="49700" x="1287463" y="4973638"/>
          <p14:tracePt t="49700" x="1322388" y="4981575"/>
          <p14:tracePt t="49717" x="1365250" y="4989513"/>
          <p14:tracePt t="49717" x="1416050" y="4989513"/>
          <p14:tracePt t="49733" x="1441450" y="4999038"/>
          <p14:tracePt t="49734" x="1476375" y="4999038"/>
          <p14:tracePt t="49751" x="1501775" y="4999038"/>
          <p14:tracePt t="49751" x="1517650" y="5006975"/>
          <p14:tracePt t="49767" x="1535113" y="5006975"/>
          <p14:tracePt t="49783" x="1544638" y="5006975"/>
          <p14:tracePt t="49784" x="1552575" y="5006975"/>
          <p14:tracePt t="49800" x="1560513" y="5006975"/>
          <p14:tracePt t="49800" x="1570038" y="5006975"/>
          <p14:tracePt t="49818" x="1577975" y="5006975"/>
          <p14:tracePt t="49833" x="1595438" y="5006975"/>
          <p14:tracePt t="49834" x="1628775" y="5006975"/>
          <p14:tracePt t="49850" x="1638300" y="5006975"/>
          <p14:tracePt t="49850" x="1654175" y="5006975"/>
          <p14:tracePt t="49867" x="1671638" y="5006975"/>
          <p14:tracePt t="49867" x="1689100" y="5006975"/>
          <p14:tracePt t="49884" x="1697038" y="5006975"/>
          <p14:tracePt t="49900" x="1706563" y="5006975"/>
          <p14:tracePt t="49900" x="1722438" y="5006975"/>
          <p14:tracePt t="49917" x="1731963" y="5006975"/>
          <p14:tracePt t="49933" x="1739900" y="5006975"/>
          <p14:tracePt t="49951" x="1782763" y="5006975"/>
          <p14:tracePt t="49967" x="1876425" y="5014913"/>
          <p14:tracePt t="49967" x="1944688" y="5014913"/>
          <p14:tracePt t="49983" x="1962150" y="5014913"/>
          <p14:tracePt t="50001" x="2005013" y="5014913"/>
          <p14:tracePt t="50018" x="2012950" y="5014913"/>
          <p14:tracePt t="50033" x="2020888" y="5014913"/>
          <p14:tracePt t="50034" x="2030413" y="5014913"/>
          <p14:tracePt t="50050" x="2047875" y="5014913"/>
          <p14:tracePt t="50051" x="2055813" y="5014913"/>
          <p14:tracePt t="50067" x="2073275" y="5014913"/>
          <p14:tracePt t="50067" x="2098675" y="5014913"/>
          <p14:tracePt t="50084" x="2124075" y="5014913"/>
          <p14:tracePt t="50084" x="2149475" y="5014913"/>
          <p14:tracePt t="50100" x="2157413" y="5014913"/>
          <p14:tracePt t="50100" x="2166938" y="5014913"/>
          <p14:tracePt t="50116" x="2174875" y="5014913"/>
          <p14:tracePt t="50133" x="2184400" y="5014913"/>
          <p14:tracePt t="50151" x="2200275" y="5014913"/>
          <p14:tracePt t="50151" x="2225675" y="5014913"/>
          <p14:tracePt t="50167" x="2243138" y="5014913"/>
          <p14:tracePt t="50167" x="2252663" y="5014913"/>
          <p14:tracePt t="50183" x="2278063" y="5014913"/>
          <p14:tracePt t="50200" x="2286000" y="5014913"/>
          <p14:tracePt t="50217" x="2293938" y="5014913"/>
          <p14:tracePt t="50218" x="2303463" y="5014913"/>
          <p14:tracePt t="50233" x="2311400" y="5014913"/>
          <p14:tracePt t="50250" x="2319338" y="5006975"/>
          <p14:tracePt t="50250" x="2336800" y="5006975"/>
          <p14:tracePt t="50266" x="2354263" y="5006975"/>
          <p14:tracePt t="50284" x="2371725" y="5006975"/>
          <p14:tracePt t="50284" x="2465388" y="5006975"/>
          <p14:tracePt t="50300" x="2508250" y="5006975"/>
          <p14:tracePt t="50301" x="2533650" y="5006975"/>
          <p14:tracePt t="50317" x="2551113" y="5006975"/>
          <p14:tracePt t="50317" x="2559050" y="5006975"/>
          <p14:tracePt t="50333" x="2576513" y="5006975"/>
          <p14:tracePt t="50334" x="2584450" y="5006975"/>
          <p14:tracePt t="50351" x="2592388" y="5006975"/>
          <p14:tracePt t="50351" x="2609850" y="5006975"/>
          <p14:tracePt t="50366" x="2635250" y="5006975"/>
          <p14:tracePt t="50367" x="2660650" y="5006975"/>
          <p14:tracePt t="50383" x="2703513" y="5006975"/>
          <p14:tracePt t="50400" x="2738438" y="5006975"/>
          <p14:tracePt t="50417" x="2832100" y="5006975"/>
          <p14:tracePt t="50417" x="2874963" y="5006975"/>
          <p14:tracePt t="50433" x="2882900" y="5006975"/>
          <p14:tracePt t="50434" x="2890838" y="5006975"/>
          <p14:tracePt t="50560" x="2874963" y="4999038"/>
          <p14:tracePt t="50568" x="2857500" y="4999038"/>
          <p14:tracePt t="50576" x="2840038" y="4989513"/>
          <p14:tracePt t="50583" x="2824163" y="4989513"/>
          <p14:tracePt t="50600" x="2814638" y="4989513"/>
          <p14:tracePt t="50616" x="2797175" y="4981575"/>
          <p14:tracePt t="50617" x="2781300" y="4981575"/>
          <p14:tracePt t="50634" x="2771775" y="4981575"/>
          <p14:tracePt t="50650" x="2763838" y="4981575"/>
          <p14:tracePt t="50650" x="2728913" y="4981575"/>
          <p14:tracePt t="50666" x="2703513" y="4981575"/>
          <p14:tracePt t="50683" x="2678113" y="4981575"/>
          <p14:tracePt t="50684" x="2601913" y="4981575"/>
          <p14:tracePt t="50701" x="2566988" y="4981575"/>
          <p14:tracePt t="50701" x="2508250" y="4981575"/>
          <p14:tracePt t="50716" x="2455863" y="4981575"/>
          <p14:tracePt t="50717" x="2319338" y="4981575"/>
          <p14:tracePt t="50733" x="2252663" y="4981575"/>
          <p14:tracePt t="50734" x="2174875" y="4981575"/>
          <p14:tracePt t="50750" x="2132013" y="4981575"/>
          <p14:tracePt t="50750" x="2098675" y="4981575"/>
          <p14:tracePt t="50767" x="2055813" y="4981575"/>
          <p14:tracePt t="50783" x="2012950" y="4981575"/>
          <p14:tracePt t="50783" x="1970088" y="4981575"/>
          <p14:tracePt t="50800" x="1944688" y="4973638"/>
          <p14:tracePt t="50800" x="1884363" y="4973638"/>
          <p14:tracePt t="50816" x="1851025" y="4964113"/>
          <p14:tracePt t="50834" x="1808163" y="4964113"/>
          <p14:tracePt t="50834" x="1706563" y="4946650"/>
          <p14:tracePt t="50850" x="1654175" y="4946650"/>
          <p14:tracePt t="50851" x="1603375" y="4938713"/>
          <p14:tracePt t="50866" x="1560513" y="4938713"/>
          <p14:tracePt t="50867" x="1501775" y="4930775"/>
          <p14:tracePt t="50883" x="1466850" y="4930775"/>
          <p14:tracePt t="50884" x="1441450" y="4930775"/>
          <p14:tracePt t="50900" x="1433513" y="4930775"/>
          <p14:tracePt t="50901" x="1398588" y="4930775"/>
          <p14:tracePt t="50916" x="1381125" y="4930775"/>
          <p14:tracePt t="50917" x="1365250" y="4930775"/>
          <p14:tracePt t="50933" x="1355725" y="4930775"/>
          <p14:tracePt t="50950" x="1339850" y="4930775"/>
          <p14:tracePt t="50950" x="1287463" y="4921250"/>
          <p14:tracePt t="50967" x="1271588" y="4921250"/>
          <p14:tracePt t="50983" x="1262063" y="4921250"/>
          <p14:tracePt t="50984" x="1254125" y="4921250"/>
          <p14:tracePt t="51001" x="1228725" y="4921250"/>
          <p14:tracePt t="51017" x="1219200" y="4921250"/>
          <p14:tracePt t="51017" x="1211263" y="4921250"/>
          <p14:tracePt t="51034" x="1203325" y="4921250"/>
          <p14:tracePt t="51034" x="1185863" y="4921250"/>
          <p14:tracePt t="51050" x="1168400" y="4921250"/>
          <p14:tracePt t="51050" x="1160463" y="4921250"/>
          <p14:tracePt t="51066" x="1143000" y="4921250"/>
          <p14:tracePt t="51067" x="1125538" y="4921250"/>
          <p14:tracePt t="51083" x="1109663" y="4921250"/>
          <p14:tracePt t="51084" x="1100138" y="4921250"/>
          <p14:tracePt t="51100" x="1092200" y="4921250"/>
          <p14:tracePt t="51101" x="1082675" y="4921250"/>
          <p14:tracePt t="51133" x="1074738" y="4921250"/>
          <p14:tracePt t="51133" x="1066800" y="4921250"/>
          <p14:tracePt t="51150" x="1057275" y="4921250"/>
          <p14:tracePt t="51167" x="1041400" y="4921250"/>
          <p14:tracePt t="51167" x="998538" y="4930775"/>
          <p14:tracePt t="51183" x="981075" y="4930775"/>
          <p14:tracePt t="51184" x="963613" y="4930775"/>
          <p14:tracePt t="51216" x="963613" y="4938713"/>
          <p14:tracePt t="51404" x="955675" y="4938713"/>
          <p14:tracePt t="51460" x="973138" y="4938713"/>
          <p14:tracePt t="51468" x="998538" y="4946650"/>
          <p14:tracePt t="51476" x="1031875" y="4956175"/>
          <p14:tracePt t="51484" x="1057275" y="4964113"/>
          <p14:tracePt t="51499" x="1082675" y="4964113"/>
          <p14:tracePt t="51516" x="1109663" y="4964113"/>
          <p14:tracePt t="51533" x="1160463" y="4973638"/>
          <p14:tracePt t="51533" x="1211263" y="4973638"/>
          <p14:tracePt t="51550" x="1236663" y="4973638"/>
          <p14:tracePt t="51551" x="1254125" y="4973638"/>
          <p14:tracePt t="51566" x="1271588" y="4973638"/>
          <p14:tracePt t="51583" x="1279525" y="4973638"/>
          <p14:tracePt t="51583" x="1287463" y="4973638"/>
          <p14:tracePt t="51599" x="1304925" y="4973638"/>
          <p14:tracePt t="51617" x="1330325" y="4973638"/>
          <p14:tracePt t="51633" x="1355725" y="4973638"/>
          <p14:tracePt t="51634" x="1381125" y="4973638"/>
          <p14:tracePt t="51649" x="1398588" y="4973638"/>
          <p14:tracePt t="51650" x="1423988" y="4973638"/>
          <p14:tracePt t="51666" x="1433513" y="4973638"/>
          <p14:tracePt t="51684" x="1449388" y="4973638"/>
          <p14:tracePt t="51684" x="1476375" y="4981575"/>
          <p14:tracePt t="51699" x="1484313" y="4981575"/>
          <p14:tracePt t="51700" x="1492250" y="4981575"/>
          <p14:tracePt t="51716" x="1509713" y="4981575"/>
          <p14:tracePt t="51717" x="1527175" y="4981575"/>
          <p14:tracePt t="51733" x="1544638" y="4989513"/>
          <p14:tracePt t="51733" x="1585913" y="4989513"/>
          <p14:tracePt t="51750" x="1612900" y="4989513"/>
          <p14:tracePt t="51766" x="1638300" y="4999038"/>
          <p14:tracePt t="51767" x="1706563" y="4999038"/>
          <p14:tracePt t="51783" x="1722438" y="4999038"/>
          <p14:tracePt t="51799" x="1739900" y="4999038"/>
          <p14:tracePt t="51800" x="1782763" y="5006975"/>
          <p14:tracePt t="51817" x="1800225" y="5006975"/>
          <p14:tracePt t="51817" x="1816100" y="5006975"/>
          <p14:tracePt t="51833" x="1833563" y="5014913"/>
          <p14:tracePt t="51833" x="1851025" y="5014913"/>
          <p14:tracePt t="51849" x="1868488" y="5014913"/>
          <p14:tracePt t="51850" x="1893888" y="5014913"/>
          <p14:tracePt t="51866" x="1927225" y="5024438"/>
          <p14:tracePt t="51866" x="1952625" y="5024438"/>
          <p14:tracePt t="51883" x="1979613" y="5024438"/>
          <p14:tracePt t="51884" x="2005013" y="5024438"/>
          <p14:tracePt t="51900" x="2020888" y="5024438"/>
          <p14:tracePt t="51900" x="2030413" y="5024438"/>
          <p14:tracePt t="51916" x="2047875" y="5032375"/>
          <p14:tracePt t="51917" x="2055813" y="5032375"/>
          <p14:tracePt t="51933" x="2063750" y="5032375"/>
          <p14:tracePt t="51950" x="2073275" y="5032375"/>
          <p14:tracePt t="51951" x="2081213" y="5032375"/>
          <p14:tracePt t="51966" x="2098675" y="5032375"/>
          <p14:tracePt t="51983" x="2106613" y="5032375"/>
          <p14:tracePt t="51983" x="2124075" y="5032375"/>
          <p14:tracePt t="52017" x="2132013" y="5032375"/>
          <p14:tracePt t="52018" x="2141538" y="5032375"/>
          <p14:tracePt t="52033" x="2149475" y="5032375"/>
          <p14:tracePt t="52033" x="2157413" y="5032375"/>
          <p14:tracePt t="52049" x="2174875" y="5032375"/>
          <p14:tracePt t="52050" x="2184400" y="5032375"/>
          <p14:tracePt t="52066" x="2200275" y="5032375"/>
          <p14:tracePt t="52066" x="2209800" y="5032375"/>
          <p14:tracePt t="52083" x="2217738" y="5032375"/>
          <p14:tracePt t="52084" x="2235200" y="5032375"/>
          <p14:tracePt t="52099" x="2243138" y="5032375"/>
          <p14:tracePt t="52100" x="2252663" y="5032375"/>
          <p14:tracePt t="52116" x="2260600" y="5032375"/>
          <p14:tracePt t="52133" x="2268538" y="5032375"/>
          <p14:tracePt t="52133" x="2278063" y="5032375"/>
          <p14:tracePt t="52150" x="2286000" y="5032375"/>
          <p14:tracePt t="52166" x="2303463" y="5032375"/>
          <p14:tracePt t="52167" x="2328863" y="5032375"/>
          <p14:tracePt t="52183" x="2346325" y="5032375"/>
          <p14:tracePt t="52199" x="2354263" y="5032375"/>
          <p14:tracePt t="52200" x="2362200" y="5032375"/>
          <p14:tracePt t="52217" x="2371725" y="5032375"/>
          <p14:tracePt t="52233" x="2379663" y="5032375"/>
          <p14:tracePt t="52320" x="2379663" y="5024438"/>
          <p14:tracePt t="52356" x="2371725" y="5024438"/>
          <p14:tracePt t="52360" x="2354263" y="5024438"/>
          <p14:tracePt t="52368" x="2328863" y="5024438"/>
          <p14:tracePt t="52383" x="2303463" y="5024438"/>
          <p14:tracePt t="52400" x="2268538" y="5024438"/>
          <p14:tracePt t="52400" x="2209800" y="5024438"/>
          <p14:tracePt t="52416" x="2166938" y="5024438"/>
          <p14:tracePt t="52432" x="2141538" y="5024438"/>
          <p14:tracePt t="52433" x="2073275" y="5024438"/>
          <p14:tracePt t="52449" x="2055813" y="5024438"/>
          <p14:tracePt t="52467" x="2020888" y="5024438"/>
          <p14:tracePt t="52467" x="1944688" y="5024438"/>
          <p14:tracePt t="52482" x="1911350" y="5014913"/>
          <p14:tracePt t="52483" x="1876425" y="5014913"/>
          <p14:tracePt t="52499" x="1833563" y="5006975"/>
          <p14:tracePt t="52500" x="1800225" y="5006975"/>
          <p14:tracePt t="52516" x="1757363" y="5006975"/>
          <p14:tracePt t="52533" x="1714500" y="5006975"/>
          <p14:tracePt t="52534" x="1663700" y="5006975"/>
          <p14:tracePt t="52549" x="1638300" y="5006975"/>
          <p14:tracePt t="52550" x="1620838" y="5006975"/>
          <p14:tracePt t="52566" x="1603375" y="5006975"/>
          <p14:tracePt t="52566" x="1585913" y="5006975"/>
          <p14:tracePt t="52582" x="1560513" y="5006975"/>
          <p14:tracePt t="52583" x="1544638" y="5006975"/>
          <p14:tracePt t="52600" x="1535113" y="5006975"/>
          <p14:tracePt t="52616" x="1517650" y="5006975"/>
          <p14:tracePt t="52616" x="1484313" y="5006975"/>
          <p14:tracePt t="52633" x="1449388" y="5006975"/>
          <p14:tracePt t="52649" x="1423988" y="5006975"/>
          <p14:tracePt t="52650" x="1365250" y="5006975"/>
          <p14:tracePt t="52667" x="1312863" y="5006975"/>
          <p14:tracePt t="52667" x="1287463" y="5006975"/>
          <p14:tracePt t="52682" x="1262063" y="5006975"/>
          <p14:tracePt t="52683" x="1236663" y="5006975"/>
          <p14:tracePt t="52699" x="1228725" y="5006975"/>
          <p14:tracePt t="52716" x="1211263" y="5006975"/>
          <p14:tracePt t="52716" x="1193800" y="5006975"/>
          <p14:tracePt t="52733" x="1185863" y="5006975"/>
          <p14:tracePt t="52816" x="1176338" y="5006975"/>
          <p14:tracePt t="52824" x="1168400" y="5006975"/>
          <p14:tracePt t="52845" x="1160463" y="5006975"/>
          <p14:tracePt t="52988" x="1168400" y="5006975"/>
          <p14:tracePt t="53000" x="1176338" y="5006975"/>
          <p14:tracePt t="53008" x="1193800" y="5006975"/>
          <p14:tracePt t="53016" x="1203325" y="5006975"/>
          <p14:tracePt t="53032" x="1219200" y="5006975"/>
          <p14:tracePt t="53033" x="1236663" y="5006975"/>
          <p14:tracePt t="53049" x="1254125" y="5006975"/>
          <p14:tracePt t="53049" x="1279525" y="4999038"/>
          <p14:tracePt t="53066" x="1296988" y="4999038"/>
          <p14:tracePt t="53067" x="0" y="0"/>
        </p14:tracePtLst>
        <p14:tracePtLst>
          <p14:tracePt t="53957" x="3095625" y="4845050"/>
          <p14:tracePt t="53972" x="3105150" y="4845050"/>
          <p14:tracePt t="53980" x="3113088" y="4845050"/>
          <p14:tracePt t="53996" x="3122613" y="4845050"/>
          <p14:tracePt t="54004" x="3122613" y="4827588"/>
          <p14:tracePt t="54015" x="3122613" y="4794250"/>
          <p14:tracePt t="54033" x="3113088" y="4776788"/>
          <p14:tracePt t="54033" x="3113088" y="4759325"/>
          <p14:tracePt t="54050" x="3095625" y="4733925"/>
          <p14:tracePt t="54066" x="3095625" y="4725988"/>
          <p14:tracePt t="54082" x="3087688" y="4725988"/>
          <p14:tracePt t="54099" x="3087688" y="4716463"/>
          <p14:tracePt t="54100" x="3070225" y="4708525"/>
          <p14:tracePt t="54115" x="3070225" y="4700588"/>
          <p14:tracePt t="54116" x="3054350" y="4691063"/>
          <p14:tracePt t="54132" x="3044825" y="4683125"/>
          <p14:tracePt t="54133" x="3019425" y="4657725"/>
          <p14:tracePt t="54149" x="3001963" y="4648200"/>
          <p14:tracePt t="54149" x="2986088" y="4632325"/>
          <p14:tracePt t="54166" x="2959100" y="4622800"/>
          <p14:tracePt t="54167" x="2943225" y="4614863"/>
          <p14:tracePt t="54182" x="2917825" y="4605338"/>
          <p14:tracePt t="54199" x="2900363" y="4597400"/>
          <p14:tracePt t="54199" x="2857500" y="4579938"/>
          <p14:tracePt t="54215" x="2840038" y="4579938"/>
          <p14:tracePt t="54216" x="2832100" y="4579938"/>
          <p14:tracePt t="54233" x="2814638" y="4572000"/>
          <p14:tracePt t="54233" x="2789238" y="4564063"/>
          <p14:tracePt t="54249" x="2763838" y="4554538"/>
          <p14:tracePt t="54249" x="2728913" y="4538663"/>
          <p14:tracePt t="54265" x="2713038" y="4538663"/>
          <p14:tracePt t="54266" x="2670175" y="4538663"/>
          <p14:tracePt t="54282" x="2635250" y="4529138"/>
          <p14:tracePt t="54283" x="2592388" y="4521200"/>
          <p14:tracePt t="54300" x="2576513" y="4521200"/>
          <p14:tracePt t="54315" x="2551113" y="4511675"/>
          <p14:tracePt t="54316" x="2516188" y="4511675"/>
          <p14:tracePt t="54332" x="2508250" y="4511675"/>
          <p14:tracePt t="54349" x="2498725" y="4511675"/>
          <p14:tracePt t="54349" x="2473325" y="4511675"/>
          <p14:tracePt t="54366" x="2465388" y="4511675"/>
          <p14:tracePt t="54382" x="2455863" y="4511675"/>
          <p14:tracePt t="54382" x="2447925" y="4511675"/>
          <p14:tracePt t="54399" x="2430463" y="4511675"/>
          <p14:tracePt t="54399" x="2422525" y="4511675"/>
          <p14:tracePt t="54415" x="2414588" y="4511675"/>
          <p14:tracePt t="54416" x="2387600" y="4511675"/>
          <p14:tracePt t="54433" x="2379663" y="4511675"/>
          <p14:tracePt t="54433" x="2371725" y="4511675"/>
          <p14:tracePt t="54449" x="2354263" y="4511675"/>
          <p14:tracePt t="54465" x="2346325" y="4511675"/>
          <p14:tracePt t="54466" x="2328863" y="4529138"/>
          <p14:tracePt t="54482" x="2319338" y="4529138"/>
          <p14:tracePt t="54483" x="2303463" y="4546600"/>
          <p14:tracePt t="54499" x="2293938" y="4546600"/>
          <p14:tracePt t="54500" x="2286000" y="4554538"/>
          <p14:tracePt t="54515" x="2278063" y="4564063"/>
          <p14:tracePt t="54516" x="2268538" y="4579938"/>
          <p14:tracePt t="54532" x="2260600" y="4579938"/>
          <p14:tracePt t="54533" x="2252663" y="4597400"/>
          <p14:tracePt t="54549" x="2243138" y="4622800"/>
          <p14:tracePt t="54566" x="2235200" y="4622800"/>
          <p14:tracePt t="54566" x="2235200" y="4648200"/>
          <p14:tracePt t="54582" x="2235200" y="4657725"/>
          <p14:tracePt t="54582" x="2225675" y="4673600"/>
          <p14:tracePt t="54599" x="2225675" y="4683125"/>
          <p14:tracePt t="54599" x="2225675" y="4700588"/>
          <p14:tracePt t="54615" x="2225675" y="4725988"/>
          <p14:tracePt t="54616" x="2225675" y="4733925"/>
          <p14:tracePt t="54633" x="2225675" y="4741863"/>
          <p14:tracePt t="54633" x="2225675" y="4768850"/>
          <p14:tracePt t="54648" x="2225675" y="4776788"/>
          <p14:tracePt t="54649" x="2235200" y="4794250"/>
          <p14:tracePt t="54665" x="2243138" y="4802188"/>
          <p14:tracePt t="54666" x="2252663" y="4819650"/>
          <p14:tracePt t="54682" x="2260600" y="4837113"/>
          <p14:tracePt t="54683" x="2268538" y="4845050"/>
          <p14:tracePt t="54699" x="2268538" y="4862513"/>
          <p14:tracePt t="54700" x="2278063" y="4870450"/>
          <p14:tracePt t="54715" x="2286000" y="4878388"/>
          <p14:tracePt t="54716" x="2286000" y="4887913"/>
          <p14:tracePt t="54732" x="2293938" y="4887913"/>
          <p14:tracePt t="54732" x="2293938" y="4895850"/>
          <p14:tracePt t="54748" x="2303463" y="4905375"/>
          <p14:tracePt t="54766" x="2311400" y="4921250"/>
          <p14:tracePt t="54766" x="2319338" y="4921250"/>
          <p14:tracePt t="54782" x="2328863" y="4930775"/>
          <p14:tracePt t="54783" x="2328863" y="4938713"/>
          <p14:tracePt t="54798" x="2346325" y="4946650"/>
          <p14:tracePt t="54799" x="2354263" y="4956175"/>
          <p14:tracePt t="54815" x="2362200" y="4956175"/>
          <p14:tracePt t="54816" x="2371725" y="4973638"/>
          <p14:tracePt t="54833" x="2379663" y="4973638"/>
          <p14:tracePt t="54833" x="2414588" y="4989513"/>
          <p14:tracePt t="54849" x="2430463" y="4999038"/>
          <p14:tracePt t="54849" x="2455863" y="5014913"/>
          <p14:tracePt t="54865" x="2482850" y="5014913"/>
          <p14:tracePt t="54866" x="2524125" y="5032375"/>
          <p14:tracePt t="54882" x="2559050" y="5032375"/>
          <p14:tracePt t="54882" x="2592388" y="5032375"/>
          <p14:tracePt t="54899" x="2627313" y="5032375"/>
          <p14:tracePt t="54900" x="2670175" y="5032375"/>
          <p14:tracePt t="54915" x="2695575" y="5032375"/>
          <p14:tracePt t="54916" x="2728913" y="5032375"/>
          <p14:tracePt t="54932" x="2746375" y="5024438"/>
          <p14:tracePt t="54932" x="2763838" y="5014913"/>
          <p14:tracePt t="54948" x="2789238" y="5006975"/>
          <p14:tracePt t="54966" x="2806700" y="4999038"/>
          <p14:tracePt t="54966" x="2814638" y="4989513"/>
          <p14:tracePt t="54982" x="2824163" y="4989513"/>
          <p14:tracePt t="54982" x="2840038" y="4973638"/>
          <p14:tracePt t="54999" x="2865438" y="4946650"/>
          <p14:tracePt t="55016" x="2874963" y="4938713"/>
          <p14:tracePt t="55016" x="2900363" y="4921250"/>
          <p14:tracePt t="55033" x="2917825" y="4905375"/>
          <p14:tracePt t="55033" x="2925763" y="4905375"/>
          <p14:tracePt t="55048" x="2933700" y="4887913"/>
          <p14:tracePt t="55049" x="2943225" y="4887913"/>
          <p14:tracePt t="55065" x="2951163" y="4878388"/>
          <p14:tracePt t="55066" x="2959100" y="4870450"/>
          <p14:tracePt t="55082" x="2959100" y="4862513"/>
          <p14:tracePt t="55082" x="2968625" y="4852988"/>
          <p14:tracePt t="55099" x="2976563" y="4845050"/>
          <p14:tracePt t="55100" x="2994025" y="4827588"/>
          <p14:tracePt t="55115" x="3011488" y="4810125"/>
          <p14:tracePt t="55116" x="3019425" y="4794250"/>
          <p14:tracePt t="55132" x="3027363" y="4784725"/>
          <p14:tracePt t="55133" x="3027363" y="4768850"/>
          <p14:tracePt t="55148" x="3027363" y="4759325"/>
          <p14:tracePt t="55166" x="3027363" y="4741863"/>
          <p14:tracePt t="55166" x="3027363" y="4733925"/>
          <p14:tracePt t="55182" x="3027363" y="4725988"/>
          <p14:tracePt t="55182" x="3027363" y="4708525"/>
          <p14:tracePt t="55198" x="3011488" y="4700588"/>
          <p14:tracePt t="55215" x="3001963" y="4683125"/>
          <p14:tracePt t="55216" x="2986088" y="4657725"/>
          <p14:tracePt t="55232" x="2959100" y="4640263"/>
          <p14:tracePt t="55233" x="2917825" y="4605338"/>
          <p14:tracePt t="55248" x="2900363" y="4597400"/>
          <p14:tracePt t="55249" x="2874963" y="4579938"/>
          <p14:tracePt t="55265" x="2849563" y="4572000"/>
          <p14:tracePt t="55266" x="2824163" y="4546600"/>
          <p14:tracePt t="55282" x="2797175" y="4538663"/>
          <p14:tracePt t="55282" x="2763838" y="4529138"/>
          <p14:tracePt t="55299" x="2755900" y="4521200"/>
          <p14:tracePt t="55300" x="2738438" y="4511675"/>
          <p14:tracePt t="55315" x="2720975" y="4511675"/>
          <p14:tracePt t="55316" x="2720975" y="4503738"/>
          <p14:tracePt t="55332" x="2703513" y="4503738"/>
          <p14:tracePt t="55348" x="2687638" y="4495800"/>
          <p14:tracePt t="55349" x="2635250" y="4486275"/>
          <p14:tracePt t="55366" x="2592388" y="4478338"/>
          <p14:tracePt t="55366" x="2576513" y="4470400"/>
          <p14:tracePt t="55382" x="2541588" y="4470400"/>
          <p14:tracePt t="55382" x="2516188" y="4460875"/>
          <p14:tracePt t="55398" x="2490788" y="4460875"/>
          <p14:tracePt t="55399" x="2455863" y="4460875"/>
          <p14:tracePt t="55415" x="2439988" y="4460875"/>
          <p14:tracePt t="55433" x="2422525" y="4460875"/>
          <p14:tracePt t="55433" x="2405063" y="4460875"/>
          <p14:tracePt t="55448" x="2387600" y="4460875"/>
          <p14:tracePt t="55465" x="2379663" y="4460875"/>
          <p14:tracePt t="55482" x="2371725" y="4460875"/>
          <p14:tracePt t="55499" x="2362200" y="4460875"/>
          <p14:tracePt t="55515" x="2354263" y="4460875"/>
          <p14:tracePt t="55515" x="2346325" y="4478338"/>
          <p14:tracePt t="55532" x="2336800" y="4486275"/>
          <p14:tracePt t="55533" x="2328863" y="4503738"/>
          <p14:tracePt t="55548" x="2311400" y="4521200"/>
          <p14:tracePt t="55549" x="2293938" y="4554538"/>
          <p14:tracePt t="55566" x="2278063" y="4564063"/>
          <p14:tracePt t="55566" x="2268538" y="4579938"/>
          <p14:tracePt t="55582" x="2260600" y="4589463"/>
          <p14:tracePt t="55598" x="2243138" y="4605338"/>
          <p14:tracePt t="55615" x="2235200" y="4614863"/>
          <p14:tracePt t="55615" x="2225675" y="4622800"/>
          <p14:tracePt t="55632" x="2225675" y="4632325"/>
          <p14:tracePt t="55633" x="2217738" y="4640263"/>
          <p14:tracePt t="55648" x="2217738" y="4648200"/>
          <p14:tracePt t="55649" x="2217738" y="4665663"/>
          <p14:tracePt t="55665" x="2217738" y="4673600"/>
          <p14:tracePt t="55666" x="2217738" y="4691063"/>
          <p14:tracePt t="55682" x="2217738" y="4708525"/>
          <p14:tracePt t="55682" x="2217738" y="4725988"/>
          <p14:tracePt t="55699" x="2217738" y="4733925"/>
          <p14:tracePt t="55700" x="2217738" y="4741863"/>
          <p14:tracePt t="55715" x="2217738" y="4751388"/>
          <p14:tracePt t="55731" x="2217738" y="4759325"/>
          <p14:tracePt t="55732" x="2225675" y="4768850"/>
          <p14:tracePt t="55748" x="2225675" y="4776788"/>
          <p14:tracePt t="55766" x="2225675" y="4784725"/>
          <p14:tracePt t="55782" x="2225675" y="4794250"/>
          <p14:tracePt t="55798" x="2225675" y="4802188"/>
          <p14:tracePt t="55815" x="2235200" y="4810125"/>
          <p14:tracePt t="55832" x="2243138" y="4827588"/>
          <p14:tracePt t="55833" x="2252663" y="4852988"/>
          <p14:tracePt t="55848" x="2260600" y="4862513"/>
          <p14:tracePt t="55849" x="2260600" y="4870450"/>
          <p14:tracePt t="55865" x="2268538" y="4895850"/>
          <p14:tracePt t="55865" x="2293938" y="4905375"/>
          <p14:tracePt t="55881" x="2293938" y="4913313"/>
          <p14:tracePt t="55882" x="2311400" y="4938713"/>
          <p14:tracePt t="55899" x="2328863" y="4956175"/>
          <p14:tracePt t="55899" x="2346325" y="4973638"/>
          <p14:tracePt t="55915" x="2354263" y="4973638"/>
          <p14:tracePt t="55915" x="2371725" y="4989513"/>
          <p14:tracePt t="55931" x="2379663" y="4989513"/>
          <p14:tracePt t="55948" x="2397125" y="5006975"/>
          <p14:tracePt t="55948" x="2414588" y="5014913"/>
          <p14:tracePt t="55966" x="2422525" y="5024438"/>
          <p14:tracePt t="55966" x="2430463" y="5024438"/>
          <p14:tracePt t="55981" x="2447925" y="5024438"/>
          <p14:tracePt t="55998" x="2465388" y="5032375"/>
          <p14:tracePt t="55999" x="2473325" y="5041900"/>
          <p14:tracePt t="56015" x="2490788" y="5041900"/>
          <p14:tracePt t="56015" x="2516188" y="5041900"/>
          <p14:tracePt t="56032" x="2533650" y="5049838"/>
          <p14:tracePt t="56033" x="2559050" y="5049838"/>
          <p14:tracePt t="56049" x="2601913" y="5049838"/>
          <p14:tracePt t="56066" x="2644775" y="5049838"/>
          <p14:tracePt t="56081" x="2678113" y="5049838"/>
          <p14:tracePt t="56099" x="2695575" y="5049838"/>
          <p14:tracePt t="56099" x="2738438" y="5049838"/>
          <p14:tracePt t="56115" x="2746375" y="5049838"/>
          <p14:tracePt t="56131" x="2755900" y="5049838"/>
          <p14:tracePt t="56132" x="2797175" y="5049838"/>
          <p14:tracePt t="56148" x="2806700" y="5041900"/>
          <p14:tracePt t="56149" x="2832100" y="5032375"/>
          <p14:tracePt t="56166" x="2840038" y="5032375"/>
          <p14:tracePt t="56166" x="2857500" y="5032375"/>
          <p14:tracePt t="56181" x="2865438" y="5032375"/>
          <p14:tracePt t="56198" x="2874963" y="5024438"/>
          <p14:tracePt t="56199" x="2882900" y="5024438"/>
          <p14:tracePt t="56232" x="2890838" y="5024438"/>
          <p14:tracePt t="56233" x="2900363" y="5014913"/>
          <p14:tracePt t="56248" x="2908300" y="5006975"/>
          <p14:tracePt t="56249" x="2917825" y="5006975"/>
          <p14:tracePt t="56265" x="2925763" y="4989513"/>
          <p14:tracePt t="56265" x="2933700" y="4989513"/>
          <p14:tracePt t="56281" x="2943225" y="4981575"/>
          <p14:tracePt t="56282" x="2951163" y="4973638"/>
          <p14:tracePt t="56299" x="2959100" y="4973638"/>
          <p14:tracePt t="56299" x="2968625" y="4964113"/>
          <p14:tracePt t="56315" x="2976563" y="4964113"/>
          <p14:tracePt t="56331" x="2976563" y="4956175"/>
          <p14:tracePt t="56348" x="2986088" y="4946650"/>
          <p14:tracePt t="56349" x="3011488" y="4930775"/>
          <p14:tracePt t="56366" x="3027363" y="4921250"/>
          <p14:tracePt t="56366" x="3036888" y="4913313"/>
          <p14:tracePt t="56381" x="3044825" y="4895850"/>
          <p14:tracePt t="56382" x="3054350" y="4887913"/>
          <p14:tracePt t="56398" x="3062288" y="4878388"/>
          <p14:tracePt t="56399" x="3062288" y="4870450"/>
          <p14:tracePt t="56415" x="3062288" y="4862513"/>
          <p14:tracePt t="56432" x="3070225" y="4862513"/>
          <p14:tracePt t="56433" x="3070225" y="4845050"/>
          <p14:tracePt t="56448" x="3070225" y="4837113"/>
          <p14:tracePt t="56465" x="3070225" y="4827588"/>
          <p14:tracePt t="56481" x="3070225" y="4802188"/>
          <p14:tracePt t="56499" x="3070225" y="4784725"/>
          <p14:tracePt t="56499" x="3070225" y="4759325"/>
          <p14:tracePt t="56515" x="3070225" y="4733925"/>
          <p14:tracePt t="56515" x="3070225" y="4708525"/>
          <p14:tracePt t="56531" x="3070225" y="4700588"/>
          <p14:tracePt t="56532" x="3070225" y="4691063"/>
          <p14:tracePt t="56533" x="0" y="0"/>
        </p14:tracePtLst>
        <p14:tracePtLst>
          <p14:tracePt t="64089" x="2209800" y="4964113"/>
          <p14:tracePt t="64136" x="2225675" y="4964113"/>
          <p14:tracePt t="64144" x="2243138" y="4964113"/>
          <p14:tracePt t="64152" x="2260600" y="4964113"/>
          <p14:tracePt t="64163" x="2293938" y="4964113"/>
          <p14:tracePt t="64179" x="2319338" y="4964113"/>
          <p14:tracePt t="64196" x="2354263" y="4964113"/>
          <p14:tracePt t="64196" x="2465388" y="4964113"/>
          <p14:tracePt t="64212" x="2516188" y="4964113"/>
          <p14:tracePt t="64230" x="2551113" y="4964113"/>
          <p14:tracePt t="64230" x="2566988" y="4964113"/>
          <p14:tracePt t="64246" x="2576513" y="4964113"/>
          <p14:tracePt t="64247" x="2592388" y="4964113"/>
          <p14:tracePt t="64262" x="2601913" y="4964113"/>
          <p14:tracePt t="64288" x="2609850" y="4964113"/>
          <p14:tracePt t="64297" x="2619375" y="4964113"/>
          <p14:tracePt t="64312" x="2635250" y="4964113"/>
          <p14:tracePt t="64329" x="2644775" y="4964113"/>
          <p14:tracePt t="64346" x="2670175" y="4964113"/>
          <p14:tracePt t="64346" x="2695575" y="4973638"/>
          <p14:tracePt t="64363" x="2713038" y="4973638"/>
          <p14:tracePt t="64364" x="2728913" y="4973638"/>
          <p14:tracePt t="64364" x="2746375" y="4973638"/>
          <p14:tracePt t="64379" x="2763838" y="4973638"/>
          <p14:tracePt t="64380" x="2781300" y="4973638"/>
          <p14:tracePt t="64396" x="2797175" y="4973638"/>
          <p14:tracePt t="64397" x="2806700" y="4973638"/>
          <p14:tracePt t="64412" x="2814638" y="4973638"/>
          <p14:tracePt t="64430" x="2824163" y="4973638"/>
          <p14:tracePt t="64544" x="2832100" y="4973638"/>
          <p14:tracePt t="64560" x="2840038" y="4973638"/>
          <p14:tracePt t="64568" x="2849563" y="4973638"/>
          <p14:tracePt t="64579" x="2857500" y="4973638"/>
          <p14:tracePt t="64596" x="2874963" y="4973638"/>
          <p14:tracePt t="64613" x="2908300" y="4981575"/>
          <p14:tracePt t="64614" x="2925763" y="4981575"/>
          <p14:tracePt t="64629" x="2951163" y="4981575"/>
          <p14:tracePt t="64646" x="2959100" y="4981575"/>
          <p14:tracePt t="64752" x="0" y="0"/>
        </p14:tracePtLst>
      </p14:laserTraceLst>
    </p:ext>
    <p:ext uri="{E180D4A7-C9FB-4DFB-919C-405C955672EB}">
      <p14:showEvtLst xmlns:p14="http://schemas.microsoft.com/office/powerpoint/2010/main">
        <p14:playEvt time="1644" objId="3"/>
        <p14:triggerEvt type="onClick" time="1644" objId="3"/>
        <p14:stopEvt time="71832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1A/4. (MÁ 61.)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Elkerülhető-e az összeütközés, ha az 54 km/h sebességgel haladó jármű előtt 95 m távolságban forgalmi akadály bukkan fel, és a jármű 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lassulással fékezhető? Vegyük figyelembe, hogy az akadály észlelése és a fékezés kezdete között a reakcióidő 1 s. 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Az első másodpercben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(t)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= 15t; 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15∙1 = 15 m.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 lassuló szakaszon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(1) = 15 m;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15 m/s; a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–1,25 m/s</a:t>
            </a:r>
            <a:r>
              <a:rPr lang="hu-HU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hu-HU" dirty="0"/>
          </a:p>
          <a:p>
            <a:r>
              <a:rPr lang="hu-HU" dirty="0"/>
              <a:t>Többféleképpen számolhatunk:</a:t>
            </a:r>
          </a:p>
          <a:p>
            <a:r>
              <a:rPr lang="hu-HU" b="1" dirty="0"/>
              <a:t>4.)</a:t>
            </a:r>
            <a:r>
              <a:rPr lang="hu-HU" dirty="0"/>
              <a:t> Rendezhetjük a   </a:t>
            </a:r>
          </a:p>
          <a:p>
            <a:r>
              <a:rPr lang="hu-HU" dirty="0"/>
              <a:t>v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*) = v</a:t>
            </a:r>
            <a:r>
              <a:rPr lang="hu-HU" baseline="-25000" dirty="0"/>
              <a:t>02</a:t>
            </a:r>
            <a:r>
              <a:rPr lang="hu-HU" dirty="0"/>
              <a:t> + at</a:t>
            </a:r>
            <a:r>
              <a:rPr lang="hu-HU" baseline="-25000" dirty="0"/>
              <a:t>2</a:t>
            </a:r>
            <a:r>
              <a:rPr lang="hu-HU" dirty="0"/>
              <a:t>* = 0   és   x</a:t>
            </a:r>
            <a:r>
              <a:rPr lang="hu-HU" baseline="-25000" dirty="0"/>
              <a:t>2</a:t>
            </a:r>
            <a:r>
              <a:rPr lang="hu-HU" dirty="0"/>
              <a:t>(t</a:t>
            </a:r>
            <a:r>
              <a:rPr lang="hu-HU" baseline="-25000" dirty="0"/>
              <a:t>2</a:t>
            </a:r>
            <a:r>
              <a:rPr lang="hu-HU" dirty="0"/>
              <a:t>*) = x</a:t>
            </a:r>
            <a:r>
              <a:rPr lang="hu-HU" baseline="-25000" dirty="0"/>
              <a:t>02</a:t>
            </a:r>
            <a:r>
              <a:rPr lang="hu-HU" dirty="0"/>
              <a:t> + v</a:t>
            </a:r>
            <a:r>
              <a:rPr lang="hu-HU" baseline="-25000" dirty="0"/>
              <a:t>02</a:t>
            </a:r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* + ½at</a:t>
            </a:r>
            <a:r>
              <a:rPr lang="hu-HU" baseline="-25000" dirty="0"/>
              <a:t>2</a:t>
            </a:r>
            <a:r>
              <a:rPr lang="hu-HU" dirty="0"/>
              <a:t>*</a:t>
            </a:r>
            <a:r>
              <a:rPr lang="hu-HU" baseline="30000" dirty="0"/>
              <a:t>2</a:t>
            </a:r>
            <a:r>
              <a:rPr lang="hu-HU" dirty="0"/>
              <a:t>  </a:t>
            </a:r>
          </a:p>
          <a:p>
            <a:r>
              <a:rPr lang="hu-HU" dirty="0"/>
              <a:t>képleteket, hogy ne kelljen a t</a:t>
            </a:r>
            <a:r>
              <a:rPr lang="hu-HU" baseline="-25000" dirty="0"/>
              <a:t>2</a:t>
            </a:r>
            <a:r>
              <a:rPr lang="hu-HU" dirty="0"/>
              <a:t>* időt kiszámolni: a sebességből:</a:t>
            </a:r>
          </a:p>
          <a:p>
            <a:r>
              <a:rPr lang="hu-HU" dirty="0"/>
              <a:t>t</a:t>
            </a:r>
            <a:r>
              <a:rPr lang="hu-HU" baseline="-25000" dirty="0"/>
              <a:t>2</a:t>
            </a:r>
            <a:r>
              <a:rPr lang="hu-HU" dirty="0"/>
              <a:t>* = –v</a:t>
            </a:r>
            <a:r>
              <a:rPr lang="hu-HU" baseline="-25000" dirty="0"/>
              <a:t>02</a:t>
            </a:r>
            <a:r>
              <a:rPr lang="hu-HU" dirty="0"/>
              <a:t>/a ,</a:t>
            </a:r>
          </a:p>
          <a:p>
            <a:endParaRPr lang="hu-HU" dirty="0"/>
          </a:p>
          <a:p>
            <a:r>
              <a:rPr lang="hu-HU" dirty="0"/>
              <a:t>és ezt beírjuk a hely függvényébe:</a:t>
            </a:r>
          </a:p>
          <a:p>
            <a:r>
              <a:rPr lang="hu-HU" dirty="0"/>
              <a:t>x</a:t>
            </a:r>
            <a:r>
              <a:rPr lang="hu-HU" baseline="-25000" dirty="0"/>
              <a:t>2</a:t>
            </a:r>
            <a:r>
              <a:rPr lang="hu-HU" dirty="0"/>
              <a:t> = x</a:t>
            </a:r>
            <a:r>
              <a:rPr lang="hu-HU" baseline="-25000" dirty="0"/>
              <a:t>02</a:t>
            </a:r>
            <a:r>
              <a:rPr lang="hu-HU" dirty="0"/>
              <a:t> + v</a:t>
            </a:r>
            <a:r>
              <a:rPr lang="hu-HU" baseline="-25000" dirty="0"/>
              <a:t>02</a:t>
            </a:r>
            <a:r>
              <a:rPr lang="hu-HU" dirty="0"/>
              <a:t>∙(–</a:t>
            </a:r>
            <a:r>
              <a:rPr lang="hu-HU" dirty="0" err="1"/>
              <a:t>v</a:t>
            </a:r>
            <a:r>
              <a:rPr lang="hu-HU" baseline="-25000" dirty="0" err="1"/>
              <a:t>02</a:t>
            </a:r>
            <a:r>
              <a:rPr lang="hu-HU" dirty="0"/>
              <a:t>/a) + ½</a:t>
            </a:r>
            <a:r>
              <a:rPr lang="hu-HU" dirty="0" err="1"/>
              <a:t>a</a:t>
            </a:r>
            <a:r>
              <a:rPr lang="hu-HU" dirty="0"/>
              <a:t>(–v</a:t>
            </a:r>
            <a:r>
              <a:rPr lang="hu-HU" baseline="-25000" dirty="0"/>
              <a:t>02</a:t>
            </a:r>
            <a:r>
              <a:rPr lang="hu-HU" dirty="0"/>
              <a:t>/a)</a:t>
            </a:r>
            <a:r>
              <a:rPr lang="hu-HU" baseline="30000" dirty="0"/>
              <a:t>2</a:t>
            </a:r>
            <a:r>
              <a:rPr lang="hu-HU" dirty="0"/>
              <a:t> = x</a:t>
            </a:r>
            <a:r>
              <a:rPr lang="hu-HU" baseline="-25000" dirty="0"/>
              <a:t>02</a:t>
            </a:r>
            <a:r>
              <a:rPr lang="hu-HU" dirty="0"/>
              <a:t> – v</a:t>
            </a:r>
            <a:r>
              <a:rPr lang="hu-HU" baseline="-25000" dirty="0"/>
              <a:t>02</a:t>
            </a:r>
            <a:r>
              <a:rPr lang="hu-HU" baseline="30000" dirty="0"/>
              <a:t>2</a:t>
            </a:r>
            <a:r>
              <a:rPr lang="hu-HU" dirty="0"/>
              <a:t>/a + ½ ∙ v</a:t>
            </a:r>
            <a:r>
              <a:rPr lang="hu-HU" baseline="-25000" dirty="0"/>
              <a:t>02</a:t>
            </a:r>
            <a:r>
              <a:rPr lang="hu-HU" baseline="30000" dirty="0"/>
              <a:t>2</a:t>
            </a:r>
            <a:r>
              <a:rPr lang="hu-HU" dirty="0"/>
              <a:t>/a = x</a:t>
            </a:r>
            <a:r>
              <a:rPr lang="hu-HU" baseline="-25000" dirty="0"/>
              <a:t>02</a:t>
            </a:r>
            <a:r>
              <a:rPr lang="hu-HU" dirty="0"/>
              <a:t> – ½ ∙ v</a:t>
            </a:r>
            <a:r>
              <a:rPr lang="hu-HU" baseline="-25000" dirty="0"/>
              <a:t>02</a:t>
            </a:r>
            <a:r>
              <a:rPr lang="hu-HU" baseline="30000" dirty="0"/>
              <a:t>2</a:t>
            </a:r>
            <a:r>
              <a:rPr lang="hu-HU" dirty="0"/>
              <a:t>/a.</a:t>
            </a:r>
          </a:p>
          <a:p>
            <a:endParaRPr lang="hu-HU" dirty="0"/>
          </a:p>
          <a:p>
            <a:r>
              <a:rPr lang="hu-HU" dirty="0"/>
              <a:t>Ebbe behelyettesítve:  x</a:t>
            </a:r>
            <a:r>
              <a:rPr lang="hu-HU" baseline="-25000" dirty="0"/>
              <a:t>2</a:t>
            </a:r>
            <a:r>
              <a:rPr lang="hu-HU" dirty="0"/>
              <a:t> = x</a:t>
            </a:r>
            <a:r>
              <a:rPr lang="hu-HU" baseline="-25000" dirty="0"/>
              <a:t>02</a:t>
            </a:r>
            <a:r>
              <a:rPr lang="hu-HU" dirty="0"/>
              <a:t> – ½ ∙ v</a:t>
            </a:r>
            <a:r>
              <a:rPr lang="hu-HU" baseline="-25000" dirty="0"/>
              <a:t>02</a:t>
            </a:r>
            <a:r>
              <a:rPr lang="hu-HU" baseline="30000" dirty="0"/>
              <a:t>2</a:t>
            </a:r>
            <a:r>
              <a:rPr lang="hu-HU" dirty="0"/>
              <a:t>/a = 15 – ½ ∙ 15</a:t>
            </a:r>
            <a:r>
              <a:rPr lang="hu-HU" baseline="30000" dirty="0"/>
              <a:t>2</a:t>
            </a:r>
            <a:r>
              <a:rPr lang="hu-HU" dirty="0"/>
              <a:t>/(–1,25) = 105 m.</a:t>
            </a:r>
          </a:p>
          <a:p>
            <a:endParaRPr lang="hu-HU" dirty="0"/>
          </a:p>
        </p:txBody>
      </p:sp>
      <p:pic>
        <p:nvPicPr>
          <p:cNvPr id="3" name="bevfiz_1A_4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1576" y="5572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44"/>
    </mc:Choice>
    <mc:Fallback>
      <p:transition spd="slow" advTm="4314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965" x="409575" y="2976563"/>
          <p14:tracePt t="8024" x="417513" y="2976563"/>
          <p14:tracePt t="8032" x="417513" y="2986088"/>
          <p14:tracePt t="8040" x="427038" y="3001963"/>
          <p14:tracePt t="8055" x="434975" y="3019425"/>
          <p14:tracePt t="8072" x="434975" y="3036888"/>
          <p14:tracePt t="8072" x="434975" y="3054350"/>
          <p14:tracePt t="8088" x="434975" y="3070225"/>
          <p14:tracePt t="8089" x="442913" y="3122613"/>
          <p14:tracePt t="8107" x="442913" y="3190875"/>
          <p14:tracePt t="8122" x="442913" y="3216275"/>
          <p14:tracePt t="8123" x="442913" y="3241675"/>
          <p14:tracePt t="8139" x="442913" y="3275013"/>
          <p14:tracePt t="8139" x="442913" y="3309938"/>
          <p14:tracePt t="8155" x="442913" y="3335338"/>
          <p14:tracePt t="8156" x="442913" y="3360738"/>
          <p14:tracePt t="8173" x="442913" y="3378200"/>
          <p14:tracePt t="8173" x="442913" y="3395663"/>
          <p14:tracePt t="8188" x="442913" y="3403600"/>
          <p14:tracePt t="8189" x="442913" y="3411538"/>
          <p14:tracePt t="8205" x="442913" y="3421063"/>
          <p14:tracePt t="8206" x="442913" y="3429000"/>
          <p14:tracePt t="8222" x="442913" y="3436938"/>
          <p14:tracePt t="8239" x="442913" y="3446463"/>
          <p14:tracePt t="8255" x="442913" y="3454400"/>
          <p14:tracePt t="8277" x="442913" y="3462338"/>
          <p14:tracePt t="8444" x="452438" y="3462338"/>
          <p14:tracePt t="8452" x="469900" y="3462338"/>
          <p14:tracePt t="8460" x="495300" y="3462338"/>
          <p14:tracePt t="8472" x="528638" y="3462338"/>
          <p14:tracePt t="8488" x="563563" y="3462338"/>
          <p14:tracePt t="8489" x="588963" y="3462338"/>
          <p14:tracePt t="8505" x="639763" y="3462338"/>
          <p14:tracePt t="8522" x="682625" y="3471863"/>
          <p14:tracePt t="8523" x="741363" y="3471863"/>
          <p14:tracePt t="8538" x="768350" y="3471863"/>
          <p14:tracePt t="8555" x="809625" y="3471863"/>
          <p14:tracePt t="8555" x="904875" y="3471863"/>
          <p14:tracePt t="8572" x="973138" y="3471863"/>
          <p14:tracePt t="8589" x="1057275" y="3471863"/>
          <p14:tracePt t="8589" x="1211263" y="3471863"/>
          <p14:tracePt t="8605" x="1279525" y="3471863"/>
          <p14:tracePt t="8622" x="1322388" y="3471863"/>
          <p14:tracePt t="8622" x="1398588" y="3471863"/>
          <p14:tracePt t="8638" x="1416050" y="3471863"/>
          <p14:tracePt t="8656" x="1441450" y="3471863"/>
          <p14:tracePt t="8672" x="1544638" y="3454400"/>
          <p14:tracePt t="8672" x="1570038" y="3454400"/>
          <p14:tracePt t="8688" x="1612900" y="3454400"/>
          <p14:tracePt t="8689" x="1731963" y="3454400"/>
          <p14:tracePt t="8705" x="1808163" y="3454400"/>
          <p14:tracePt t="8706" x="1876425" y="3454400"/>
          <p14:tracePt t="8723" x="1952625" y="3454400"/>
          <p14:tracePt t="8738" x="2005013" y="3454400"/>
          <p14:tracePt t="8739" x="2063750" y="3454400"/>
          <p14:tracePt t="8755" x="2089150" y="3454400"/>
          <p14:tracePt t="8772" x="2098675" y="3454400"/>
          <p14:tracePt t="8772" x="2116138" y="3454400"/>
          <p14:tracePt t="8789" x="2132013" y="3454400"/>
          <p14:tracePt t="8805" x="2149475" y="3454400"/>
          <p14:tracePt t="8806" x="2209800" y="3454400"/>
          <p14:tracePt t="8822" x="2235200" y="3446463"/>
          <p14:tracePt t="8822" x="2260600" y="3446463"/>
          <p14:tracePt t="8838" x="2286000" y="3446463"/>
          <p14:tracePt t="8839" x="2319338" y="3436938"/>
          <p14:tracePt t="8856" x="2328863" y="3436938"/>
          <p14:tracePt t="8856" x="2354263" y="3436938"/>
          <p14:tracePt t="8872" x="2371725" y="3436938"/>
          <p14:tracePt t="8872" x="2387600" y="3436938"/>
          <p14:tracePt t="8888" x="2405063" y="3436938"/>
          <p14:tracePt t="8889" x="2439988" y="3436938"/>
          <p14:tracePt t="8905" x="2482850" y="3436938"/>
          <p14:tracePt t="8922" x="2508250" y="3436938"/>
          <p14:tracePt t="8923" x="2551113" y="3436938"/>
          <p14:tracePt t="8938" x="2559050" y="3436938"/>
          <p14:tracePt t="8939" x="2566988" y="3436938"/>
          <p14:tracePt t="8955" x="2566988" y="3429000"/>
          <p14:tracePt t="8955" x="2576513" y="3429000"/>
          <p14:tracePt t="8989" x="2576513" y="3421063"/>
          <p14:tracePt t="8990" x="2584450" y="3421063"/>
          <p14:tracePt t="9097" x="2592388" y="3421063"/>
          <p14:tracePt t="9120" x="2601913" y="3421063"/>
          <p14:tracePt t="9129" x="2609850" y="3421063"/>
          <p14:tracePt t="9145" x="2609850" y="3411538"/>
          <p14:tracePt t="9155" x="2619375" y="3411538"/>
          <p14:tracePt t="9172" x="2619375" y="3403600"/>
          <p14:tracePt t="9173" x="2619375" y="3395663"/>
          <p14:tracePt t="9205" x="2619375" y="3386138"/>
          <p14:tracePt t="9356" x="2619375" y="3368675"/>
          <p14:tracePt t="9364" x="2619375" y="3352800"/>
          <p14:tracePt t="9372" x="2619375" y="3317875"/>
          <p14:tracePt t="9388" x="2619375" y="3292475"/>
          <p14:tracePt t="9405" x="2619375" y="3275013"/>
          <p14:tracePt t="9405" x="2627313" y="3249613"/>
          <p14:tracePt t="9421" x="2627313" y="3241675"/>
          <p14:tracePt t="9422" x="2635250" y="3232150"/>
          <p14:tracePt t="9439" x="2635250" y="3216275"/>
          <p14:tracePt t="9439" x="2635250" y="3206750"/>
          <p14:tracePt t="9455" x="2635250" y="3190875"/>
          <p14:tracePt t="9471" x="2635250" y="3173413"/>
          <p14:tracePt t="9488" x="2635250" y="3155950"/>
          <p14:tracePt t="9506" x="2635250" y="3148013"/>
          <p14:tracePt t="9536" x="2635250" y="3138488"/>
          <p14:tracePt t="9544" x="2635250" y="3130550"/>
          <p14:tracePt t="9600" x="2635250" y="3122613"/>
          <p14:tracePt t="9624" x="2635250" y="3105150"/>
          <p14:tracePt t="9633" x="2635250" y="3095625"/>
          <p14:tracePt t="9641" x="2635250" y="3087688"/>
          <p14:tracePt t="9655" x="2635250" y="3079750"/>
          <p14:tracePt t="9672" x="2635250" y="3070225"/>
          <p14:tracePt t="9673" x="2627313" y="3062288"/>
          <p14:tracePt t="9688" x="2619375" y="3062288"/>
          <p14:tracePt t="9705" x="2619375" y="3054350"/>
          <p14:tracePt t="9721" x="2619375" y="3036888"/>
          <p14:tracePt t="9739" x="2619375" y="3019425"/>
          <p14:tracePt t="9755" x="2609850" y="3011488"/>
          <p14:tracePt t="9771" x="2609850" y="3001963"/>
          <p14:tracePt t="9772" x="2609850" y="2994025"/>
          <p14:tracePt t="9788" x="2609850" y="2986088"/>
          <p14:tracePt t="9960" x="2601913" y="2986088"/>
          <p14:tracePt t="9968" x="2592388" y="2986088"/>
          <p14:tracePt t="9976" x="2576513" y="2976563"/>
          <p14:tracePt t="9988" x="2559050" y="2976563"/>
          <p14:tracePt t="10005" x="2524125" y="2959100"/>
          <p14:tracePt t="10005" x="2508250" y="2959100"/>
          <p14:tracePt t="10021" x="2473325" y="2959100"/>
          <p14:tracePt t="10039" x="2422525" y="2951163"/>
          <p14:tracePt t="10039" x="2311400" y="2943225"/>
          <p14:tracePt t="10055" x="2252663" y="2933700"/>
          <p14:tracePt t="10055" x="2200275" y="2925763"/>
          <p14:tracePt t="10071" x="2149475" y="2925763"/>
          <p14:tracePt t="10072" x="2098675" y="2917825"/>
          <p14:tracePt t="10088" x="2047875" y="2908300"/>
          <p14:tracePt t="10089" x="1952625" y="2908300"/>
          <p14:tracePt t="10106" x="1858963" y="2908300"/>
          <p14:tracePt t="10122" x="1800225" y="2908300"/>
          <p14:tracePt t="10122" x="1747838" y="2908300"/>
          <p14:tracePt t="10138" x="1706563" y="2908300"/>
          <p14:tracePt t="10139" x="1671638" y="2908300"/>
          <p14:tracePt t="10155" x="1628775" y="2908300"/>
          <p14:tracePt t="10155" x="1595438" y="2908300"/>
          <p14:tracePt t="10172" x="1570038" y="2908300"/>
          <p14:tracePt t="10172" x="1544638" y="2908300"/>
          <p14:tracePt t="10188" x="1517650" y="2908300"/>
          <p14:tracePt t="10189" x="1484313" y="2908300"/>
          <p14:tracePt t="10205" x="1449388" y="2908300"/>
          <p14:tracePt t="10221" x="1398588" y="2908300"/>
          <p14:tracePt t="10222" x="1304925" y="2900363"/>
          <p14:tracePt t="10239" x="1228725" y="2890838"/>
          <p14:tracePt t="10239" x="1150938" y="2882900"/>
          <p14:tracePt t="10255" x="1074738" y="2874963"/>
          <p14:tracePt t="10255" x="998538" y="2865438"/>
          <p14:tracePt t="10271" x="912813" y="2849563"/>
          <p14:tracePt t="10272" x="827088" y="2840038"/>
          <p14:tracePt t="10288" x="758825" y="2840038"/>
          <p14:tracePt t="10289" x="700088" y="2840038"/>
          <p14:tracePt t="10305" x="690563" y="2840038"/>
          <p14:tracePt t="10306" x="682625" y="2840038"/>
          <p14:tracePt t="10364" x="673100" y="2840038"/>
          <p14:tracePt t="10372" x="647700" y="2840038"/>
          <p14:tracePt t="10380" x="622300" y="2840038"/>
          <p14:tracePt t="10389" x="614363" y="2840038"/>
          <p14:tracePt t="10404" x="604838" y="2840038"/>
          <p14:tracePt t="10405" x="588963" y="2840038"/>
          <p14:tracePt t="10421" x="571500" y="2840038"/>
          <p14:tracePt t="10422" x="554038" y="2840038"/>
          <p14:tracePt t="10438" x="546100" y="2840038"/>
          <p14:tracePt t="10438" x="538163" y="2840038"/>
          <p14:tracePt t="10455" x="528638" y="2840038"/>
          <p14:tracePt t="10456" x="520700" y="2840038"/>
          <p14:tracePt t="10471" x="503238" y="2840038"/>
          <p14:tracePt t="10488" x="495300" y="2840038"/>
          <p14:tracePt t="10489" x="485775" y="2840038"/>
          <p14:tracePt t="10505" x="477838" y="2840038"/>
          <p14:tracePt t="10522" x="477838" y="2849563"/>
          <p14:tracePt t="10538" x="460375" y="2849563"/>
          <p14:tracePt t="10554" x="460375" y="2857500"/>
          <p14:tracePt t="10576" x="452438" y="2857500"/>
          <p14:tracePt t="10608" x="452438" y="2865438"/>
          <p14:tracePt t="10616" x="452438" y="2874963"/>
          <p14:tracePt t="10625" x="442913" y="2890838"/>
          <p14:tracePt t="10638" x="434975" y="2917825"/>
          <p14:tracePt t="10655" x="427038" y="2951163"/>
          <p14:tracePt t="10656" x="427038" y="2986088"/>
          <p14:tracePt t="10671" x="417513" y="3027363"/>
          <p14:tracePt t="10672" x="417513" y="3062288"/>
          <p14:tracePt t="10688" x="417513" y="3079750"/>
          <p14:tracePt t="10689" x="417513" y="3148013"/>
          <p14:tracePt t="10704" x="417513" y="3181350"/>
          <p14:tracePt t="10705" x="417513" y="3198813"/>
          <p14:tracePt t="10722" x="417513" y="3232150"/>
          <p14:tracePt t="10738" x="417513" y="3259138"/>
          <p14:tracePt t="10738" x="417513" y="3300413"/>
          <p14:tracePt t="10755" x="417513" y="3309938"/>
          <p14:tracePt t="10771" x="417513" y="3317875"/>
          <p14:tracePt t="10848" x="417513" y="3327400"/>
          <p14:tracePt t="10864" x="427038" y="3327400"/>
          <p14:tracePt t="10872" x="427038" y="3335338"/>
          <p14:tracePt t="10880" x="427038" y="3343275"/>
          <p14:tracePt t="10932" x="434975" y="3343275"/>
          <p14:tracePt t="10940" x="442913" y="3352800"/>
          <p14:tracePt t="10948" x="469900" y="3352800"/>
          <p14:tracePt t="10956" x="485775" y="3360738"/>
          <p14:tracePt t="10971" x="528638" y="3360738"/>
          <p14:tracePt t="10988" x="571500" y="3360738"/>
          <p14:tracePt t="10988" x="622300" y="3368675"/>
          <p14:tracePt t="11005" x="657225" y="3368675"/>
          <p14:tracePt t="11005" x="733425" y="3368675"/>
          <p14:tracePt t="11021" x="793750" y="3368675"/>
          <p14:tracePt t="11038" x="852488" y="3378200"/>
          <p14:tracePt t="11038" x="930275" y="3378200"/>
          <p14:tracePt t="11054" x="998538" y="3378200"/>
          <p14:tracePt t="11072" x="1092200" y="3378200"/>
          <p14:tracePt t="11088" x="1296988" y="3386138"/>
          <p14:tracePt t="11104" x="1423988" y="3386138"/>
          <p14:tracePt t="11105" x="1527175" y="3386138"/>
          <p14:tracePt t="11122" x="1603375" y="3386138"/>
          <p14:tracePt t="11139" x="1638300" y="3386138"/>
          <p14:tracePt t="11139" x="1671638" y="3386138"/>
          <p14:tracePt t="11154" x="1706563" y="3386138"/>
          <p14:tracePt t="11155" x="1747838" y="3386138"/>
          <p14:tracePt t="11171" x="1782763" y="3386138"/>
          <p14:tracePt t="11188" x="1816100" y="3386138"/>
          <p14:tracePt t="11188" x="1911350" y="3386138"/>
          <p14:tracePt t="11205" x="1962150" y="3386138"/>
          <p14:tracePt t="11221" x="2005013" y="3386138"/>
          <p14:tracePt t="11221" x="2116138" y="3386138"/>
          <p14:tracePt t="11238" x="2132013" y="3386138"/>
          <p14:tracePt t="11254" x="2166938" y="3386138"/>
          <p14:tracePt t="11255" x="2252663" y="3386138"/>
          <p14:tracePt t="11272" x="2303463" y="3386138"/>
          <p14:tracePt t="11288" x="2354263" y="3386138"/>
          <p14:tracePt t="11288" x="2379663" y="3386138"/>
          <p14:tracePt t="11304" x="2397125" y="3386138"/>
          <p14:tracePt t="11305" x="2439988" y="3386138"/>
          <p14:tracePt t="11321" x="2447925" y="3386138"/>
          <p14:tracePt t="11338" x="2455863" y="3378200"/>
          <p14:tracePt t="11354" x="2465388" y="3378200"/>
          <p14:tracePt t="11376" x="2473325" y="3378200"/>
          <p14:tracePt t="11393" x="2490788" y="3378200"/>
          <p14:tracePt t="11405" x="2498725" y="3378200"/>
          <p14:tracePt t="11421" x="2508250" y="3378200"/>
          <p14:tracePt t="11438" x="2516188" y="3378200"/>
          <p14:tracePt t="11438" x="2524125" y="3378200"/>
          <p14:tracePt t="11454" x="2533650" y="3378200"/>
          <p14:tracePt t="11472" x="2541588" y="3378200"/>
          <p14:tracePt t="11488" x="2566988" y="3378200"/>
          <p14:tracePt t="11504" x="2619375" y="3378200"/>
          <p14:tracePt t="11521" x="2670175" y="3378200"/>
          <p14:tracePt t="11538" x="2687638" y="3378200"/>
          <p14:tracePt t="11569" x="2687638" y="3368675"/>
          <p14:tracePt t="11577" x="2687638" y="3360738"/>
          <p14:tracePt t="11587" x="2660650" y="3352800"/>
          <p14:tracePt t="11605" x="2601913" y="3343275"/>
          <p14:tracePt t="11606" x="0" y="0"/>
        </p14:tracePtLst>
        <p14:tracePtLst>
          <p14:tracePt t="12285" x="2959100" y="2943225"/>
          <p14:tracePt t="12384" x="2968625" y="2959100"/>
          <p14:tracePt t="12392" x="2976563" y="2986088"/>
          <p14:tracePt t="12400" x="2986088" y="3019425"/>
          <p14:tracePt t="12408" x="2994025" y="3044825"/>
          <p14:tracePt t="12421" x="3011488" y="3087688"/>
          <p14:tracePt t="12437" x="3027363" y="3138488"/>
          <p14:tracePt t="12437" x="3036888" y="3173413"/>
          <p14:tracePt t="12455" x="3054350" y="3206750"/>
          <p14:tracePt t="12455" x="3062288" y="3224213"/>
          <p14:tracePt t="12471" x="3070225" y="3232150"/>
          <p14:tracePt t="12471" x="3070225" y="3249613"/>
          <p14:tracePt t="12512" x="3070225" y="3259138"/>
          <p14:tracePt t="12544" x="3070225" y="3267075"/>
          <p14:tracePt t="12552" x="3070225" y="3275013"/>
          <p14:tracePt t="12576" x="3070225" y="3284538"/>
          <p14:tracePt t="12672" x="3070225" y="3292475"/>
          <p14:tracePt t="12680" x="3079750" y="3292475"/>
          <p14:tracePt t="12696" x="3087688" y="3300413"/>
          <p14:tracePt t="12736" x="3095625" y="3309938"/>
          <p14:tracePt t="12776" x="3105150" y="3317875"/>
          <p14:tracePt t="12792" x="3113088" y="3327400"/>
          <p14:tracePt t="12800" x="3138488" y="3343275"/>
          <p14:tracePt t="12808" x="3148013" y="3352800"/>
          <p14:tracePt t="12820" x="3163888" y="3360738"/>
          <p14:tracePt t="12837" x="3190875" y="3360738"/>
          <p14:tracePt t="12837" x="3206750" y="3368675"/>
          <p14:tracePt t="12854" x="3216275" y="3368675"/>
          <p14:tracePt t="12855" x="3241675" y="3368675"/>
          <p14:tracePt t="12870" x="3259138" y="3378200"/>
          <p14:tracePt t="12871" x="3284538" y="3378200"/>
          <p14:tracePt t="12887" x="3292475" y="3378200"/>
          <p14:tracePt t="12888" x="3309938" y="3378200"/>
          <p14:tracePt t="12904" x="3335338" y="3378200"/>
          <p14:tracePt t="12921" x="3360738" y="3378200"/>
          <p14:tracePt t="12922" x="3446463" y="3378200"/>
          <p14:tracePt t="12937" x="3462338" y="3378200"/>
          <p14:tracePt t="12937" x="3505200" y="3378200"/>
          <p14:tracePt t="12954" x="3573463" y="3378200"/>
          <p14:tracePt t="12954" x="3651250" y="3378200"/>
          <p14:tracePt t="12970" x="3744913" y="3368675"/>
          <p14:tracePt t="12971" x="3821113" y="3368675"/>
          <p14:tracePt t="12988" x="3914775" y="3360738"/>
          <p14:tracePt t="12988" x="3975100" y="3352800"/>
          <p14:tracePt t="13004" x="4043363" y="3343275"/>
          <p14:tracePt t="13004" x="4111625" y="3335338"/>
          <p14:tracePt t="13020" x="4187825" y="3327400"/>
          <p14:tracePt t="13021" x="4265613" y="3317875"/>
          <p14:tracePt t="13037" x="4341813" y="3317875"/>
          <p14:tracePt t="13038" x="4418013" y="3317875"/>
          <p14:tracePt t="13055" x="4478338" y="3317875"/>
          <p14:tracePt t="13071" x="4564063" y="3317875"/>
          <p14:tracePt t="13071" x="4759325" y="3317875"/>
          <p14:tracePt t="13088" x="4938713" y="3317875"/>
          <p14:tracePt t="13104" x="5024438" y="3317875"/>
          <p14:tracePt t="13105" x="5160963" y="3317875"/>
          <p14:tracePt t="13121" x="5219700" y="3317875"/>
          <p14:tracePt t="13122" x="5272088" y="3317875"/>
          <p14:tracePt t="13137" x="5313363" y="3317875"/>
          <p14:tracePt t="13154" x="5340350" y="3317875"/>
          <p14:tracePt t="13170" x="5434013" y="3292475"/>
          <p14:tracePt t="13171" x="5502275" y="3292475"/>
          <p14:tracePt t="13188" x="5561013" y="3292475"/>
          <p14:tracePt t="13188" x="5629275" y="3292475"/>
          <p14:tracePt t="13204" x="5697538" y="3292475"/>
          <p14:tracePt t="13220" x="5783263" y="3292475"/>
          <p14:tracePt t="13221" x="5919788" y="3292475"/>
          <p14:tracePt t="13237" x="5970588" y="3292475"/>
          <p14:tracePt t="13255" x="5988050" y="3292475"/>
          <p14:tracePt t="13255" x="6021388" y="3292475"/>
          <p14:tracePt t="13271" x="6030913" y="3292475"/>
          <p14:tracePt t="13287" x="6038850" y="3284538"/>
          <p14:tracePt t="13288" x="6048375" y="3284538"/>
          <p14:tracePt t="13304" x="6056313" y="3284538"/>
          <p14:tracePt t="13321" x="6064250" y="3284538"/>
          <p14:tracePt t="13384" x="6073775" y="3284538"/>
          <p14:tracePt t="13524" x="6073775" y="3275013"/>
          <p14:tracePt t="13548" x="6064250" y="3275013"/>
          <p14:tracePt t="13556" x="6064250" y="3267075"/>
          <p14:tracePt t="13564" x="6064250" y="3259138"/>
          <p14:tracePt t="13580" x="6064250" y="3249613"/>
          <p14:tracePt t="13588" x="6056313" y="3249613"/>
          <p14:tracePt t="13604" x="6056313" y="3232150"/>
          <p14:tracePt t="13605" x="6056313" y="3216275"/>
          <p14:tracePt t="13620" x="6048375" y="3206750"/>
          <p14:tracePt t="13637" x="6038850" y="3190875"/>
          <p14:tracePt t="13637" x="6030913" y="3163888"/>
          <p14:tracePt t="13653" x="6030913" y="3148013"/>
          <p14:tracePt t="13654" x="6030913" y="3130550"/>
          <p14:tracePt t="13671" x="6021388" y="3105150"/>
          <p14:tracePt t="13671" x="6013450" y="3079750"/>
          <p14:tracePt t="13687" x="6005513" y="3054350"/>
          <p14:tracePt t="13687" x="6005513" y="3036888"/>
          <p14:tracePt t="13703" x="6005513" y="3027363"/>
          <p14:tracePt t="13704" x="6005513" y="3011488"/>
          <p14:tracePt t="13720" x="6005513" y="3001963"/>
          <p14:tracePt t="13832" x="6005513" y="2994025"/>
          <p14:tracePt t="13936" x="5995988" y="2994025"/>
          <p14:tracePt t="13968" x="5988050" y="2994025"/>
          <p14:tracePt t="13984" x="5962650" y="2994025"/>
          <p14:tracePt t="13992" x="5919788" y="2994025"/>
          <p14:tracePt t="14004" x="5868988" y="2994025"/>
          <p14:tracePt t="14020" x="5843588" y="2994025"/>
          <p14:tracePt t="14020" x="5791200" y="2994025"/>
          <p14:tracePt t="14037" x="5707063" y="2994025"/>
          <p14:tracePt t="14037" x="5603875" y="3001963"/>
          <p14:tracePt t="14053" x="5518150" y="3001963"/>
          <p14:tracePt t="14054" x="5424488" y="3011488"/>
          <p14:tracePt t="14071" x="5330825" y="3019425"/>
          <p14:tracePt t="14071" x="5237163" y="3027363"/>
          <p14:tracePt t="14087" x="5160963" y="3036888"/>
          <p14:tracePt t="14088" x="5075238" y="3054350"/>
          <p14:tracePt t="14120" x="4895850" y="3062288"/>
          <p14:tracePt t="14121" x="4837113" y="3062288"/>
          <p14:tracePt t="14138" x="4810125" y="3062288"/>
          <p14:tracePt t="14138" x="4768850" y="3062288"/>
          <p14:tracePt t="14153" x="4725988" y="3062288"/>
          <p14:tracePt t="14154" x="4673600" y="3062288"/>
          <p14:tracePt t="14170" x="4632325" y="3062288"/>
          <p14:tracePt t="14170" x="4572000" y="3062288"/>
          <p14:tracePt t="14187" x="4521200" y="3062288"/>
          <p14:tracePt t="14187" x="4478338" y="3062288"/>
          <p14:tracePt t="14204" x="4427538" y="3062288"/>
          <p14:tracePt t="14220" x="4392613" y="3062288"/>
          <p14:tracePt t="14220" x="4316413" y="3062288"/>
          <p14:tracePt t="14237" x="4281488" y="3062288"/>
          <p14:tracePt t="14253" x="4230688" y="3062288"/>
          <p14:tracePt t="14254" x="4119563" y="3062288"/>
          <p14:tracePt t="14271" x="4043363" y="3062288"/>
          <p14:tracePt t="14287" x="4000500" y="3062288"/>
          <p14:tracePt t="14287" x="3871913" y="3062288"/>
          <p14:tracePt t="14303" x="3821113" y="3062288"/>
          <p14:tracePt t="14320" x="3702050" y="3062288"/>
          <p14:tracePt t="14320" x="3641725" y="3062288"/>
          <p14:tracePt t="14338" x="3616325" y="3062288"/>
          <p14:tracePt t="14338" x="3590925" y="3062288"/>
          <p14:tracePt t="14354" x="3573463" y="3062288"/>
          <p14:tracePt t="14370" x="3557588" y="3062288"/>
          <p14:tracePt t="14371" x="3530600" y="3062288"/>
          <p14:tracePt t="14387" x="3514725" y="3062288"/>
          <p14:tracePt t="14404" x="3497263" y="3062288"/>
          <p14:tracePt t="14405" x="3462338" y="3062288"/>
          <p14:tracePt t="14420" x="3436938" y="3062288"/>
          <p14:tracePt t="14437" x="3411538" y="3062288"/>
          <p14:tracePt t="14437" x="3368675" y="3062288"/>
          <p14:tracePt t="14453" x="3343275" y="3054350"/>
          <p14:tracePt t="14454" x="3327400" y="3054350"/>
          <p14:tracePt t="14471" x="3300413" y="3044825"/>
          <p14:tracePt t="14471" x="3275013" y="3044825"/>
          <p14:tracePt t="14487" x="3249613" y="3044825"/>
          <p14:tracePt t="14487" x="3232150" y="3044825"/>
          <p14:tracePt t="14503" x="3206750" y="3036888"/>
          <p14:tracePt t="14520" x="3148013" y="3027363"/>
          <p14:tracePt t="14537" x="3054350" y="3019425"/>
          <p14:tracePt t="14538" x="2986088" y="3019425"/>
          <p14:tracePt t="14553" x="2933700" y="3011488"/>
          <p14:tracePt t="14553" x="2900363" y="3011488"/>
          <p14:tracePt t="14570" x="2874963" y="3011488"/>
          <p14:tracePt t="14587" x="2857500" y="3011488"/>
          <p14:tracePt t="14753" x="0" y="0"/>
        </p14:tracePtLst>
        <p14:tracePtLst>
          <p14:tracePt t="18977" x="409575" y="4349750"/>
          <p14:tracePt t="19000" x="417513" y="4349750"/>
          <p14:tracePt t="19016" x="427038" y="4367213"/>
          <p14:tracePt t="19024" x="434975" y="4375150"/>
          <p14:tracePt t="19035" x="434975" y="4392613"/>
          <p14:tracePt t="19053" x="442913" y="4418013"/>
          <p14:tracePt t="19053" x="452438" y="4435475"/>
          <p14:tracePt t="19069" x="460375" y="4452938"/>
          <p14:tracePt t="19069" x="460375" y="4478338"/>
          <p14:tracePt t="19085" x="460375" y="4495800"/>
          <p14:tracePt t="19102" x="460375" y="4538663"/>
          <p14:tracePt t="19102" x="469900" y="4605338"/>
          <p14:tracePt t="19120" x="485775" y="4700588"/>
          <p14:tracePt t="19135" x="485775" y="4716463"/>
          <p14:tracePt t="19152" x="485775" y="4733925"/>
          <p14:tracePt t="19152" x="495300" y="4751388"/>
          <p14:tracePt t="19169" x="495300" y="4759325"/>
          <p14:tracePt t="19169" x="495300" y="4768850"/>
          <p14:tracePt t="19186" x="503238" y="4776788"/>
          <p14:tracePt t="19212" x="503238" y="4784725"/>
          <p14:tracePt t="19228" x="503238" y="4794250"/>
          <p14:tracePt t="19236" x="511175" y="4794250"/>
          <p14:tracePt t="19253" x="520700" y="4794250"/>
          <p14:tracePt t="19253" x="520700" y="4802188"/>
          <p14:tracePt t="19269" x="528638" y="4810125"/>
          <p14:tracePt t="19300" x="528638" y="4819650"/>
          <p14:tracePt t="19308" x="528638" y="4827588"/>
          <p14:tracePt t="19392" x="538163" y="4827588"/>
          <p14:tracePt t="19400" x="546100" y="4827588"/>
          <p14:tracePt t="19408" x="554038" y="4827588"/>
          <p14:tracePt t="19418" x="579438" y="4827588"/>
          <p14:tracePt t="19435" x="588963" y="4827588"/>
          <p14:tracePt t="19435" x="614363" y="4827588"/>
          <p14:tracePt t="19452" x="631825" y="4827588"/>
          <p14:tracePt t="19452" x="657225" y="4837113"/>
          <p14:tracePt t="19470" x="673100" y="4845050"/>
          <p14:tracePt t="19470" x="700088" y="4845050"/>
          <p14:tracePt t="19485" x="741363" y="4852988"/>
          <p14:tracePt t="19486" x="793750" y="4862513"/>
          <p14:tracePt t="19502" x="844550" y="4870450"/>
          <p14:tracePt t="19503" x="887413" y="4870450"/>
          <p14:tracePt t="19519" x="904875" y="4870450"/>
          <p14:tracePt t="19519" x="955675" y="4870450"/>
          <p14:tracePt t="19536" x="1031875" y="4887913"/>
          <p14:tracePt t="19552" x="1203325" y="4905375"/>
          <p14:tracePt t="19552" x="1390650" y="4913313"/>
          <p14:tracePt t="19569" x="1458913" y="4913313"/>
          <p14:tracePt t="19569" x="1552575" y="4913313"/>
          <p14:tracePt t="19585" x="1646238" y="4913313"/>
          <p14:tracePt t="19586" x="1747838" y="4921250"/>
          <p14:tracePt t="19603" x="1851025" y="4921250"/>
          <p14:tracePt t="19603" x="1952625" y="4930775"/>
          <p14:tracePt t="19619" x="2038350" y="4930775"/>
          <p14:tracePt t="19619" x="2141538" y="4938713"/>
          <p14:tracePt t="19635" x="2235200" y="4938713"/>
          <p14:tracePt t="19636" x="2303463" y="4946650"/>
          <p14:tracePt t="19652" x="2379663" y="4946650"/>
          <p14:tracePt t="19652" x="2439988" y="4946650"/>
          <p14:tracePt t="19669" x="2498725" y="4956175"/>
          <p14:tracePt t="19670" x="2559050" y="4964113"/>
          <p14:tracePt t="19685" x="2601913" y="4964113"/>
          <p14:tracePt t="19686" x="2660650" y="4964113"/>
          <p14:tracePt t="19702" x="2713038" y="4964113"/>
          <p14:tracePt t="19702" x="2771775" y="4964113"/>
          <p14:tracePt t="19719" x="2824163" y="4964113"/>
          <p14:tracePt t="19736" x="2874963" y="4973638"/>
          <p14:tracePt t="19736" x="3011488" y="4973638"/>
          <p14:tracePt t="19752" x="3044825" y="4973638"/>
          <p14:tracePt t="19768" x="3079750" y="4973638"/>
          <p14:tracePt t="19769" x="3198813" y="4964113"/>
          <p14:tracePt t="19785" x="3267075" y="4956175"/>
          <p14:tracePt t="19786" x="3352800" y="4946650"/>
          <p14:tracePt t="19803" x="3446463" y="4946650"/>
          <p14:tracePt t="19803" x="3565525" y="4938713"/>
          <p14:tracePt t="19818" x="3676650" y="4938713"/>
          <p14:tracePt t="19819" x="3778250" y="4938713"/>
          <p14:tracePt t="19835" x="3863975" y="4938713"/>
          <p14:tracePt t="19852" x="3940175" y="4938713"/>
          <p14:tracePt t="19852" x="4051300" y="4938713"/>
          <p14:tracePt t="19869" x="4094163" y="4938713"/>
          <p14:tracePt t="19885" x="4144963" y="4938713"/>
          <p14:tracePt t="19902" x="4265613" y="4938713"/>
          <p14:tracePt t="19902" x="4392613" y="4938713"/>
          <p14:tracePt t="19918" x="4452938" y="4938713"/>
          <p14:tracePt t="19919" x="4529138" y="4938713"/>
          <p14:tracePt t="19936" x="4622800" y="4938713"/>
          <p14:tracePt t="19952" x="4810125" y="4938713"/>
          <p14:tracePt t="19968" x="4946650" y="4938713"/>
          <p14:tracePt t="19985" x="5067300" y="4938713"/>
          <p14:tracePt t="19985" x="5143500" y="4930775"/>
          <p14:tracePt t="20003" x="5176838" y="4921250"/>
          <p14:tracePt t="20003" x="5219700" y="4905375"/>
          <p14:tracePt t="20019" x="5262563" y="4887913"/>
          <p14:tracePt t="20019" x="5297488" y="4878388"/>
          <p14:tracePt t="20035" x="5348288" y="4870450"/>
          <p14:tracePt t="20036" x="5399088" y="4862513"/>
          <p14:tracePt t="20052" x="5441950" y="4862513"/>
          <p14:tracePt t="20052" x="5510213" y="4862513"/>
          <p14:tracePt t="20069" x="5603875" y="4862513"/>
          <p14:tracePt t="20070" x="5681663" y="4862513"/>
          <p14:tracePt t="20085" x="5740400" y="4852988"/>
          <p14:tracePt t="20102" x="5808663" y="4852988"/>
          <p14:tracePt t="20118" x="5851525" y="4845050"/>
          <p14:tracePt t="20119" x="5919788" y="4837113"/>
          <p14:tracePt t="20137" x="6157913" y="4827588"/>
          <p14:tracePt t="20152" x="6253163" y="4827588"/>
          <p14:tracePt t="20152" x="6329363" y="4827588"/>
          <p14:tracePt t="20168" x="6415088" y="4827588"/>
          <p14:tracePt t="20185" x="6508750" y="4819650"/>
          <p14:tracePt t="20185" x="6635750" y="4810125"/>
          <p14:tracePt t="20202" x="6696075" y="4802188"/>
          <p14:tracePt t="20203" x="6746875" y="4802188"/>
          <p14:tracePt t="20218" x="6815138" y="4794250"/>
          <p14:tracePt t="20219" x="6883400" y="4794250"/>
          <p14:tracePt t="20235" x="6959600" y="4794250"/>
          <p14:tracePt t="20252" x="7011988" y="4794250"/>
          <p14:tracePt t="20269" x="7156450" y="4784725"/>
          <p14:tracePt t="20269" x="7285038" y="4784725"/>
          <p14:tracePt t="20285" x="7343775" y="4776788"/>
          <p14:tracePt t="20286" x="7396163" y="4776788"/>
          <p14:tracePt t="20302" x="7429500" y="4776788"/>
          <p14:tracePt t="20302" x="7462838" y="4768850"/>
          <p14:tracePt t="20318" x="7489825" y="4759325"/>
          <p14:tracePt t="20319" x="7505700" y="4759325"/>
          <p14:tracePt t="20336" x="7523163" y="4751388"/>
          <p14:tracePt t="20336" x="7558088" y="4751388"/>
          <p14:tracePt t="20352" x="7583488" y="4751388"/>
          <p14:tracePt t="20368" x="7608888" y="4751388"/>
          <p14:tracePt t="20369" x="7616825" y="4751388"/>
          <p14:tracePt t="20385" x="7626350" y="4751388"/>
          <p14:tracePt t="20416" x="7634288" y="4741863"/>
          <p14:tracePt t="20456" x="7651750" y="4741863"/>
          <p14:tracePt t="20464" x="7667625" y="4733925"/>
          <p14:tracePt t="20472" x="7685088" y="4733925"/>
          <p14:tracePt t="20485" x="7694613" y="4733925"/>
          <p14:tracePt t="20502" x="7702550" y="4733925"/>
          <p14:tracePt t="20502" x="7710488" y="4733925"/>
          <p14:tracePt t="20518" x="7720013" y="4725988"/>
          <p14:tracePt t="20519" x="7720013" y="4716463"/>
          <p14:tracePt t="20536" x="7727950" y="4716463"/>
          <p14:tracePt t="20552" x="7727950" y="4683125"/>
          <p14:tracePt t="20568" x="7727950" y="4665663"/>
          <p14:tracePt t="20585" x="7727950" y="4657725"/>
          <p14:tracePt t="20716" x="7727950" y="4622800"/>
          <p14:tracePt t="20724" x="7727950" y="4589463"/>
          <p14:tracePt t="20735" x="7727950" y="4572000"/>
          <p14:tracePt t="20751" x="7727950" y="4538663"/>
          <p14:tracePt t="20768" x="7720013" y="4511675"/>
          <p14:tracePt t="20768" x="7710488" y="4470400"/>
          <p14:tracePt t="20786" x="7710488" y="4452938"/>
          <p14:tracePt t="20786" x="7702550" y="4427538"/>
          <p14:tracePt t="20801" x="7694613" y="4410075"/>
          <p14:tracePt t="20802" x="7694613" y="4392613"/>
          <p14:tracePt t="20818" x="7685088" y="4384675"/>
          <p14:tracePt t="20819" x="7677150" y="4341813"/>
          <p14:tracePt t="20835" x="7667625" y="4333875"/>
          <p14:tracePt t="20835" x="7651750" y="4306888"/>
          <p14:tracePt t="20852" x="7651750" y="4281488"/>
          <p14:tracePt t="20853" x="7651750" y="4273550"/>
          <p14:tracePt t="20868" x="7651750" y="4265613"/>
          <p14:tracePt t="20885" x="7651750" y="4248150"/>
          <p14:tracePt t="21008" x="7642225" y="4248150"/>
          <p14:tracePt t="21016" x="7626350" y="4248150"/>
          <p14:tracePt t="21024" x="7599363" y="4248150"/>
          <p14:tracePt t="21035" x="7583488" y="4248150"/>
          <p14:tracePt t="21051" x="7566025" y="4248150"/>
          <p14:tracePt t="21068" x="7540625" y="4238625"/>
          <p14:tracePt t="21068" x="7480300" y="4238625"/>
          <p14:tracePt t="21086" x="7446963" y="4238625"/>
          <p14:tracePt t="21101" x="7404100" y="4238625"/>
          <p14:tracePt t="21102" x="7267575" y="4238625"/>
          <p14:tracePt t="21135" x="7131050" y="4238625"/>
          <p14:tracePt t="21135" x="6986588" y="4256088"/>
          <p14:tracePt t="21152" x="6900863" y="4265613"/>
          <p14:tracePt t="21153" x="6764338" y="4273550"/>
          <p14:tracePt t="21168" x="6696075" y="4273550"/>
          <p14:tracePt t="21185" x="6619875" y="4281488"/>
          <p14:tracePt t="21185" x="6491288" y="4291013"/>
          <p14:tracePt t="21201" x="6430963" y="4291013"/>
          <p14:tracePt t="21202" x="6372225" y="4291013"/>
          <p14:tracePt t="21219" x="6329363" y="4298950"/>
          <p14:tracePt t="21219" x="6261100" y="4306888"/>
          <p14:tracePt t="21235" x="6218238" y="4306888"/>
          <p14:tracePt t="21235" x="6157913" y="4316413"/>
          <p14:tracePt t="21251" x="6099175" y="4316413"/>
          <p14:tracePt t="21252" x="6038850" y="4316413"/>
          <p14:tracePt t="21268" x="5988050" y="4324350"/>
          <p14:tracePt t="21269" x="5927725" y="4324350"/>
          <p14:tracePt t="21286" x="5876925" y="4324350"/>
          <p14:tracePt t="21286" x="5791200" y="4333875"/>
          <p14:tracePt t="21302" x="5722938" y="4333875"/>
          <p14:tracePt t="21302" x="5664200" y="4333875"/>
          <p14:tracePt t="21318" x="5603875" y="4341813"/>
          <p14:tracePt t="21318" x="5553075" y="4341813"/>
          <p14:tracePt t="21335" x="5492750" y="4341813"/>
          <p14:tracePt t="21335" x="5434013" y="4341813"/>
          <p14:tracePt t="21352" x="5391150" y="4341813"/>
          <p14:tracePt t="21353" x="5280025" y="4341813"/>
          <p14:tracePt t="21368" x="5237163" y="4341813"/>
          <p14:tracePt t="21369" x="5168900" y="4341813"/>
          <p14:tracePt t="21385" x="5092700" y="4341813"/>
          <p14:tracePt t="21402" x="5024438" y="4341813"/>
          <p14:tracePt t="21419" x="4887913" y="4341813"/>
          <p14:tracePt t="21435" x="4741863" y="4341813"/>
          <p14:tracePt t="21435" x="4614863" y="4341813"/>
          <p14:tracePt t="21451" x="4572000" y="4341813"/>
          <p14:tracePt t="21452" x="4521200" y="4349750"/>
          <p14:tracePt t="21468" x="4470400" y="4349750"/>
          <p14:tracePt t="21468" x="4435475" y="4359275"/>
          <p14:tracePt t="21486" x="4402138" y="4359275"/>
          <p14:tracePt t="21486" x="4359275" y="4367213"/>
          <p14:tracePt t="21501" x="4316413" y="4367213"/>
          <p14:tracePt t="21502" x="4265613" y="4367213"/>
          <p14:tracePt t="21518" x="4222750" y="4367213"/>
          <p14:tracePt t="21519" x="4197350" y="4367213"/>
          <p14:tracePt t="21535" x="4154488" y="4367213"/>
          <p14:tracePt t="21535" x="4137025" y="4367213"/>
          <p14:tracePt t="21552" x="4111625" y="4367213"/>
          <p14:tracePt t="21553" x="4033838" y="4367213"/>
          <p14:tracePt t="21568" x="3992563" y="4367213"/>
          <p14:tracePt t="21569" x="3967163" y="4367213"/>
          <p14:tracePt t="21585" x="3932238" y="4367213"/>
          <p14:tracePt t="21585" x="3889375" y="4367213"/>
          <p14:tracePt t="21601" x="3846513" y="4367213"/>
          <p14:tracePt t="21602" x="3803650" y="4367213"/>
          <p14:tracePt t="21619" x="3770313" y="4367213"/>
          <p14:tracePt t="21619" x="3727450" y="4367213"/>
          <p14:tracePt t="21635" x="3684588" y="4367213"/>
          <p14:tracePt t="21635" x="3625850" y="4367213"/>
          <p14:tracePt t="21651" x="3565525" y="4367213"/>
          <p14:tracePt t="21652" x="3522663" y="4367213"/>
          <p14:tracePt t="21668" x="3462338" y="4367213"/>
          <p14:tracePt t="21669" x="3411538" y="4367213"/>
          <p14:tracePt t="21685" x="3368675" y="4367213"/>
          <p14:tracePt t="21701" x="3317875" y="4367213"/>
          <p14:tracePt t="21702" x="3232150" y="4367213"/>
          <p14:tracePt t="21718" x="3198813" y="4367213"/>
          <p14:tracePt t="21735" x="3148013" y="4359275"/>
          <p14:tracePt t="21735" x="3027363" y="4349750"/>
          <p14:tracePt t="21752" x="2968625" y="4341813"/>
          <p14:tracePt t="21753" x="2849563" y="4341813"/>
          <p14:tracePt t="21768" x="2789238" y="4341813"/>
          <p14:tracePt t="21769" x="2746375" y="4341813"/>
          <p14:tracePt t="21785" x="2713038" y="4341813"/>
          <p14:tracePt t="21785" x="2670175" y="4333875"/>
          <p14:tracePt t="21801" x="2660650" y="4333875"/>
          <p14:tracePt t="21802" x="2644775" y="4333875"/>
          <p14:tracePt t="21819" x="2627313" y="4333875"/>
          <p14:tracePt t="21819" x="2601913" y="4333875"/>
          <p14:tracePt t="21835" x="2566988" y="4324350"/>
          <p14:tracePt t="21835" x="2533650" y="4324350"/>
          <p14:tracePt t="21851" x="2516188" y="4324350"/>
          <p14:tracePt t="21852" x="2465388" y="4316413"/>
          <p14:tracePt t="21868" x="2430463" y="4306888"/>
          <p14:tracePt t="21869" x="2346325" y="4298950"/>
          <p14:tracePt t="21885" x="2268538" y="4291013"/>
          <p14:tracePt t="21886" x="2192338" y="4281488"/>
          <p14:tracePt t="21901" x="2132013" y="4273550"/>
          <p14:tracePt t="21902" x="2073275" y="4265613"/>
          <p14:tracePt t="21918" x="2012950" y="4265613"/>
          <p14:tracePt t="21919" x="1979613" y="4256088"/>
          <p14:tracePt t="21935" x="1944688" y="4256088"/>
          <p14:tracePt t="21935" x="1919288" y="4256088"/>
          <p14:tracePt t="21952" x="1901825" y="4256088"/>
          <p14:tracePt t="21968" x="1843088" y="4248150"/>
          <p14:tracePt t="21969" x="1774825" y="4238625"/>
          <p14:tracePt t="21984" x="1714500" y="4230688"/>
          <p14:tracePt t="21985" x="1654175" y="4222750"/>
          <p14:tracePt t="22001" x="1585913" y="4213225"/>
          <p14:tracePt t="22001" x="1501775" y="4205288"/>
          <p14:tracePt t="22019" x="1441450" y="4197350"/>
          <p14:tracePt t="22019" x="1373188" y="4187825"/>
          <p14:tracePt t="22035" x="1312863" y="4179888"/>
          <p14:tracePt t="22035" x="1262063" y="4170363"/>
          <p14:tracePt t="22051" x="1211263" y="4162425"/>
          <p14:tracePt t="22052" x="1176338" y="4162425"/>
          <p14:tracePt t="22068" x="1135063" y="4162425"/>
          <p14:tracePt t="22069" x="1092200" y="4162425"/>
          <p14:tracePt t="22085" x="1057275" y="4162425"/>
          <p14:tracePt t="22101" x="1023938" y="4162425"/>
          <p14:tracePt t="22102" x="981075" y="4154488"/>
          <p14:tracePt t="22119" x="930275" y="4154488"/>
          <p14:tracePt t="22135" x="912813" y="4154488"/>
          <p14:tracePt t="22152" x="904875" y="4154488"/>
          <p14:tracePt t="22169" x="895350" y="4154488"/>
          <p14:tracePt t="22184" x="887413" y="4154488"/>
          <p14:tracePt t="22201" x="869950" y="4154488"/>
          <p14:tracePt t="22219" x="844550" y="4162425"/>
          <p14:tracePt t="22219" x="801688" y="4179888"/>
          <p14:tracePt t="22235" x="776288" y="4187825"/>
          <p14:tracePt t="22235" x="750888" y="4187825"/>
          <p14:tracePt t="22251" x="725488" y="4197350"/>
          <p14:tracePt t="22252" x="708025" y="4205288"/>
          <p14:tracePt t="22268" x="690563" y="4213225"/>
          <p14:tracePt t="22268" x="682625" y="4213225"/>
          <p14:tracePt t="22285" x="665163" y="4213225"/>
          <p14:tracePt t="22301" x="665163" y="4222750"/>
          <p14:tracePt t="22302" x="657225" y="4222750"/>
          <p14:tracePt t="22318" x="657225" y="4230688"/>
          <p14:tracePt t="22318" x="647700" y="4238625"/>
          <p14:tracePt t="22335" x="639763" y="4238625"/>
          <p14:tracePt t="22335" x="639763" y="4248150"/>
          <p14:tracePt t="22352" x="631825" y="4248150"/>
          <p14:tracePt t="22353" x="622300" y="4265613"/>
          <p14:tracePt t="22368" x="614363" y="4273550"/>
          <p14:tracePt t="22385" x="604838" y="4291013"/>
          <p14:tracePt t="22385" x="604838" y="4298950"/>
          <p14:tracePt t="22401" x="604838" y="4306888"/>
          <p14:tracePt t="22401" x="604838" y="4316413"/>
          <p14:tracePt t="22512" x="604838" y="4324350"/>
          <p14:tracePt t="22541" x="0" y="0"/>
        </p14:tracePtLst>
        <p14:tracePtLst>
          <p14:tracePt t="23641" x="6157913" y="4794250"/>
          <p14:tracePt t="23713" x="6167438" y="4794250"/>
          <p14:tracePt t="23720" x="6200775" y="4784725"/>
          <p14:tracePt t="23728" x="6226175" y="4784725"/>
          <p14:tracePt t="23737" x="6253163" y="4784725"/>
          <p14:tracePt t="23751" x="6294438" y="4784725"/>
          <p14:tracePt t="23767" x="6346825" y="4776788"/>
          <p14:tracePt t="23768" x="6388100" y="4776788"/>
          <p14:tracePt t="23785" x="6415088" y="4776788"/>
          <p14:tracePt t="23801" x="6516688" y="4776788"/>
          <p14:tracePt t="23801" x="6610350" y="4776788"/>
          <p14:tracePt t="23817" x="6661150" y="4776788"/>
          <p14:tracePt t="23818" x="6696075" y="4776788"/>
          <p14:tracePt t="23834" x="6746875" y="4776788"/>
          <p14:tracePt t="23851" x="6789738" y="4776788"/>
          <p14:tracePt t="23852" x="6883400" y="4776788"/>
          <p14:tracePt t="23867" x="6934200" y="4776788"/>
          <p14:tracePt t="23884" x="6986588" y="4776788"/>
          <p14:tracePt t="23901" x="7080250" y="4776788"/>
          <p14:tracePt t="23901" x="7156450" y="4776788"/>
          <p14:tracePt t="23918" x="7191375" y="4776788"/>
          <p14:tracePt t="23919" x="7216775" y="4776788"/>
          <p14:tracePt t="23934" x="7259638" y="4776788"/>
          <p14:tracePt t="23951" x="7300913" y="4776788"/>
          <p14:tracePt t="23951" x="7386638" y="4776788"/>
          <p14:tracePt t="23967" x="7437438" y="4776788"/>
          <p14:tracePt t="23968" x="7472363" y="4776788"/>
          <p14:tracePt t="23985" x="7523163" y="4768850"/>
          <p14:tracePt t="23985" x="7591425" y="4759325"/>
          <p14:tracePt t="24001" x="7634288" y="4759325"/>
          <p14:tracePt t="24001" x="7651750" y="4759325"/>
          <p14:tracePt t="24017" x="7659688" y="4759325"/>
          <p14:tracePt t="24034" x="7677150" y="4751388"/>
          <p14:tracePt t="24034" x="7710488" y="4751388"/>
          <p14:tracePt t="24051" x="7735888" y="4741863"/>
          <p14:tracePt t="24052" x="7770813" y="4733925"/>
          <p14:tracePt t="24067" x="7804150" y="4725988"/>
          <p14:tracePt t="24068" x="7839075" y="4725988"/>
          <p14:tracePt t="24084" x="7864475" y="4716463"/>
          <p14:tracePt t="24085" x="7881938" y="4716463"/>
          <p14:tracePt t="24102" x="7899400" y="4716463"/>
          <p14:tracePt t="24118" x="7907338" y="4716463"/>
          <p14:tracePt t="24152" x="7907338" y="4708525"/>
          <p14:tracePt t="24188" x="7899400" y="4708525"/>
          <p14:tracePt t="24196" x="7881938" y="4708525"/>
          <p14:tracePt t="24204" x="7856538" y="4708525"/>
          <p14:tracePt t="24217" x="7831138" y="4708525"/>
          <p14:tracePt t="24234" x="7804150" y="4708525"/>
          <p14:tracePt t="24250" x="7770813" y="4708525"/>
          <p14:tracePt t="24251" x="7720013" y="4708525"/>
          <p14:tracePt t="24268" x="7677150" y="4708525"/>
          <p14:tracePt t="24284" x="7642225" y="4708525"/>
          <p14:tracePt t="24284" x="7548563" y="4708525"/>
          <p14:tracePt t="24300" x="7489825" y="4708525"/>
          <p14:tracePt t="24301" x="7404100" y="4708525"/>
          <p14:tracePt t="24317" x="7343775" y="4708525"/>
          <p14:tracePt t="24318" x="7267575" y="4708525"/>
          <p14:tracePt t="24335" x="7173913" y="4708525"/>
          <p14:tracePt t="24335" x="7080250" y="4708525"/>
          <p14:tracePt t="24351" x="7011988" y="4708525"/>
          <p14:tracePt t="24367" x="6943725" y="4708525"/>
          <p14:tracePt t="24368" x="6807200" y="4725988"/>
          <p14:tracePt t="24384" x="6756400" y="4733925"/>
          <p14:tracePt t="24384" x="6688138" y="4741863"/>
          <p14:tracePt t="24401" x="6645275" y="4751388"/>
          <p14:tracePt t="24402" x="6635750" y="4759325"/>
          <p14:tracePt t="24417" x="6619875" y="4759325"/>
          <p14:tracePt t="24418" x="6602413" y="4768850"/>
          <p14:tracePt t="24434" x="6584950" y="4768850"/>
          <p14:tracePt t="24450" x="6559550" y="4768850"/>
          <p14:tracePt t="24468" x="6491288" y="4776788"/>
          <p14:tracePt t="24468" x="6423025" y="4794250"/>
          <p14:tracePt t="24484" x="6380163" y="4794250"/>
          <p14:tracePt t="24485" x="6346825" y="4794250"/>
          <p14:tracePt t="24500" x="6311900" y="4802188"/>
          <p14:tracePt t="24501" x="6294438" y="4802188"/>
          <p14:tracePt t="24517" x="6269038" y="4802188"/>
          <p14:tracePt t="24518" x="6226175" y="4802188"/>
          <p14:tracePt t="24535" x="6200775" y="4802188"/>
          <p14:tracePt t="24550" x="6167438" y="4802188"/>
          <p14:tracePt t="24551" x="6116638" y="4802188"/>
          <p14:tracePt t="24567" x="6089650" y="4802188"/>
          <p14:tracePt t="24584" x="6073775" y="4802188"/>
          <p14:tracePt t="24584" x="6030913" y="4802188"/>
          <p14:tracePt t="24688" x="6021388" y="4802188"/>
          <p14:tracePt t="24760" x="6030913" y="4802188"/>
          <p14:tracePt t="24768" x="6056313" y="4802188"/>
          <p14:tracePt t="24776" x="6107113" y="4802188"/>
          <p14:tracePt t="24784" x="6200775" y="4802188"/>
          <p14:tracePt t="24800" x="6278563" y="4802188"/>
          <p14:tracePt t="24817" x="6354763" y="4802188"/>
          <p14:tracePt t="24817" x="6423025" y="4802188"/>
          <p14:tracePt t="24834" x="6440488" y="4802188"/>
          <p14:tracePt t="24850" x="6448425" y="4802188"/>
          <p14:tracePt t="24851" x="6456363" y="4802188"/>
          <p14:tracePt t="24867" x="6465888" y="4802188"/>
          <p14:tracePt t="24884" x="6473825" y="4802188"/>
          <p14:tracePt t="24901" x="6491288" y="4802188"/>
          <p14:tracePt t="24901" x="6508750" y="4802188"/>
          <p14:tracePt t="24917" x="6516688" y="4802188"/>
          <p14:tracePt t="24918" x="6534150" y="4802188"/>
          <p14:tracePt t="24934" x="6542088" y="4802188"/>
          <p14:tracePt t="24934" x="6551613" y="4802188"/>
          <p14:tracePt t="24950" x="6577013" y="4794250"/>
          <p14:tracePt t="24951" x="6592888" y="4794250"/>
          <p14:tracePt t="24968" x="6610350" y="4794250"/>
          <p14:tracePt t="24968" x="6635750" y="4794250"/>
          <p14:tracePt t="24984" x="6653213" y="4794250"/>
          <p14:tracePt t="25000" x="6670675" y="4794250"/>
          <p14:tracePt t="25001" x="6704013" y="4794250"/>
          <p14:tracePt t="25017" x="6738938" y="4794250"/>
          <p14:tracePt t="25035" x="6764338" y="4794250"/>
          <p14:tracePt t="25035" x="6858000" y="4794250"/>
          <p14:tracePt t="25050" x="6891338" y="4794250"/>
          <p14:tracePt t="25067" x="6934200" y="4794250"/>
          <p14:tracePt t="25068" x="6986588" y="4794250"/>
          <p14:tracePt t="25084" x="7011988" y="4794250"/>
          <p14:tracePt t="25084" x="7054850" y="4794250"/>
          <p14:tracePt t="25102" x="7173913" y="4794250"/>
          <p14:tracePt t="25117" x="7232650" y="4794250"/>
          <p14:tracePt t="25118" x="7285038" y="4794250"/>
          <p14:tracePt t="25134" x="7327900" y="4794250"/>
          <p14:tracePt t="25134" x="7343775" y="4794250"/>
          <p14:tracePt t="25150" x="7361238" y="4794250"/>
          <p14:tracePt t="25151" x="7369175" y="4784725"/>
          <p14:tracePt t="25168" x="7378700" y="4784725"/>
          <p14:tracePt t="25168" x="7386638" y="4776788"/>
          <p14:tracePt t="25184" x="7396163" y="4776788"/>
          <p14:tracePt t="25184" x="7412038" y="4776788"/>
          <p14:tracePt t="25200" x="7429500" y="4776788"/>
          <p14:tracePt t="25217" x="7462838" y="4776788"/>
          <p14:tracePt t="25217" x="7531100" y="4776788"/>
          <p14:tracePt t="25234" x="7548563" y="4776788"/>
          <p14:tracePt t="25235" x="7558088" y="4776788"/>
          <p14:tracePt t="25250" x="7566025" y="4776788"/>
          <p14:tracePt t="25251" x="7583488" y="4776788"/>
          <p14:tracePt t="25267" x="7591425" y="4776788"/>
          <p14:tracePt t="25283" x="7599363" y="4776788"/>
          <p14:tracePt t="25301" x="7608888" y="4776788"/>
          <p14:tracePt t="25301" x="7634288" y="4776788"/>
          <p14:tracePt t="25317" x="7651750" y="4776788"/>
          <p14:tracePt t="25317" x="7667625" y="4776788"/>
          <p14:tracePt t="25334" x="7685088" y="4768850"/>
          <p14:tracePt t="25334" x="7694613" y="4768850"/>
          <p14:tracePt t="25350" x="7702550" y="4768850"/>
          <p14:tracePt t="25368" x="7702550" y="4759325"/>
          <p14:tracePt t="25384" x="7710488" y="4759325"/>
          <p14:tracePt t="25432" x="7720013" y="4759325"/>
          <p14:tracePt t="25433" x="0" y="0"/>
        </p14:tracePtLst>
        <p14:tracePtLst>
          <p14:tracePt t="25809" x="7735888" y="4665663"/>
          <p14:tracePt t="25864" x="7735888" y="4657725"/>
          <p14:tracePt t="25872" x="7735888" y="4632325"/>
          <p14:tracePt t="25880" x="7735888" y="4622800"/>
          <p14:tracePt t="25888" x="7735888" y="4614863"/>
          <p14:tracePt t="25900" x="7735888" y="4605338"/>
          <p14:tracePt t="25917" x="7735888" y="4597400"/>
          <p14:tracePt t="25917" x="7735888" y="4589463"/>
          <p14:tracePt t="25933" x="7735888" y="4572000"/>
          <p14:tracePt t="25951" x="7735888" y="4564063"/>
          <p14:tracePt t="25951" x="7727950" y="4521200"/>
          <p14:tracePt t="25967" x="7710488" y="4495800"/>
          <p14:tracePt t="25967" x="7702550" y="4470400"/>
          <p14:tracePt t="25983" x="7685088" y="4452938"/>
          <p14:tracePt t="25984" x="7677150" y="4435475"/>
          <p14:tracePt t="26000" x="7659688" y="4418013"/>
          <p14:tracePt t="26001" x="7642225" y="4392613"/>
          <p14:tracePt t="26018" x="7626350" y="4384675"/>
          <p14:tracePt t="26018" x="7591425" y="4367213"/>
          <p14:tracePt t="26033" x="7573963" y="4349750"/>
          <p14:tracePt t="26034" x="7558088" y="4349750"/>
          <p14:tracePt t="26050" x="7540625" y="4333875"/>
          <p14:tracePt t="26051" x="7523163" y="4333875"/>
          <p14:tracePt t="26067" x="7505700" y="4333875"/>
          <p14:tracePt t="26067" x="7489825" y="4324350"/>
          <p14:tracePt t="26084" x="7462838" y="4316413"/>
          <p14:tracePt t="26084" x="7446963" y="4306888"/>
          <p14:tracePt t="26101" x="7396163" y="4298950"/>
          <p14:tracePt t="26117" x="7353300" y="4291013"/>
          <p14:tracePt t="26118" x="7310438" y="4291013"/>
          <p14:tracePt t="26133" x="7285038" y="4291013"/>
          <p14:tracePt t="26134" x="7259638" y="4281488"/>
          <p14:tracePt t="26151" x="7216775" y="4281488"/>
          <p14:tracePt t="26151" x="7173913" y="4273550"/>
          <p14:tracePt t="26167" x="7123113" y="4265613"/>
          <p14:tracePt t="26167" x="7070725" y="4256088"/>
          <p14:tracePt t="26183" x="7019925" y="4248150"/>
          <p14:tracePt t="26200" x="6926263" y="4238625"/>
          <p14:tracePt t="26201" x="6858000" y="4230688"/>
          <p14:tracePt t="26217" x="6815138" y="4230688"/>
          <p14:tracePt t="26218" x="6781800" y="4222750"/>
          <p14:tracePt t="26233" x="6746875" y="4222750"/>
          <p14:tracePt t="26234" x="6704013" y="4222750"/>
          <p14:tracePt t="26250" x="6670675" y="4222750"/>
          <p14:tracePt t="26251" x="6635750" y="4222750"/>
          <p14:tracePt t="26267" x="6602413" y="4222750"/>
          <p14:tracePt t="26267" x="6559550" y="4222750"/>
          <p14:tracePt t="26284" x="6524625" y="4222750"/>
          <p14:tracePt t="26284" x="6491288" y="4222750"/>
          <p14:tracePt t="26300" x="6473825" y="4222750"/>
          <p14:tracePt t="26300" x="6440488" y="4230688"/>
          <p14:tracePt t="26317" x="6397625" y="4230688"/>
          <p14:tracePt t="26317" x="6362700" y="4238625"/>
          <p14:tracePt t="26333" x="6337300" y="4248150"/>
          <p14:tracePt t="26334" x="6311900" y="4256088"/>
          <p14:tracePt t="26351" x="6278563" y="4256088"/>
          <p14:tracePt t="26351" x="6253163" y="4256088"/>
          <p14:tracePt t="26367" x="6218238" y="4265613"/>
          <p14:tracePt t="26367" x="6200775" y="4273550"/>
          <p14:tracePt t="26383" x="6167438" y="4273550"/>
          <p14:tracePt t="26400" x="6124575" y="4281488"/>
          <p14:tracePt t="26400" x="6099175" y="4291013"/>
          <p14:tracePt t="26417" x="6081713" y="4298950"/>
          <p14:tracePt t="26418" x="6064250" y="4306888"/>
          <p14:tracePt t="26433" x="6056313" y="4316413"/>
          <p14:tracePt t="26434" x="6038850" y="4324350"/>
          <p14:tracePt t="26450" x="6030913" y="4341813"/>
          <p14:tracePt t="26467" x="6030913" y="4349750"/>
          <p14:tracePt t="26467" x="6021388" y="4359275"/>
          <p14:tracePt t="26484" x="6021388" y="4375150"/>
          <p14:tracePt t="26485" x="6021388" y="4384675"/>
          <p14:tracePt t="26500" x="6021388" y="4402138"/>
          <p14:tracePt t="26517" x="6021388" y="4418013"/>
          <p14:tracePt t="26533" x="6013450" y="4452938"/>
          <p14:tracePt t="26534" x="6013450" y="4495800"/>
          <p14:tracePt t="26551" x="6013450" y="4511675"/>
          <p14:tracePt t="26551" x="6013450" y="4554538"/>
          <p14:tracePt t="26567" x="6013450" y="4579938"/>
          <p14:tracePt t="26583" x="6013450" y="4605338"/>
          <p14:tracePt t="26600" x="6013450" y="4665663"/>
          <p14:tracePt t="26600" x="6013450" y="4691063"/>
          <p14:tracePt t="26617" x="6021388" y="4691063"/>
          <p14:tracePt t="26618" x="6030913" y="4708525"/>
          <p14:tracePt t="26633" x="6030913" y="4725988"/>
          <p14:tracePt t="26634" x="6048375" y="4741863"/>
          <p14:tracePt t="26650" x="6064250" y="4759325"/>
          <p14:tracePt t="26650" x="6099175" y="4784725"/>
          <p14:tracePt t="26667" x="6124575" y="4810125"/>
          <p14:tracePt t="26667" x="6167438" y="4819650"/>
          <p14:tracePt t="26684" x="6184900" y="4827588"/>
          <p14:tracePt t="26685" x="6210300" y="4827588"/>
          <p14:tracePt t="26700" x="6243638" y="4845050"/>
          <p14:tracePt t="26700" x="6269038" y="4845050"/>
          <p14:tracePt t="26716" x="6303963" y="4852988"/>
          <p14:tracePt t="26717" x="6319838" y="4862513"/>
          <p14:tracePt t="26733" x="6337300" y="4862513"/>
          <p14:tracePt t="26734" x="6354763" y="4862513"/>
          <p14:tracePt t="26751" x="6380163" y="4862513"/>
          <p14:tracePt t="26766" x="6397625" y="4862513"/>
          <p14:tracePt t="26767" x="6465888" y="4870450"/>
          <p14:tracePt t="26783" x="6483350" y="4870450"/>
          <p14:tracePt t="26784" x="6524625" y="4870450"/>
          <p14:tracePt t="26800" x="6610350" y="4870450"/>
          <p14:tracePt t="26800" x="6764338" y="4870450"/>
          <p14:tracePt t="26817" x="6815138" y="4870450"/>
          <p14:tracePt t="26818" x="6891338" y="4870450"/>
          <p14:tracePt t="26833" x="6959600" y="4862513"/>
          <p14:tracePt t="26834" x="7019925" y="4852988"/>
          <p14:tracePt t="26850" x="7080250" y="4845050"/>
          <p14:tracePt t="26851" x="7113588" y="4845050"/>
          <p14:tracePt t="26866" x="7138988" y="4837113"/>
          <p14:tracePt t="26867" x="7156450" y="4837113"/>
          <p14:tracePt t="26884" x="7181850" y="4837113"/>
          <p14:tracePt t="26884" x="7199313" y="4827588"/>
          <p14:tracePt t="26900" x="7232650" y="4810125"/>
          <p14:tracePt t="26900" x="7267575" y="4802188"/>
          <p14:tracePt t="26916" x="7285038" y="4802188"/>
          <p14:tracePt t="26917" x="7318375" y="4794250"/>
          <p14:tracePt t="26933" x="7369175" y="4794250"/>
          <p14:tracePt t="26934" x="7404100" y="4784725"/>
          <p14:tracePt t="26950" x="7429500" y="4784725"/>
          <p14:tracePt t="26951" x="7446963" y="4784725"/>
          <p14:tracePt t="26966" x="7462838" y="4784725"/>
          <p14:tracePt t="26983" x="7472363" y="4784725"/>
          <p14:tracePt t="26983" x="7472363" y="4776788"/>
          <p14:tracePt t="27000" x="7480300" y="4776788"/>
          <p14:tracePt t="27017" x="7489825" y="4776788"/>
          <p14:tracePt t="27033" x="7497763" y="4768850"/>
          <p14:tracePt t="27034" x="7515225" y="4759325"/>
          <p14:tracePt t="27050" x="7531100" y="4741863"/>
          <p14:tracePt t="27051" x="7548563" y="4725988"/>
          <p14:tracePt t="27067" x="7566025" y="4700588"/>
          <p14:tracePt t="27067" x="7573963" y="4673600"/>
          <p14:tracePt t="27084" x="7573963" y="4640263"/>
          <p14:tracePt t="27084" x="7548563" y="4605338"/>
          <p14:tracePt t="27085" x="0" y="0"/>
        </p14:tracePtLst>
        <p14:tracePtLst>
          <p14:tracePt t="29625" x="7412038" y="4589463"/>
          <p14:tracePt t="29632" x="7421563" y="4579938"/>
          <p14:tracePt t="29648" x="7421563" y="4572000"/>
          <p14:tracePt t="29688" x="7429500" y="4554538"/>
          <p14:tracePt t="29696" x="7437438" y="4546600"/>
          <p14:tracePt t="29704" x="7437438" y="4538663"/>
          <p14:tracePt t="29715" x="7454900" y="4511675"/>
          <p14:tracePt t="29732" x="7462838" y="4503738"/>
          <p14:tracePt t="29732" x="7462838" y="4486275"/>
          <p14:tracePt t="29749" x="7462838" y="4460875"/>
          <p14:tracePt t="29766" x="7462838" y="4452938"/>
          <p14:tracePt t="29767" x="7462838" y="4427538"/>
          <p14:tracePt t="29782" x="7462838" y="4418013"/>
          <p14:tracePt t="29799" x="7462838" y="4410075"/>
          <p14:tracePt t="29799" x="7462838" y="4402138"/>
          <p14:tracePt t="29816" x="7462838" y="4392613"/>
          <p14:tracePt t="29816" x="7462838" y="4367213"/>
          <p14:tracePt t="29833" x="7462838" y="4359275"/>
          <p14:tracePt t="29849" x="7462838" y="4349750"/>
          <p14:tracePt t="29849" x="7454900" y="4341813"/>
          <p14:tracePt t="29866" x="7454900" y="4333875"/>
          <p14:tracePt t="29866" x="7454900" y="4324350"/>
          <p14:tracePt t="29882" x="7446963" y="4316413"/>
          <p14:tracePt t="29904" x="7437438" y="4316413"/>
          <p14:tracePt t="29916" x="7437438" y="4306888"/>
          <p14:tracePt t="29932" x="7429500" y="4306888"/>
          <p14:tracePt t="29933" x="7421563" y="4298950"/>
          <p14:tracePt t="29949" x="7412038" y="4298950"/>
          <p14:tracePt t="29966" x="7404100" y="4298950"/>
          <p14:tracePt t="29967" x="7396163" y="4298950"/>
          <p14:tracePt t="29982" x="7386638" y="4298950"/>
          <p14:tracePt t="29983" x="7369175" y="4298950"/>
          <p14:tracePt t="29999" x="7361238" y="4298950"/>
          <p14:tracePt t="29999" x="7343775" y="4298950"/>
          <p14:tracePt t="30015" x="7335838" y="4298950"/>
          <p14:tracePt t="30016" x="7318375" y="4298950"/>
          <p14:tracePt t="30033" x="7292975" y="4298950"/>
          <p14:tracePt t="30033" x="7242175" y="4298950"/>
          <p14:tracePt t="30049" x="7216775" y="4298950"/>
          <p14:tracePt t="30050" x="7207250" y="4298950"/>
          <p14:tracePt t="30066" x="7191375" y="4298950"/>
          <p14:tracePt t="30066" x="7173913" y="4298950"/>
          <p14:tracePt t="30100" x="7156450" y="4298950"/>
          <p14:tracePt t="30101" x="7138988" y="4306888"/>
          <p14:tracePt t="30116" x="7131050" y="4306888"/>
          <p14:tracePt t="30116" x="7131050" y="4316413"/>
          <p14:tracePt t="30132" x="7123113" y="4316413"/>
          <p14:tracePt t="30133" x="7113588" y="4316413"/>
          <p14:tracePt t="30149" x="7105650" y="4324350"/>
          <p14:tracePt t="30149" x="7096125" y="4324350"/>
          <p14:tracePt t="30166" x="7088188" y="4341813"/>
          <p14:tracePt t="30167" x="7080250" y="4349750"/>
          <p14:tracePt t="30182" x="7062788" y="4359275"/>
          <p14:tracePt t="30183" x="7054850" y="4367213"/>
          <p14:tracePt t="30199" x="7037388" y="4375150"/>
          <p14:tracePt t="30200" x="7037388" y="4384675"/>
          <p14:tracePt t="30215" x="7027863" y="4392613"/>
          <p14:tracePt t="30216" x="7019925" y="4418013"/>
          <p14:tracePt t="30233" x="7011988" y="4435475"/>
          <p14:tracePt t="30233" x="7011988" y="4452938"/>
          <p14:tracePt t="30249" x="7002463" y="4460875"/>
          <p14:tracePt t="30249" x="7002463" y="4486275"/>
          <p14:tracePt t="30265" x="6994525" y="4503738"/>
          <p14:tracePt t="30266" x="6986588" y="4521200"/>
          <p14:tracePt t="30282" x="6977063" y="4538663"/>
          <p14:tracePt t="30282" x="6977063" y="4554538"/>
          <p14:tracePt t="30300" x="6977063" y="4572000"/>
          <p14:tracePt t="30300" x="6977063" y="4579938"/>
          <p14:tracePt t="30315" x="6977063" y="4589463"/>
          <p14:tracePt t="30332" x="6969125" y="4605338"/>
          <p14:tracePt t="30333" x="6969125" y="4622800"/>
          <p14:tracePt t="30349" x="6969125" y="4632325"/>
          <p14:tracePt t="30366" x="6969125" y="4640263"/>
          <p14:tracePt t="30382" x="6969125" y="4648200"/>
          <p14:tracePt t="30399" x="6977063" y="4657725"/>
          <p14:tracePt t="30415" x="6986588" y="4665663"/>
          <p14:tracePt t="30433" x="7002463" y="4673600"/>
          <p14:tracePt t="30433" x="7037388" y="4700588"/>
          <p14:tracePt t="30449" x="7054850" y="4700588"/>
          <p14:tracePt t="30449" x="7080250" y="4708525"/>
          <p14:tracePt t="30466" x="7096125" y="4708525"/>
          <p14:tracePt t="30466" x="7113588" y="4716463"/>
          <p14:tracePt t="30482" x="7131050" y="4716463"/>
          <p14:tracePt t="30483" x="7138988" y="4716463"/>
          <p14:tracePt t="30500" x="7148513" y="4716463"/>
          <p14:tracePt t="30515" x="7164388" y="4716463"/>
          <p14:tracePt t="30516" x="7191375" y="4716463"/>
          <p14:tracePt t="30532" x="7207250" y="4716463"/>
          <p14:tracePt t="30549" x="7224713" y="4716463"/>
          <p14:tracePt t="30549" x="7259638" y="4708525"/>
          <p14:tracePt t="30566" x="7275513" y="4700588"/>
          <p14:tracePt t="30567" x="7292975" y="4700588"/>
          <p14:tracePt t="30582" x="7300913" y="4691063"/>
          <p14:tracePt t="30583" x="7318375" y="4683125"/>
          <p14:tracePt t="30599" x="7327900" y="4683125"/>
          <p14:tracePt t="30599" x="7335838" y="4673600"/>
          <p14:tracePt t="30615" x="7343775" y="4673600"/>
          <p14:tracePt t="30616" x="7343775" y="4665663"/>
          <p14:tracePt t="30633" x="7353300" y="4657725"/>
          <p14:tracePt t="30649" x="7361238" y="4648200"/>
          <p14:tracePt t="30665" x="7369175" y="4648200"/>
          <p14:tracePt t="30666" x="7386638" y="4640263"/>
          <p14:tracePt t="30682" x="7396163" y="4632325"/>
          <p14:tracePt t="30683" x="7412038" y="4622800"/>
          <p14:tracePt t="30699" x="7421563" y="4614863"/>
          <p14:tracePt t="30715" x="7421563" y="4605338"/>
          <p14:tracePt t="30732" x="7429500" y="4605338"/>
          <p14:tracePt t="30749" x="7429500" y="4597400"/>
          <p14:tracePt t="30766" x="7437438" y="4589463"/>
          <p14:tracePt t="30766" x="7446963" y="4579938"/>
          <p14:tracePt t="30782" x="7462838" y="4564063"/>
          <p14:tracePt t="30783" x="7472363" y="4554538"/>
          <p14:tracePt t="30799" x="7480300" y="4529138"/>
          <p14:tracePt t="30815" x="7489825" y="4511675"/>
          <p14:tracePt t="30833" x="7497763" y="4503738"/>
          <p14:tracePt t="30833" x="7497763" y="4478338"/>
          <p14:tracePt t="30849" x="7497763" y="4460875"/>
          <p14:tracePt t="30849" x="7489825" y="4435475"/>
          <p14:tracePt t="30865" x="7480300" y="4418013"/>
          <p14:tracePt t="30866" x="7472363" y="4402138"/>
          <p14:tracePt t="30882" x="7462838" y="4384675"/>
          <p14:tracePt t="30883" x="7454900" y="4375150"/>
          <p14:tracePt t="30899" x="7446963" y="4367213"/>
          <p14:tracePt t="30900" x="7437438" y="4341813"/>
          <p14:tracePt t="30915" x="7421563" y="4333875"/>
          <p14:tracePt t="30915" x="7412038" y="4316413"/>
          <p14:tracePt t="30932" x="7404100" y="4316413"/>
          <p14:tracePt t="30933" x="7396163" y="4306888"/>
          <p14:tracePt t="30949" x="7378700" y="4306888"/>
          <p14:tracePt t="30949" x="7369175" y="4298950"/>
          <p14:tracePt t="30966" x="7361238" y="4281488"/>
          <p14:tracePt t="30967" x="7353300" y="4281488"/>
          <p14:tracePt t="30982" x="7343775" y="4281488"/>
          <p14:tracePt t="30983" x="7327900" y="4273550"/>
          <p14:tracePt t="30999" x="7310438" y="4265613"/>
          <p14:tracePt t="31015" x="7300913" y="4265613"/>
          <p14:tracePt t="31033" x="7292975" y="4265613"/>
          <p14:tracePt t="31033" x="7275513" y="4265613"/>
          <p14:tracePt t="31049" x="7267575" y="4265613"/>
          <p14:tracePt t="31065" x="7259638" y="4265613"/>
          <p14:tracePt t="31066" x="7242175" y="4265613"/>
          <p14:tracePt t="31100" x="7207250" y="4273550"/>
          <p14:tracePt t="31100" x="7156450" y="4291013"/>
          <p14:tracePt t="31115" x="7138988" y="4306888"/>
          <p14:tracePt t="31116" x="7113588" y="4316413"/>
          <p14:tracePt t="31132" x="7096125" y="4333875"/>
          <p14:tracePt t="31132" x="7088188" y="4349750"/>
          <p14:tracePt t="31149" x="7070725" y="4367213"/>
          <p14:tracePt t="31149" x="7062788" y="4375150"/>
          <p14:tracePt t="31166" x="7045325" y="4392613"/>
          <p14:tracePt t="31166" x="7045325" y="4402138"/>
          <p14:tracePt t="31182" x="7027863" y="4410075"/>
          <p14:tracePt t="31183" x="7019925" y="4427538"/>
          <p14:tracePt t="31199" x="7011988" y="4435475"/>
          <p14:tracePt t="31199" x="7002463" y="4443413"/>
          <p14:tracePt t="31215" x="6994525" y="4452938"/>
          <p14:tracePt t="31216" x="6986588" y="4470400"/>
          <p14:tracePt t="31216" x="6969125" y="4478338"/>
          <p14:tracePt t="31233" x="6959600" y="4495800"/>
          <p14:tracePt t="31233" x="6951663" y="4511675"/>
          <p14:tracePt t="31249" x="6943725" y="4529138"/>
          <p14:tracePt t="31249" x="6934200" y="4546600"/>
          <p14:tracePt t="31265" x="6926263" y="4564063"/>
          <p14:tracePt t="31266" x="6918325" y="4572000"/>
          <p14:tracePt t="31282" x="6918325" y="4589463"/>
          <p14:tracePt t="31283" x="6900863" y="4605338"/>
          <p14:tracePt t="31299" x="6900863" y="4614863"/>
          <p14:tracePt t="31300" x="6891338" y="4640263"/>
          <p14:tracePt t="31315" x="6891338" y="4657725"/>
          <p14:tracePt t="31315" x="6891338" y="4665663"/>
          <p14:tracePt t="31332" x="6891338" y="4683125"/>
          <p14:tracePt t="31332" x="6891338" y="4700588"/>
          <p14:tracePt t="31348" x="6891338" y="4708525"/>
          <p14:tracePt t="31366" x="6900863" y="4716463"/>
          <p14:tracePt t="31367" x="6918325" y="4733925"/>
          <p14:tracePt t="31382" x="6926263" y="4751388"/>
          <p14:tracePt t="31383" x="6934200" y="4759325"/>
          <p14:tracePt t="31398" x="6951663" y="4768850"/>
          <p14:tracePt t="31399" x="6959600" y="4776788"/>
          <p14:tracePt t="31415" x="6969125" y="4784725"/>
          <p14:tracePt t="31433" x="7011988" y="4802188"/>
          <p14:tracePt t="31433" x="7070725" y="4827588"/>
          <p14:tracePt t="31449" x="7123113" y="4837113"/>
          <p14:tracePt t="31449" x="7164388" y="4845050"/>
          <p14:tracePt t="31465" x="7207250" y="4845050"/>
          <p14:tracePt t="31466" x="7224713" y="4845050"/>
          <p14:tracePt t="31482" x="7250113" y="4845050"/>
          <p14:tracePt t="31483" x="7275513" y="4845050"/>
          <p14:tracePt t="31499" x="7285038" y="4845050"/>
          <p14:tracePt t="31515" x="7292975" y="4845050"/>
          <p14:tracePt t="31532" x="7300913" y="4837113"/>
          <p14:tracePt t="31532" x="7300913" y="4819650"/>
          <p14:tracePt t="31549" x="7310438" y="4810125"/>
          <p14:tracePt t="31549" x="7318375" y="4794250"/>
          <p14:tracePt t="31566" x="7318375" y="4784725"/>
          <p14:tracePt t="31582" x="7318375" y="4776788"/>
          <p14:tracePt t="31582" x="7318375" y="4759325"/>
          <p14:tracePt t="31598" x="7327900" y="4751388"/>
          <p14:tracePt t="31599" x="7335838" y="4741863"/>
          <p14:tracePt t="31615" x="7343775" y="4725988"/>
          <p14:tracePt t="31616" x="7343775" y="4716463"/>
          <p14:tracePt t="31633" x="7361238" y="4700588"/>
          <p14:tracePt t="31633" x="7369175" y="4683125"/>
          <p14:tracePt t="31648" x="7369175" y="4673600"/>
          <p14:tracePt t="31649" x="7369175" y="4665663"/>
          <p14:tracePt t="31665" x="7378700" y="4657725"/>
          <p14:tracePt t="31666" x="7386638" y="4648200"/>
          <p14:tracePt t="31682" x="7386638" y="4632325"/>
          <p14:tracePt t="31682" x="7396163" y="4614863"/>
          <p14:tracePt t="31699" x="7404100" y="4597400"/>
          <p14:tracePt t="31700" x="7412038" y="4572000"/>
          <p14:tracePt t="31715" x="7421563" y="4554538"/>
          <p14:tracePt t="31716" x="7421563" y="4546600"/>
          <p14:tracePt t="31732" x="7429500" y="4521200"/>
          <p14:tracePt t="31732" x="7437438" y="4503738"/>
          <p14:tracePt t="31748" x="7437438" y="4486275"/>
          <p14:tracePt t="31749" x="7437438" y="4478338"/>
          <p14:tracePt t="31766" x="7437438" y="4470400"/>
          <p14:tracePt t="31766" x="7437438" y="4443413"/>
          <p14:tracePt t="31782" x="7437438" y="4435475"/>
          <p14:tracePt t="31782" x="7437438" y="4427538"/>
          <p14:tracePt t="31798" x="7437438" y="4418013"/>
          <p14:tracePt t="31815" x="7437438" y="4410075"/>
          <p14:tracePt t="31816" x="7437438" y="4402138"/>
          <p14:tracePt t="31833" x="7437438" y="4392613"/>
          <p14:tracePt t="31848" x="7437438" y="4384675"/>
          <p14:tracePt t="31849" x="7429500" y="4359275"/>
          <p14:tracePt t="31865" x="7412038" y="4341813"/>
          <p14:tracePt t="31865" x="7404100" y="4324350"/>
          <p14:tracePt t="31882" x="7386638" y="4306888"/>
          <p14:tracePt t="31882" x="7378700" y="4306888"/>
          <p14:tracePt t="31899" x="7369175" y="4291013"/>
          <p14:tracePt t="31900" x="7361238" y="4291013"/>
          <p14:tracePt t="31915" x="7353300" y="4291013"/>
          <p14:tracePt t="31916" x="7343775" y="4281488"/>
          <p14:tracePt t="31932" x="7335838" y="4273550"/>
          <p14:tracePt t="31932" x="7300913" y="4265613"/>
          <p14:tracePt t="31948" x="7285038" y="4265613"/>
          <p14:tracePt t="31949" x="7267575" y="4256088"/>
          <p14:tracePt t="31966" x="7242175" y="4248150"/>
          <p14:tracePt t="31966" x="7216775" y="4248150"/>
          <p14:tracePt t="31982" x="7191375" y="4248150"/>
          <p14:tracePt t="31982" x="7164388" y="4248150"/>
          <p14:tracePt t="31998" x="7138988" y="4248150"/>
          <p14:tracePt t="31999" x="7123113" y="4248150"/>
          <p14:tracePt t="32015" x="7105650" y="4248150"/>
          <p14:tracePt t="32033" x="7096125" y="4248150"/>
          <p14:tracePt t="32033" x="7054850" y="4273550"/>
          <p14:tracePt t="32048" x="7027863" y="4281488"/>
          <p14:tracePt t="32049" x="7011988" y="4298950"/>
          <p14:tracePt t="32065" x="6986588" y="4316413"/>
          <p14:tracePt t="32065" x="6959600" y="4341813"/>
          <p14:tracePt t="32082" x="6943725" y="4359275"/>
          <p14:tracePt t="32082" x="6926263" y="4375150"/>
          <p14:tracePt t="32100" x="6883400" y="4410075"/>
          <p14:tracePt t="32115" x="6858000" y="4443413"/>
          <p14:tracePt t="32116" x="6850063" y="4452938"/>
          <p14:tracePt t="32132" x="6850063" y="4470400"/>
          <p14:tracePt t="32132" x="6840538" y="4486275"/>
          <p14:tracePt t="32148" x="6832600" y="4495800"/>
          <p14:tracePt t="32149" x="6832600" y="4521200"/>
          <p14:tracePt t="32166" x="6824663" y="4529138"/>
          <p14:tracePt t="32166" x="6824663" y="4538663"/>
          <p14:tracePt t="32182" x="6815138" y="4554538"/>
          <p14:tracePt t="32198" x="6807200" y="4564063"/>
          <p14:tracePt t="32199" x="6807200" y="4572000"/>
          <p14:tracePt t="32215" x="6807200" y="4579938"/>
          <p14:tracePt t="32216" x="6807200" y="4597400"/>
          <p14:tracePt t="32233" x="6807200" y="4614863"/>
          <p14:tracePt t="32248" x="6824663" y="4648200"/>
          <p14:tracePt t="32249" x="6840538" y="4683125"/>
          <p14:tracePt t="32265" x="6850063" y="4700588"/>
          <p14:tracePt t="32266" x="6865938" y="4716463"/>
          <p14:tracePt t="32281" x="6875463" y="4725988"/>
          <p14:tracePt t="32282" x="6891338" y="4741863"/>
          <p14:tracePt t="32299" x="6908800" y="4751388"/>
          <p14:tracePt t="32299" x="6934200" y="4768850"/>
          <p14:tracePt t="32315" x="6959600" y="4784725"/>
          <p14:tracePt t="32316" x="6994525" y="4794250"/>
          <p14:tracePt t="32332" x="7011988" y="4802188"/>
          <p14:tracePt t="32332" x="7037388" y="4810125"/>
          <p14:tracePt t="32348" x="7080250" y="4819650"/>
          <p14:tracePt t="32349" x="7113588" y="4837113"/>
          <p14:tracePt t="32366" x="7138988" y="4837113"/>
          <p14:tracePt t="32366" x="7164388" y="4837113"/>
          <p14:tracePt t="32382" x="7173913" y="4837113"/>
          <p14:tracePt t="32398" x="7191375" y="4837113"/>
          <p14:tracePt t="32398" x="7224713" y="4837113"/>
          <p14:tracePt t="32415" x="7242175" y="4837113"/>
          <p14:tracePt t="32432" x="7267575" y="4837113"/>
          <p14:tracePt t="32433" x="7343775" y="4802188"/>
          <p14:tracePt t="32448" x="7353300" y="4802188"/>
          <p14:tracePt t="32449" x="7369175" y="4794250"/>
          <p14:tracePt t="32465" x="7378700" y="4784725"/>
          <p14:tracePt t="32465" x="7386638" y="4784725"/>
          <p14:tracePt t="32482" x="7396163" y="4784725"/>
          <p14:tracePt t="32482" x="7404100" y="4776788"/>
          <p14:tracePt t="32499" x="7412038" y="4776788"/>
          <p14:tracePt t="32499" x="7421563" y="4768850"/>
          <p14:tracePt t="32515" x="7429500" y="4759325"/>
          <p14:tracePt t="32516" x="7437438" y="4733925"/>
          <p14:tracePt t="32532" x="7454900" y="4725988"/>
          <p14:tracePt t="32532" x="7462838" y="4700588"/>
          <p14:tracePt t="32548" x="7480300" y="4673600"/>
          <p14:tracePt t="32548" x="7489825" y="4665663"/>
          <p14:tracePt t="32566" x="7497763" y="4648200"/>
          <p14:tracePt t="32566" x="7515225" y="4632325"/>
          <p14:tracePt t="32581" x="7515225" y="4622800"/>
          <p14:tracePt t="32582" x="7515225" y="4614863"/>
          <p14:tracePt t="32598" x="7515225" y="4605338"/>
          <p14:tracePt t="32598" x="7515225" y="4589463"/>
          <p14:tracePt t="32615" x="7515225" y="4572000"/>
          <p14:tracePt t="32615" x="7515225" y="4554538"/>
          <p14:tracePt t="32632" x="7515225" y="4529138"/>
          <p14:tracePt t="32633" x="7515225" y="4486275"/>
          <p14:tracePt t="32648" x="7515225" y="4452938"/>
          <p14:tracePt t="32665" x="7515225" y="4435475"/>
          <p14:tracePt t="32665" x="7505700" y="4418013"/>
          <p14:tracePt t="32681" x="7505700" y="4410075"/>
          <p14:tracePt t="32699" x="7505700" y="4402138"/>
          <p14:tracePt t="32699" x="7505700" y="4392613"/>
          <p14:tracePt t="32715" x="7497763" y="4392613"/>
          <p14:tracePt t="32731" x="7497763" y="4384675"/>
          <p14:tracePt t="32732" x="7489825" y="4384675"/>
          <p14:tracePt t="32748" x="7489825" y="4367213"/>
          <p14:tracePt t="32766" x="7480300" y="4367213"/>
          <p14:tracePt t="32766" x="7472363" y="4359275"/>
          <p14:tracePt t="32781" x="7454900" y="4349750"/>
          <p14:tracePt t="32782" x="7446963" y="4349750"/>
          <p14:tracePt t="32798" x="7446963" y="4341813"/>
          <p14:tracePt t="32798" x="7429500" y="4341813"/>
          <p14:tracePt t="32815" x="7421563" y="4333875"/>
          <p14:tracePt t="32815" x="7404100" y="4316413"/>
          <p14:tracePt t="32832" x="7378700" y="4316413"/>
          <p14:tracePt t="32833" x="7335838" y="4291013"/>
          <p14:tracePt t="32848" x="7310438" y="4281488"/>
          <p14:tracePt t="32849" x="7275513" y="4281488"/>
          <p14:tracePt t="32865" x="7259638" y="4273550"/>
          <p14:tracePt t="32865" x="7224713" y="4265613"/>
          <p14:tracePt t="32881" x="7199313" y="4265613"/>
          <p14:tracePt t="32882" x="7173913" y="4265613"/>
          <p14:tracePt t="32899" x="7131050" y="4265613"/>
          <p14:tracePt t="32899" x="7105650" y="4265613"/>
          <p14:tracePt t="32915" x="7080250" y="4265613"/>
          <p14:tracePt t="32915" x="7054850" y="4265613"/>
          <p14:tracePt t="32931" x="7027863" y="4273550"/>
          <p14:tracePt t="32932" x="7011988" y="4281488"/>
          <p14:tracePt t="32948" x="6994525" y="4298950"/>
          <p14:tracePt t="32948" x="6986588" y="4306888"/>
          <p14:tracePt t="32966" x="6969125" y="4316413"/>
          <p14:tracePt t="32966" x="6951663" y="4333875"/>
          <p14:tracePt t="32981" x="6943725" y="4341813"/>
          <p14:tracePt t="32982" x="6918325" y="4367213"/>
          <p14:tracePt t="32998" x="6908800" y="4375150"/>
          <p14:tracePt t="32998" x="6883400" y="4410075"/>
          <p14:tracePt t="33015" x="6875463" y="4427538"/>
          <p14:tracePt t="33015" x="6865938" y="4427538"/>
          <p14:tracePt t="33032" x="6858000" y="4460875"/>
          <p14:tracePt t="33033" x="6840538" y="4495800"/>
          <p14:tracePt t="33048" x="6832600" y="4503738"/>
          <p14:tracePt t="33048" x="6824663" y="4529138"/>
          <p14:tracePt t="33065" x="6824663" y="4538663"/>
          <p14:tracePt t="33065" x="6815138" y="4554538"/>
          <p14:tracePt t="33081" x="6815138" y="4572000"/>
          <p14:tracePt t="33082" x="6815138" y="4579938"/>
          <p14:tracePt t="33115" x="6815138" y="4589463"/>
          <p14:tracePt t="33116" x="6815138" y="4597400"/>
          <p14:tracePt t="33131" x="6815138" y="4614863"/>
          <p14:tracePt t="33148" x="6824663" y="4622800"/>
          <p14:tracePt t="33148" x="6832600" y="4648200"/>
          <p14:tracePt t="33165" x="6840538" y="4648200"/>
          <p14:tracePt t="33166" x="6840538" y="4657725"/>
          <p14:tracePt t="33198" x="6850063" y="4657725"/>
          <p14:tracePt t="33215" x="6850063" y="4665663"/>
          <p14:tracePt t="33215" x="6858000" y="4665663"/>
          <p14:tracePt t="33232" x="6875463" y="4683125"/>
          <p14:tracePt t="33233" x="6943725" y="4716463"/>
          <p14:tracePt t="33248" x="6969125" y="4733925"/>
          <p14:tracePt t="33249" x="6994525" y="4751388"/>
          <p14:tracePt t="33265" x="7011988" y="4751388"/>
          <p14:tracePt t="33265" x="7045325" y="4759325"/>
          <p14:tracePt t="33281" x="7062788" y="4759325"/>
          <p14:tracePt t="33299" x="7080250" y="4759325"/>
          <p14:tracePt t="33299" x="7113588" y="4759325"/>
          <p14:tracePt t="33299" x="0" y="0"/>
        </p14:tracePtLst>
        <p14:tracePtLst>
          <p14:tracePt t="37488" x="4827588" y="5272088"/>
          <p14:tracePt t="37560" x="4845050" y="5272088"/>
          <p14:tracePt t="37568" x="4852988" y="5272088"/>
          <p14:tracePt t="37576" x="4878388" y="5272088"/>
          <p14:tracePt t="37584" x="4913313" y="5272088"/>
          <p14:tracePt t="37597" x="4938713" y="5272088"/>
          <p14:tracePt t="37613" x="4964113" y="5272088"/>
          <p14:tracePt t="37614" x="5014913" y="5280025"/>
          <p14:tracePt t="37631" x="5049838" y="5280025"/>
          <p14:tracePt t="37631" x="5100638" y="5287963"/>
          <p14:tracePt t="37647" x="5135563" y="5287963"/>
          <p14:tracePt t="37647" x="5160963" y="5287963"/>
          <p14:tracePt t="37663" x="5176838" y="5287963"/>
          <p14:tracePt t="37664" x="5203825" y="5287963"/>
          <p14:tracePt t="37680" x="5211763" y="5287963"/>
          <p14:tracePt t="37681" x="5229225" y="5287963"/>
          <p14:tracePt t="37697" x="5237163" y="5287963"/>
          <p14:tracePt t="37698" x="5254625" y="5287963"/>
          <p14:tracePt t="37713" x="5262563" y="5287963"/>
          <p14:tracePt t="37730" x="5272088" y="5287963"/>
          <p14:tracePt t="37731" x="5280025" y="5287963"/>
          <p14:tracePt t="37747" x="5280025" y="5280025"/>
          <p14:tracePt t="37764" x="5287963" y="5280025"/>
          <p14:tracePt t="37780" x="5297488" y="5272088"/>
          <p14:tracePt t="37780" x="5313363" y="5262563"/>
          <p14:tracePt t="37797" x="5356225" y="5254625"/>
          <p14:tracePt t="37797" x="0" y="0"/>
        </p14:tracePtLst>
        <p14:tracePtLst>
          <p14:tracePt t="38305" x="5884863" y="5245100"/>
          <p14:tracePt t="38376" x="5884863" y="5254625"/>
          <p14:tracePt t="38384" x="5902325" y="5254625"/>
          <p14:tracePt t="38392" x="5927725" y="5254625"/>
          <p14:tracePt t="38400" x="5953125" y="5262563"/>
          <p14:tracePt t="38413" x="5980113" y="5262563"/>
          <p14:tracePt t="38430" x="5988050" y="5272088"/>
          <p14:tracePt t="38430" x="6005513" y="5272088"/>
          <p14:tracePt t="38447" x="6038850" y="5272088"/>
          <p14:tracePt t="38447" x="6081713" y="5280025"/>
          <p14:tracePt t="38448" x="6116638" y="5280025"/>
          <p14:tracePt t="38463" x="6167438" y="5280025"/>
          <p14:tracePt t="38480" x="6200775" y="5280025"/>
          <p14:tracePt t="38480" x="6253163" y="5280025"/>
          <p14:tracePt t="38496" x="6278563" y="5280025"/>
          <p14:tracePt t="38497" x="6311900" y="5280025"/>
          <p14:tracePt t="38514" x="6354763" y="5280025"/>
          <p14:tracePt t="38514" x="6372225" y="5280025"/>
          <p14:tracePt t="38530" x="6388100" y="5280025"/>
          <p14:tracePt t="38546" x="6397625" y="5280025"/>
          <p14:tracePt t="38547" x="6405563" y="5280025"/>
          <p14:tracePt t="38568" x="6405563" y="5272088"/>
          <p14:tracePt t="38581" x="6415088" y="5272088"/>
          <p14:tracePt t="38596" x="6423025" y="5272088"/>
          <p14:tracePt t="38613" x="6430963" y="5272088"/>
          <p14:tracePt t="38630" x="6440488" y="5262563"/>
          <p14:tracePt t="38632" x="0" y="0"/>
        </p14:tracePtLst>
      </p14:laserTraceLst>
    </p:ext>
    <p:ext uri="{E180D4A7-C9FB-4DFB-919C-405C955672EB}">
      <p14:showEvtLst xmlns:p14="http://schemas.microsoft.com/office/powerpoint/2010/main">
        <p14:playEvt time="1174" objId="3"/>
        <p14:triggerEvt type="onClick" time="1174" objId="3"/>
        <p14:stopEvt time="38074" objId="3"/>
      </p14:showEvtLst>
    </p:ext>
  </p:extLs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1097</Words>
  <Application>Microsoft Office PowerPoint</Application>
  <PresentationFormat>Diavetítés a képernyőre (4:3 oldalarány)</PresentationFormat>
  <Paragraphs>68</Paragraphs>
  <Slides>5</Slides>
  <Notes>0</Notes>
  <HiddenSlides>0</HiddenSlides>
  <MMClips>5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Gyökérné Dr. Wittmann Mária</cp:lastModifiedBy>
  <cp:revision>14</cp:revision>
  <dcterms:created xsi:type="dcterms:W3CDTF">2020-09-04T11:36:58Z</dcterms:created>
  <dcterms:modified xsi:type="dcterms:W3CDTF">2020-09-06T13:24:50Z</dcterms:modified>
</cp:coreProperties>
</file>