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08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769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0223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928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55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761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76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0775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3436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666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3656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876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578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539552" y="332656"/>
            <a:ext cx="77768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1A/5. (MÁ 94.) </a:t>
            </a:r>
            <a:r>
              <a:rPr lang="hu-HU" dirty="0"/>
              <a:t>Legalább milyen hosszú </a:t>
            </a:r>
            <a:r>
              <a:rPr lang="hu-HU" dirty="0" err="1"/>
              <a:t>ejtőzsinórt</a:t>
            </a:r>
            <a:r>
              <a:rPr lang="hu-HU" dirty="0"/>
              <a:t> kell készítenünk, </a:t>
            </a:r>
            <a:br>
              <a:rPr lang="hu-HU" dirty="0"/>
            </a:br>
            <a:r>
              <a:rPr lang="hu-HU" dirty="0"/>
              <a:t>ha 5 koppanást szeretnénk hallani egyenletes időközönként, </a:t>
            </a:r>
            <a:br>
              <a:rPr lang="hu-HU" dirty="0"/>
            </a:br>
            <a:r>
              <a:rPr lang="hu-HU" dirty="0"/>
              <a:t>és az első golyót a fémlemeztől 7 cm távolságra rögzítettük?</a:t>
            </a:r>
          </a:p>
          <a:p>
            <a:endParaRPr lang="hu-HU" u="sng" dirty="0"/>
          </a:p>
          <a:p>
            <a:endParaRPr lang="hu-HU" u="sng" dirty="0"/>
          </a:p>
          <a:p>
            <a:r>
              <a:rPr lang="hu-HU" u="sng" dirty="0"/>
              <a:t>Megoldás</a:t>
            </a:r>
            <a:endParaRPr lang="hu-HU" dirty="0"/>
          </a:p>
          <a:p>
            <a:r>
              <a:rPr lang="hu-HU" dirty="0"/>
              <a:t>Az összes golyó szabadesést végez adott magasságból, tehát </a:t>
            </a:r>
          </a:p>
          <a:p>
            <a:r>
              <a:rPr lang="hu-HU" dirty="0" err="1"/>
              <a:t>z</a:t>
            </a:r>
            <a:r>
              <a:rPr lang="hu-HU" baseline="-25000" dirty="0" err="1"/>
              <a:t>i</a:t>
            </a:r>
            <a:r>
              <a:rPr lang="hu-HU" dirty="0"/>
              <a:t> = z</a:t>
            </a:r>
            <a:r>
              <a:rPr lang="hu-HU" baseline="-25000" dirty="0"/>
              <a:t>0i</a:t>
            </a:r>
            <a:r>
              <a:rPr lang="hu-HU" dirty="0"/>
              <a:t> – ½gt</a:t>
            </a:r>
            <a:r>
              <a:rPr lang="hu-HU" baseline="-25000" dirty="0"/>
              <a:t>i</a:t>
            </a:r>
            <a:r>
              <a:rPr lang="hu-HU" baseline="30000" dirty="0"/>
              <a:t>2</a:t>
            </a:r>
            <a:r>
              <a:rPr lang="hu-HU" dirty="0"/>
              <a:t> ,   i = 1 … 5.</a:t>
            </a:r>
          </a:p>
          <a:p>
            <a:r>
              <a:rPr lang="hu-HU" dirty="0"/>
              <a:t>z</a:t>
            </a:r>
            <a:r>
              <a:rPr lang="hu-HU" baseline="-25000" dirty="0"/>
              <a:t>0i</a:t>
            </a:r>
            <a:r>
              <a:rPr lang="hu-HU" dirty="0"/>
              <a:t> a kiindulási magasság a fémlemezhez képest, </a:t>
            </a:r>
          </a:p>
          <a:p>
            <a:r>
              <a:rPr lang="hu-HU" dirty="0"/>
              <a:t>vagyis a golyók akkor koppannak, amikor </a:t>
            </a:r>
            <a:r>
              <a:rPr lang="hu-HU" dirty="0" err="1"/>
              <a:t>z</a:t>
            </a:r>
            <a:r>
              <a:rPr lang="hu-HU" baseline="-25000" dirty="0" err="1"/>
              <a:t>i</a:t>
            </a:r>
            <a:r>
              <a:rPr lang="hu-HU" dirty="0"/>
              <a:t> = 0, </a:t>
            </a:r>
          </a:p>
          <a:p>
            <a:r>
              <a:rPr lang="hu-HU" dirty="0"/>
              <a:t>tehát a kiindulási magasságok az esés idejével kifejezve:</a:t>
            </a:r>
          </a:p>
          <a:p>
            <a:r>
              <a:rPr lang="hu-HU" dirty="0"/>
              <a:t>z</a:t>
            </a:r>
            <a:r>
              <a:rPr lang="hu-HU" baseline="-25000" dirty="0"/>
              <a:t>0i</a:t>
            </a:r>
            <a:r>
              <a:rPr lang="hu-HU" dirty="0"/>
              <a:t> = ½gt</a:t>
            </a:r>
            <a:r>
              <a:rPr lang="hu-HU" baseline="-25000" dirty="0"/>
              <a:t>i</a:t>
            </a:r>
            <a:r>
              <a:rPr lang="hu-HU" baseline="30000" dirty="0"/>
              <a:t>2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/>
              <a:t>A koppanásoknak egyenletesen kell követniük egymást:</a:t>
            </a:r>
          </a:p>
          <a:p>
            <a:r>
              <a:rPr lang="hu-HU" dirty="0"/>
              <a:t>t</a:t>
            </a:r>
            <a:r>
              <a:rPr lang="hu-HU" baseline="-25000" dirty="0"/>
              <a:t>2</a:t>
            </a:r>
            <a:r>
              <a:rPr lang="hu-HU" dirty="0"/>
              <a:t> = t</a:t>
            </a:r>
            <a:r>
              <a:rPr lang="hu-HU" baseline="-25000" dirty="0"/>
              <a:t>1</a:t>
            </a:r>
            <a:r>
              <a:rPr lang="hu-HU" dirty="0"/>
              <a:t> + </a:t>
            </a:r>
            <a:r>
              <a:rPr lang="hu-HU" dirty="0" err="1"/>
              <a:t>t</a:t>
            </a:r>
            <a:r>
              <a:rPr lang="hu-HU" baseline="-25000" dirty="0" err="1"/>
              <a:t>1</a:t>
            </a:r>
            <a:r>
              <a:rPr lang="hu-HU" dirty="0"/>
              <a:t> = 2 t</a:t>
            </a:r>
            <a:r>
              <a:rPr lang="hu-HU" baseline="-25000" dirty="0"/>
              <a:t>1</a:t>
            </a:r>
            <a:r>
              <a:rPr lang="hu-HU" dirty="0"/>
              <a:t>,    t</a:t>
            </a:r>
            <a:r>
              <a:rPr lang="hu-HU" baseline="-25000" dirty="0"/>
              <a:t>3</a:t>
            </a:r>
            <a:r>
              <a:rPr lang="hu-HU" dirty="0"/>
              <a:t> = t</a:t>
            </a:r>
            <a:r>
              <a:rPr lang="hu-HU" baseline="-25000" dirty="0"/>
              <a:t>2</a:t>
            </a:r>
            <a:r>
              <a:rPr lang="hu-HU" dirty="0"/>
              <a:t> + t</a:t>
            </a:r>
            <a:r>
              <a:rPr lang="hu-HU" baseline="-25000" dirty="0"/>
              <a:t>1</a:t>
            </a:r>
            <a:r>
              <a:rPr lang="hu-HU" dirty="0"/>
              <a:t> = 3 t</a:t>
            </a:r>
            <a:r>
              <a:rPr lang="hu-HU" baseline="-25000" dirty="0"/>
              <a:t>1</a:t>
            </a:r>
            <a:r>
              <a:rPr lang="hu-HU" dirty="0"/>
              <a:t>, … , </a:t>
            </a:r>
          </a:p>
          <a:p>
            <a:r>
              <a:rPr lang="hu-HU" dirty="0"/>
              <a:t>általánosan t</a:t>
            </a:r>
            <a:r>
              <a:rPr lang="hu-HU" baseline="-25000" dirty="0"/>
              <a:t>i</a:t>
            </a:r>
            <a:r>
              <a:rPr lang="hu-HU" dirty="0"/>
              <a:t> = i∙t</a:t>
            </a:r>
            <a:r>
              <a:rPr lang="hu-HU" baseline="-25000" dirty="0"/>
              <a:t>1</a:t>
            </a:r>
            <a:r>
              <a:rPr lang="hu-HU" dirty="0"/>
              <a:t> (</a:t>
            </a:r>
            <a:r>
              <a:rPr lang="hu-HU" dirty="0" err="1"/>
              <a:t>t</a:t>
            </a:r>
            <a:r>
              <a:rPr lang="hu-HU" baseline="-25000" dirty="0" err="1"/>
              <a:t>1</a:t>
            </a:r>
            <a:r>
              <a:rPr lang="hu-HU" dirty="0"/>
              <a:t> a legalsó golyó leesésének ideje).</a:t>
            </a:r>
          </a:p>
          <a:p>
            <a:endParaRPr lang="hu-HU" dirty="0"/>
          </a:p>
          <a:p>
            <a:r>
              <a:rPr lang="hu-HU" dirty="0"/>
              <a:t>Ebből kifejezhetjük a z</a:t>
            </a:r>
            <a:r>
              <a:rPr lang="hu-HU" baseline="-25000" dirty="0"/>
              <a:t>0i</a:t>
            </a:r>
            <a:r>
              <a:rPr lang="hu-HU" dirty="0"/>
              <a:t> kiindulási magasságok arányát:</a:t>
            </a:r>
          </a:p>
          <a:p>
            <a:r>
              <a:rPr lang="hu-HU" dirty="0"/>
              <a:t>z</a:t>
            </a:r>
            <a:r>
              <a:rPr lang="hu-HU" baseline="-25000" dirty="0"/>
              <a:t>0i</a:t>
            </a:r>
            <a:r>
              <a:rPr lang="hu-HU" dirty="0"/>
              <a:t> = ½g∙(i∙t</a:t>
            </a:r>
            <a:r>
              <a:rPr lang="hu-HU" baseline="-25000" dirty="0"/>
              <a:t>1</a:t>
            </a:r>
            <a:r>
              <a:rPr lang="hu-HU" dirty="0"/>
              <a:t>)</a:t>
            </a:r>
            <a:r>
              <a:rPr lang="hu-HU" baseline="30000" dirty="0"/>
              <a:t>2</a:t>
            </a:r>
            <a:r>
              <a:rPr lang="hu-HU" dirty="0"/>
              <a:t> = i</a:t>
            </a:r>
            <a:r>
              <a:rPr lang="hu-HU" baseline="30000" dirty="0"/>
              <a:t>2</a:t>
            </a:r>
            <a:r>
              <a:rPr lang="hu-HU" dirty="0"/>
              <a:t> ∙½gt</a:t>
            </a:r>
            <a:r>
              <a:rPr lang="hu-HU" baseline="-25000" dirty="0"/>
              <a:t>1</a:t>
            </a:r>
            <a:r>
              <a:rPr lang="hu-HU" baseline="30000" dirty="0"/>
              <a:t>2</a:t>
            </a:r>
            <a:r>
              <a:rPr lang="hu-HU" dirty="0"/>
              <a:t> = i</a:t>
            </a:r>
            <a:r>
              <a:rPr lang="hu-HU" baseline="30000" dirty="0"/>
              <a:t>2</a:t>
            </a:r>
            <a:r>
              <a:rPr lang="hu-HU" dirty="0"/>
              <a:t> ∙ z</a:t>
            </a:r>
            <a:r>
              <a:rPr lang="hu-HU" baseline="-25000" dirty="0"/>
              <a:t>01</a:t>
            </a:r>
            <a:r>
              <a:rPr lang="hu-HU" dirty="0"/>
              <a:t>.</a:t>
            </a:r>
          </a:p>
          <a:p>
            <a:r>
              <a:rPr lang="hu-HU" dirty="0"/>
              <a:t>A golyóknak tehát négyzetesen növekvő magasságból kell indulniuk.</a:t>
            </a:r>
          </a:p>
          <a:p>
            <a:endParaRPr lang="hu-HU" dirty="0"/>
          </a:p>
        </p:txBody>
      </p:sp>
      <p:cxnSp>
        <p:nvCxnSpPr>
          <p:cNvPr id="3" name="Egyenes összekötő nyíllal 2"/>
          <p:cNvCxnSpPr/>
          <p:nvPr/>
        </p:nvCxnSpPr>
        <p:spPr>
          <a:xfrm flipV="1">
            <a:off x="7596336" y="764704"/>
            <a:ext cx="0" cy="43204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/>
          <p:cNvCxnSpPr/>
          <p:nvPr/>
        </p:nvCxnSpPr>
        <p:spPr>
          <a:xfrm>
            <a:off x="7092280" y="5085184"/>
            <a:ext cx="936104" cy="0"/>
          </a:xfrm>
          <a:prstGeom prst="line">
            <a:avLst/>
          </a:prstGeom>
          <a:ln w="1016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zis 6"/>
          <p:cNvSpPr/>
          <p:nvPr/>
        </p:nvSpPr>
        <p:spPr>
          <a:xfrm>
            <a:off x="7380312" y="479715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7380312" y="422108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7380312" y="335699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7380312" y="105273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7380312" y="234888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3" name="Egyenes összekötő 12"/>
          <p:cNvCxnSpPr/>
          <p:nvPr/>
        </p:nvCxnSpPr>
        <p:spPr>
          <a:xfrm>
            <a:off x="7414216" y="908720"/>
            <a:ext cx="0" cy="414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evfiz_1A_5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6376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91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855"/>
    </mc:Choice>
    <mc:Fallback>
      <p:transition spd="slow" advTm="17085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04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4083" x="7369175" y="1109663"/>
          <p14:tracePt t="24173" x="0" y="0"/>
        </p14:tracePtLst>
        <p14:tracePtLst>
          <p14:tracePt t="24977" x="7378700" y="2328863"/>
          <p14:tracePt t="25093" x="0" y="0"/>
        </p14:tracePtLst>
        <p14:tracePtLst>
          <p14:tracePt t="26097" x="7378700" y="3411538"/>
          <p14:tracePt t="26185" x="0" y="0"/>
        </p14:tracePtLst>
        <p14:tracePtLst>
          <p14:tracePt t="26929" x="7378700" y="4230688"/>
          <p14:tracePt t="26969" x="7378700" y="4222750"/>
          <p14:tracePt t="26977" x="7386638" y="4222750"/>
          <p14:tracePt t="26993" x="7386638" y="4213225"/>
          <p14:tracePt t="27022" x="7396163" y="4213225"/>
          <p14:tracePt t="27022" x="0" y="0"/>
        </p14:tracePtLst>
        <p14:tracePtLst>
          <p14:tracePt t="27745" x="7437438" y="4862513"/>
          <p14:tracePt t="27873" x="0" y="0"/>
        </p14:tracePtLst>
        <p14:tracePtLst>
          <p14:tracePt t="32873" x="7378700" y="1117600"/>
          <p14:tracePt t="32969" x="0" y="0"/>
        </p14:tracePtLst>
        <p14:tracePtLst>
          <p14:tracePt t="33921" x="7462838" y="2422525"/>
          <p14:tracePt t="34078" x="0" y="0"/>
        </p14:tracePtLst>
        <p14:tracePtLst>
          <p14:tracePt t="34833" x="7421563" y="3343275"/>
          <p14:tracePt t="34993" x="0" y="0"/>
        </p14:tracePtLst>
        <p14:tracePtLst>
          <p14:tracePt t="35921" x="7404100" y="4238625"/>
          <p14:tracePt t="36009" x="0" y="0"/>
        </p14:tracePtLst>
        <p14:tracePtLst>
          <p14:tracePt t="36921" x="7353300" y="4845050"/>
          <p14:tracePt t="37029" x="0" y="0"/>
        </p14:tracePtLst>
        <p14:tracePtLst>
          <p14:tracePt t="37793" x="7523163" y="4810125"/>
          <p14:tracePt t="37808" x="7523163" y="4802188"/>
          <p14:tracePt t="37864" x="7523163" y="4794250"/>
          <p14:tracePt t="37880" x="7515225" y="4794250"/>
          <p14:tracePt t="37888" x="7515225" y="4776788"/>
          <p14:tracePt t="37902" x="7505700" y="4776788"/>
          <p14:tracePt t="37919" x="7497763" y="4776788"/>
          <p14:tracePt t="37945" x="7497763" y="4768850"/>
          <p14:tracePt t="37952" x="7472363" y="4759325"/>
          <p14:tracePt t="37953" x="7462838" y="4751388"/>
          <p14:tracePt t="37975" x="7454900" y="4751388"/>
          <p14:tracePt t="37975" x="7437438" y="4741863"/>
          <p14:tracePt t="37986" x="7429500" y="4741863"/>
          <p14:tracePt t="37986" x="7421563" y="4733925"/>
          <p14:tracePt t="38015" x="7404100" y="4733925"/>
          <p14:tracePt t="38016" x="7396163" y="4733925"/>
          <p14:tracePt t="38019" x="7386638" y="4733925"/>
          <p14:tracePt t="38045" x="7378700" y="4733925"/>
          <p14:tracePt t="38045" x="7369175" y="4733925"/>
          <p14:tracePt t="38075" x="7361238" y="4733925"/>
          <p14:tracePt t="38075" x="7353300" y="4733925"/>
          <p14:tracePt t="38087" x="7335838" y="4733925"/>
          <p14:tracePt t="38115" x="7327900" y="4733925"/>
          <p14:tracePt t="38115" x="7275513" y="4751388"/>
          <p14:tracePt t="38145" x="7267575" y="4759325"/>
          <p14:tracePt t="38145" x="7224713" y="4784725"/>
          <p14:tracePt t="38153" x="7199313" y="4794250"/>
          <p14:tracePt t="38177" x="7191375" y="4802188"/>
          <p14:tracePt t="38177" x="7164388" y="4819650"/>
          <p14:tracePt t="38186" x="7156450" y="4837113"/>
          <p14:tracePt t="38216" x="7148513" y="4845050"/>
          <p14:tracePt t="38217" x="7138988" y="4878388"/>
          <p14:tracePt t="38224" x="7138988" y="4887913"/>
          <p14:tracePt t="38247" x="7138988" y="4905375"/>
          <p14:tracePt t="38247" x="7138988" y="4913313"/>
          <p14:tracePt t="38252" x="7138988" y="4921250"/>
          <p14:tracePt t="38277" x="7138988" y="4938713"/>
          <p14:tracePt t="38286" x="7138988" y="4956175"/>
          <p14:tracePt t="38286" x="7138988" y="4973638"/>
          <p14:tracePt t="38308" x="7138988" y="4981575"/>
          <p14:tracePt t="38308" x="7138988" y="4989513"/>
          <p14:tracePt t="38319" x="7156450" y="5006975"/>
          <p14:tracePt t="38349" x="7164388" y="5006975"/>
          <p14:tracePt t="38352" x="7199313" y="5049838"/>
          <p14:tracePt t="38379" x="7216775" y="5057775"/>
          <p14:tracePt t="38380" x="7216775" y="5067300"/>
          <p14:tracePt t="38386" x="7224713" y="5075238"/>
          <p14:tracePt t="38408" x="7232650" y="5075238"/>
          <p14:tracePt t="38409" x="7250113" y="5075238"/>
          <p14:tracePt t="38419" x="7259638" y="5083175"/>
          <p14:tracePt t="38449" x="7267575" y="5083175"/>
          <p14:tracePt t="38450" x="7292975" y="5083175"/>
          <p14:tracePt t="38479" x="7310438" y="5083175"/>
          <p14:tracePt t="38479" x="7343775" y="5083175"/>
          <p14:tracePt t="38485" x="7361238" y="5083175"/>
          <p14:tracePt t="38509" x="7386638" y="5083175"/>
          <p14:tracePt t="38509" x="7429500" y="5075238"/>
          <p14:tracePt t="38520" x="7446963" y="5067300"/>
          <p14:tracePt t="38520" x="7454900" y="5067300"/>
          <p14:tracePt t="38549" x="7462838" y="5067300"/>
          <p14:tracePt t="38552" x="7480300" y="5057775"/>
          <p14:tracePt t="38553" x="7489825" y="5057775"/>
          <p14:tracePt t="38579" x="7497763" y="5057775"/>
          <p14:tracePt t="38586" x="7497763" y="5049838"/>
          <p14:tracePt t="38609" x="7505700" y="5049838"/>
          <p14:tracePt t="38609" x="7505700" y="5041900"/>
          <p14:tracePt t="38648" x="7505700" y="5032375"/>
          <p14:tracePt t="38653" x="7515225" y="5014913"/>
          <p14:tracePt t="38679" x="7523163" y="4999038"/>
          <p14:tracePt t="38679" x="7531100" y="4989513"/>
          <p14:tracePt t="38685" x="7531100" y="4981575"/>
          <p14:tracePt t="38709" x="7531100" y="4973638"/>
          <p14:tracePt t="38709" x="7540625" y="4956175"/>
          <p14:tracePt t="38720" x="7540625" y="4946650"/>
          <p14:tracePt t="38720" x="7548563" y="4946650"/>
          <p14:tracePt t="38749" x="7548563" y="4930775"/>
          <p14:tracePt t="38749" x="7548563" y="4913313"/>
          <p14:tracePt t="38752" x="7548563" y="4905375"/>
          <p14:tracePt t="38779" x="7548563" y="4895850"/>
          <p14:tracePt t="38779" x="7548563" y="4887913"/>
          <p14:tracePt t="38786" x="7548563" y="4878388"/>
          <p14:tracePt t="38809" x="7548563" y="4870450"/>
          <p14:tracePt t="38810" x="7548563" y="4862513"/>
          <p14:tracePt t="38819" x="7548563" y="4845050"/>
          <p14:tracePt t="38848" x="7540625" y="4845050"/>
          <p14:tracePt t="38849" x="7523163" y="4819650"/>
          <p14:tracePt t="38879" x="7515225" y="4810125"/>
          <p14:tracePt t="38879" x="7497763" y="4802188"/>
          <p14:tracePt t="38885" x="7497763" y="4784725"/>
          <p14:tracePt t="38909" x="7480300" y="4784725"/>
          <p14:tracePt t="38909" x="7472363" y="4768850"/>
          <p14:tracePt t="38920" x="7462838" y="4759325"/>
          <p14:tracePt t="38920" x="7454900" y="4751388"/>
          <p14:tracePt t="38949" x="7446963" y="4751388"/>
          <p14:tracePt t="38949" x="7429500" y="4741863"/>
          <p14:tracePt t="38952" x="7421563" y="4741863"/>
          <p14:tracePt t="38979" x="7412038" y="4733925"/>
          <p14:tracePt t="38979" x="7396163" y="4733925"/>
          <p14:tracePt t="38986" x="7386638" y="4733925"/>
          <p14:tracePt t="39009" x="7378700" y="4733925"/>
          <p14:tracePt t="39009" x="7369175" y="4733925"/>
          <p14:tracePt t="39019" x="7353300" y="4733925"/>
          <p14:tracePt t="39048" x="7335838" y="4733925"/>
          <p14:tracePt t="39049" x="7310438" y="4751388"/>
          <p14:tracePt t="39079" x="7292975" y="4759325"/>
          <p14:tracePt t="39080" x="7275513" y="4768850"/>
          <p14:tracePt t="39085" x="7259638" y="4784725"/>
          <p14:tracePt t="39110" x="7250113" y="4802188"/>
          <p14:tracePt t="39120" x="7242175" y="4810125"/>
          <p14:tracePt t="39120" x="7232650" y="4837113"/>
          <p14:tracePt t="39150" x="7232650" y="4852988"/>
          <p14:tracePt t="39150" x="7224713" y="4852988"/>
          <p14:tracePt t="39152" x="7224713" y="4862513"/>
          <p14:tracePt t="39184" x="7224713" y="4878388"/>
          <p14:tracePt t="39184" x="7224713" y="4895850"/>
          <p14:tracePt t="39186" x="7224713" y="4921250"/>
          <p14:tracePt t="39214" x="7224713" y="4930775"/>
          <p14:tracePt t="39216" x="7232650" y="4956175"/>
          <p14:tracePt t="39220" x="7232650" y="4973638"/>
          <p14:tracePt t="39244" x="7242175" y="4989513"/>
          <p14:tracePt t="39244" x="7250113" y="5014913"/>
          <p14:tracePt t="39253" x="7259638" y="5014913"/>
          <p14:tracePt t="39284" x="7259638" y="5024438"/>
          <p14:tracePt t="39285" x="7292975" y="5057775"/>
          <p14:tracePt t="39314" x="7300913" y="5075238"/>
          <p14:tracePt t="39314" x="7343775" y="5110163"/>
          <p14:tracePt t="39344" x="7361238" y="5118100"/>
          <p14:tracePt t="39345" x="7396163" y="5135563"/>
          <p14:tracePt t="39352" x="7404100" y="5135563"/>
          <p14:tracePt t="39375" x="7421563" y="5135563"/>
          <p14:tracePt t="39386" x="7437438" y="5135563"/>
          <p14:tracePt t="39415" x="7446963" y="5135563"/>
          <p14:tracePt t="39415" x="7462838" y="5126038"/>
          <p14:tracePt t="39419" x="7472363" y="5118100"/>
          <p14:tracePt t="39444" x="7489825" y="5110163"/>
          <p14:tracePt t="39445" x="7515225" y="5075238"/>
          <p14:tracePt t="39453" x="7531100" y="5057775"/>
          <p14:tracePt t="39475" x="7540625" y="5032375"/>
          <p14:tracePt t="39475" x="7566025" y="5006975"/>
          <p14:tracePt t="39485" x="7573963" y="4989513"/>
          <p14:tracePt t="39515" x="7591425" y="4981575"/>
          <p14:tracePt t="39515" x="7599363" y="4973638"/>
          <p14:tracePt t="39545" x="7608888" y="4964113"/>
          <p14:tracePt t="39545" x="7616825" y="4956175"/>
          <p14:tracePt t="39575" x="7616825" y="4946650"/>
          <p14:tracePt t="39586" x="7616825" y="4938713"/>
          <p14:tracePt t="39586" x="7616825" y="4930775"/>
          <p14:tracePt t="39615" x="7626350" y="4930775"/>
          <p14:tracePt t="39633" x="7626350" y="4921250"/>
          <p14:tracePt t="39657" x="7626350" y="4913313"/>
          <p14:tracePt t="39685" x="7626350" y="4905375"/>
          <p14:tracePt t="39685" x="7626350" y="4895850"/>
          <p14:tracePt t="39713" x="0" y="0"/>
        </p14:tracePtLst>
        <p14:tracePtLst>
          <p14:tracePt t="40641" x="4129088" y="1041400"/>
          <p14:tracePt t="40657" x="4129088" y="1023938"/>
          <p14:tracePt t="40664" x="4119563" y="1006475"/>
          <p14:tracePt t="40685" x="4119563" y="998538"/>
          <p14:tracePt t="40686" x="4119563" y="981075"/>
          <p14:tracePt t="40709" x="4094163" y="955675"/>
          <p14:tracePt t="40710" x="4076700" y="938213"/>
          <p14:tracePt t="40718" x="4068763" y="930275"/>
          <p14:tracePt t="40749" x="4060825" y="930275"/>
          <p14:tracePt t="40749" x="4043363" y="920750"/>
          <p14:tracePt t="40779" x="4025900" y="920750"/>
          <p14:tracePt t="40780" x="3949700" y="904875"/>
          <p14:tracePt t="40785" x="3906838" y="895350"/>
          <p14:tracePt t="40809" x="3863975" y="887413"/>
          <p14:tracePt t="40818" x="3795713" y="877888"/>
          <p14:tracePt t="40849" x="3770313" y="877888"/>
          <p14:tracePt t="40850" x="3625850" y="869950"/>
          <p14:tracePt t="40879" x="3598863" y="869950"/>
          <p14:tracePt t="40879" x="3582988" y="869950"/>
          <p14:tracePt t="40885" x="3565525" y="869950"/>
          <p14:tracePt t="40909" x="3557588" y="869950"/>
          <p14:tracePt t="40919" x="3540125" y="869950"/>
          <p14:tracePt t="40919" x="3530600" y="877888"/>
          <p14:tracePt t="40949" x="3514725" y="887413"/>
          <p14:tracePt t="40949" x="3462338" y="904875"/>
          <p14:tracePt t="40979" x="3446463" y="912813"/>
          <p14:tracePt t="40979" x="3421063" y="930275"/>
          <p14:tracePt t="40986" x="3421063" y="938213"/>
          <p14:tracePt t="41008" x="3411538" y="955675"/>
          <p14:tracePt t="41009" x="3403600" y="981075"/>
          <p14:tracePt t="41018" x="3395663" y="998538"/>
          <p14:tracePt t="41049" x="3395663" y="1014413"/>
          <p14:tracePt t="41049" x="3395663" y="1049338"/>
          <p14:tracePt t="41079" x="3395663" y="1066800"/>
          <p14:tracePt t="41079" x="3395663" y="1100138"/>
          <p14:tracePt t="41085" x="3403600" y="1117600"/>
          <p14:tracePt t="41110" x="3421063" y="1135063"/>
          <p14:tracePt t="41110" x="3446463" y="1168400"/>
          <p14:tracePt t="41119" x="3479800" y="1203325"/>
          <p14:tracePt t="41150" x="3489325" y="1203325"/>
          <p14:tracePt t="41150" x="3548063" y="1244600"/>
          <p14:tracePt t="41185" x="3582988" y="1254125"/>
          <p14:tracePt t="41186" x="3702050" y="1296988"/>
          <p14:tracePt t="41215" x="3744913" y="1304925"/>
          <p14:tracePt t="41215" x="3803650" y="1322388"/>
          <p14:tracePt t="41219" x="3838575" y="1322388"/>
          <p14:tracePt t="41245" x="3871913" y="1322388"/>
          <p14:tracePt t="41252" x="3975100" y="1322388"/>
          <p14:tracePt t="41253" x="4033838" y="1322388"/>
          <p14:tracePt t="41275" x="4076700" y="1322388"/>
          <p14:tracePt t="41285" x="4144963" y="1322388"/>
          <p14:tracePt t="41285" x="4162425" y="1322388"/>
          <p14:tracePt t="41315" x="4187825" y="1322388"/>
          <p14:tracePt t="41319" x="4205288" y="1304925"/>
          <p14:tracePt t="41347" x="4213225" y="1296988"/>
          <p14:tracePt t="41348" x="0" y="0"/>
        </p14:tracePtLst>
        <p14:tracePtLst>
          <p14:tracePt t="42033" x="7318375" y="4776788"/>
          <p14:tracePt t="42088" x="7327900" y="4784725"/>
          <p14:tracePt t="42096" x="7327900" y="4794250"/>
          <p14:tracePt t="42119" x="7335838" y="4802188"/>
          <p14:tracePt t="42119" x="7343775" y="4819650"/>
          <p14:tracePt t="42140" x="7343775" y="4827588"/>
          <p14:tracePt t="42141" x="7361238" y="4852988"/>
          <p14:tracePt t="42151" x="7361238" y="4862513"/>
          <p14:tracePt t="42185" x="7369175" y="4870450"/>
          <p14:tracePt t="42186" x="7386638" y="4913313"/>
          <p14:tracePt t="42215" x="7386638" y="4921250"/>
          <p14:tracePt t="42219" x="7386638" y="4930775"/>
          <p14:tracePt t="42248" x="7396163" y="4930775"/>
          <p14:tracePt t="42272" x="7396163" y="4938713"/>
          <p14:tracePt t="42288" x="7396163" y="4946650"/>
          <p14:tracePt t="42315" x="7396163" y="4956175"/>
          <p14:tracePt t="42315" x="7396163" y="4964113"/>
          <p14:tracePt t="42347" x="7404100" y="4973638"/>
          <p14:tracePt t="42352" x="7404100" y="4981575"/>
          <p14:tracePt t="42376" x="7404100" y="4989513"/>
          <p14:tracePt t="42400" x="7404100" y="4999038"/>
          <p14:tracePt t="42432" x="7404100" y="5006975"/>
          <p14:tracePt t="42472" x="7404100" y="5014913"/>
          <p14:tracePt t="42489" x="7404100" y="5024438"/>
          <p14:tracePt t="42517" x="7404100" y="5032375"/>
          <p14:tracePt t="42517" x="7404100" y="5041900"/>
          <p14:tracePt t="42547" x="7404100" y="5049838"/>
          <p14:tracePt t="42551" x="7404100" y="5057775"/>
          <p14:tracePt t="42577" x="7396163" y="5057775"/>
          <p14:tracePt t="42585" x="7396163" y="5067300"/>
          <p14:tracePt t="42668" x="7386638" y="5057775"/>
          <p14:tracePt t="42669" x="0" y="0"/>
        </p14:tracePtLst>
        <p14:tracePtLst>
          <p14:tracePt t="52465" x="7412038" y="4265613"/>
          <p14:tracePt t="52592" x="0" y="0"/>
        </p14:tracePtLst>
        <p14:tracePtLst>
          <p14:tracePt t="53401" x="7369175" y="3436938"/>
          <p14:tracePt t="53524" x="7369175" y="3429000"/>
          <p14:tracePt t="53668" x="0" y="0"/>
        </p14:tracePtLst>
        <p14:tracePtLst>
          <p14:tracePt t="54433" x="7396163" y="2362200"/>
          <p14:tracePt t="54625" x="0" y="0"/>
        </p14:tracePtLst>
        <p14:tracePtLst>
          <p14:tracePt t="55601" x="7404100" y="1092200"/>
          <p14:tracePt t="55736" x="0" y="0"/>
        </p14:tracePtLst>
        <p14:tracePtLst>
          <p14:tracePt t="72997" x="2073275" y="2414588"/>
          <p14:tracePt t="73019" x="2073275" y="2405063"/>
          <p14:tracePt t="73020" x="2073275" y="2387600"/>
          <p14:tracePt t="73041" x="2073275" y="2379663"/>
          <p14:tracePt t="73041" x="2073275" y="2354263"/>
          <p14:tracePt t="73049" x="2073275" y="2336800"/>
          <p14:tracePt t="73072" x="2073275" y="2303463"/>
          <p14:tracePt t="73075" x="2073275" y="2286000"/>
          <p14:tracePt t="73076" x="2063750" y="2268538"/>
          <p14:tracePt t="73102" x="2055813" y="2252663"/>
          <p14:tracePt t="73103" x="2030413" y="2200275"/>
          <p14:tracePt t="73109" x="2020888" y="2184400"/>
          <p14:tracePt t="73132" x="1995488" y="2157413"/>
          <p14:tracePt t="73133" x="1944688" y="2116138"/>
          <p14:tracePt t="73143" x="1927225" y="2106613"/>
          <p14:tracePt t="73144" x="1911350" y="2081213"/>
          <p14:tracePt t="73174" x="1876425" y="2073275"/>
          <p14:tracePt t="73175" x="1808163" y="2038350"/>
          <p14:tracePt t="73204" x="1782763" y="2020888"/>
          <p14:tracePt t="73205" x="1681163" y="1979613"/>
          <p14:tracePt t="73234" x="1654175" y="1962150"/>
          <p14:tracePt t="73235" x="1585913" y="1936750"/>
          <p14:tracePt t="73243" x="1552575" y="1919288"/>
          <p14:tracePt t="73264" x="1527175" y="1919288"/>
          <p14:tracePt t="73265" x="1476375" y="1911350"/>
          <p14:tracePt t="73276" x="1441450" y="1911350"/>
          <p14:tracePt t="73304" x="1398588" y="1911350"/>
          <p14:tracePt t="73305" x="1312863" y="1901825"/>
          <p14:tracePt t="73309" x="1296988" y="1901825"/>
          <p14:tracePt t="73336" x="1262063" y="1901825"/>
          <p14:tracePt t="73337" x="1203325" y="1901825"/>
          <p14:tracePt t="73343" x="1150938" y="1901825"/>
          <p14:tracePt t="73366" x="1117600" y="1901825"/>
          <p14:tracePt t="73366" x="1057275" y="1901825"/>
          <p14:tracePt t="73375" x="1031875" y="1901825"/>
          <p14:tracePt t="73392" x="998538" y="1901825"/>
          <p14:tracePt t="73393" x="981075" y="1901825"/>
          <p14:tracePt t="73410" x="955675" y="1901825"/>
          <p14:tracePt t="73426" x="912813" y="1919288"/>
          <p14:tracePt t="73426" x="844550" y="1952625"/>
          <p14:tracePt t="73442" x="809625" y="1962150"/>
          <p14:tracePt t="73443" x="793750" y="1970088"/>
          <p14:tracePt t="73476" x="768350" y="1987550"/>
          <p14:tracePt t="73477" x="700088" y="2030413"/>
          <p14:tracePt t="73499" x="673100" y="2047875"/>
          <p14:tracePt t="73509" x="639763" y="2081213"/>
          <p14:tracePt t="73510" x="631825" y="2089150"/>
          <p14:tracePt t="73526" x="604838" y="2116138"/>
          <p14:tracePt t="73526" x="579438" y="2132013"/>
          <p14:tracePt t="73543" x="563563" y="2157413"/>
          <p14:tracePt t="73543" x="528638" y="2184400"/>
          <p14:tracePt t="73559" x="511175" y="2200275"/>
          <p14:tracePt t="73560" x="485775" y="2217738"/>
          <p14:tracePt t="73576" x="442913" y="2260600"/>
          <p14:tracePt t="73576" x="434975" y="2278063"/>
          <p14:tracePt t="73592" x="409575" y="2311400"/>
          <p14:tracePt t="73593" x="392113" y="2328863"/>
          <p14:tracePt t="73610" x="366713" y="2362200"/>
          <p14:tracePt t="73610" x="349250" y="2387600"/>
          <p14:tracePt t="73626" x="333375" y="2422525"/>
          <p14:tracePt t="73626" x="333375" y="2447925"/>
          <p14:tracePt t="73642" x="323850" y="2465388"/>
          <p14:tracePt t="73643" x="323850" y="2490788"/>
          <p14:tracePt t="73659" x="323850" y="2508250"/>
          <p14:tracePt t="73659" x="323850" y="2524125"/>
          <p14:tracePt t="73676" x="323850" y="2541588"/>
          <p14:tracePt t="73692" x="323850" y="2566988"/>
          <p14:tracePt t="73693" x="323850" y="2592388"/>
          <p14:tracePt t="73709" x="333375" y="2609850"/>
          <p14:tracePt t="73710" x="341313" y="2627313"/>
          <p14:tracePt t="73726" x="349250" y="2644775"/>
          <p14:tracePt t="73726" x="366713" y="2660650"/>
          <p14:tracePt t="73743" x="374650" y="2687638"/>
          <p14:tracePt t="73743" x="401638" y="2720975"/>
          <p14:tracePt t="73759" x="434975" y="2746375"/>
          <p14:tracePt t="73759" x="460375" y="2781300"/>
          <p14:tracePt t="73775" x="511175" y="2814638"/>
          <p14:tracePt t="73776" x="528638" y="2849563"/>
          <p14:tracePt t="73792" x="588963" y="2882900"/>
          <p14:tracePt t="73792" x="604838" y="2890838"/>
          <p14:tracePt t="73810" x="647700" y="2917825"/>
          <p14:tracePt t="73810" x="750888" y="2951163"/>
          <p14:tracePt t="73825" x="801688" y="2968625"/>
          <p14:tracePt t="73826" x="862013" y="2986088"/>
          <p14:tracePt t="73842" x="912813" y="2994025"/>
          <p14:tracePt t="73843" x="981075" y="3001963"/>
          <p14:tracePt t="73859" x="1041400" y="3001963"/>
          <p14:tracePt t="73876" x="1109663" y="3001963"/>
          <p14:tracePt t="73877" x="1287463" y="3001963"/>
          <p14:tracePt t="73892" x="1365250" y="3001963"/>
          <p14:tracePt t="73909" x="1458913" y="3001963"/>
          <p14:tracePt t="73909" x="1603375" y="3001963"/>
          <p14:tracePt t="73925" x="1671638" y="3001963"/>
          <p14:tracePt t="73926" x="1739900" y="3001963"/>
          <p14:tracePt t="73943" x="1790700" y="3001963"/>
          <p14:tracePt t="73943" x="1851025" y="3001963"/>
          <p14:tracePt t="73959" x="1893888" y="2994025"/>
          <p14:tracePt t="73959" x="1944688" y="2986088"/>
          <p14:tracePt t="73975" x="1962150" y="2976563"/>
          <p14:tracePt t="73976" x="2005013" y="2968625"/>
          <p14:tracePt t="73992" x="2038350" y="2951163"/>
          <p14:tracePt t="73992" x="2081213" y="2925763"/>
          <p14:tracePt t="74010" x="2098675" y="2908300"/>
          <p14:tracePt t="74010" x="2124075" y="2890838"/>
          <p14:tracePt t="74026" x="2141538" y="2874963"/>
          <p14:tracePt t="74026" x="2157413" y="2865438"/>
          <p14:tracePt t="74042" x="2166938" y="2849563"/>
          <p14:tracePt t="74043" x="2209800" y="2814638"/>
          <p14:tracePt t="74059" x="2217738" y="2797175"/>
          <p14:tracePt t="74059" x="2235200" y="2781300"/>
          <p14:tracePt t="74076" x="2260600" y="2755900"/>
          <p14:tracePt t="74077" x="2278063" y="2738438"/>
          <p14:tracePt t="74092" x="2293938" y="2728913"/>
          <p14:tracePt t="74092" x="2311400" y="2695575"/>
          <p14:tracePt t="74109" x="2336800" y="2670175"/>
          <p14:tracePt t="74109" x="2346325" y="2635250"/>
          <p14:tracePt t="74125" x="2354263" y="2609850"/>
          <p14:tracePt t="74126" x="2371725" y="2584450"/>
          <p14:tracePt t="74143" x="2371725" y="2551113"/>
          <p14:tracePt t="74143" x="2371725" y="2516188"/>
          <p14:tracePt t="74159" x="2371725" y="2490788"/>
          <p14:tracePt t="74159" x="2371725" y="2455863"/>
          <p14:tracePt t="74175" x="2354263" y="2422525"/>
          <p14:tracePt t="74176" x="2346325" y="2397125"/>
          <p14:tracePt t="74192" x="2319338" y="2371725"/>
          <p14:tracePt t="74193" x="2278063" y="2319338"/>
          <p14:tracePt t="74209" x="2252663" y="2286000"/>
          <p14:tracePt t="74210" x="2243138" y="2278063"/>
          <p14:tracePt t="74226" x="2243138" y="2268538"/>
          <p14:tracePt t="74242" x="2235200" y="2260600"/>
          <p14:tracePt t="74243" x="2200275" y="2243138"/>
          <p14:tracePt t="74259" x="2192338" y="2225675"/>
          <p14:tracePt t="74259" x="2166938" y="2217738"/>
          <p14:tracePt t="74276" x="2149475" y="2200275"/>
          <p14:tracePt t="74277" x="2141538" y="2200275"/>
          <p14:tracePt t="74292" x="2106613" y="2192338"/>
          <p14:tracePt t="74293" x="2081213" y="2174875"/>
          <p14:tracePt t="74309" x="2047875" y="2166938"/>
          <p14:tracePt t="74325" x="2005013" y="2157413"/>
          <p14:tracePt t="74326" x="1911350" y="2132013"/>
          <p14:tracePt t="74343" x="1884363" y="2132013"/>
          <p14:tracePt t="74343" x="1851025" y="2132013"/>
          <p14:tracePt t="74359" x="1800225" y="2124075"/>
          <p14:tracePt t="74359" x="1757363" y="2116138"/>
          <p14:tracePt t="74375" x="1697038" y="2106613"/>
          <p14:tracePt t="74376" x="1585913" y="2098675"/>
          <p14:tracePt t="74392" x="1527175" y="2098675"/>
          <p14:tracePt t="74409" x="1466850" y="2098675"/>
          <p14:tracePt t="74425" x="1408113" y="2098675"/>
          <p14:tracePt t="74426" x="1330325" y="2098675"/>
          <p14:tracePt t="74442" x="1287463" y="2098675"/>
          <p14:tracePt t="74459" x="1193800" y="2098675"/>
          <p14:tracePt t="74459" x="1117600" y="2106613"/>
          <p14:tracePt t="74476" x="1092200" y="2106613"/>
          <p14:tracePt t="74477" x="1057275" y="2116138"/>
          <p14:tracePt t="74492" x="1041400" y="2124075"/>
          <p14:tracePt t="74492" x="1014413" y="2132013"/>
          <p14:tracePt t="74508" x="1006475" y="2132013"/>
          <p14:tracePt t="74509" x="973138" y="2157413"/>
          <p14:tracePt t="74525" x="955675" y="2166938"/>
          <p14:tracePt t="74526" x="938213" y="2174875"/>
          <p14:tracePt t="74543" x="930275" y="2184400"/>
          <p14:tracePt t="74543" x="904875" y="2184400"/>
          <p14:tracePt t="74559" x="869950" y="2209800"/>
          <p14:tracePt t="74559" x="844550" y="2217738"/>
          <p14:tracePt t="74575" x="827088" y="2225675"/>
          <p14:tracePt t="74576" x="768350" y="2260600"/>
          <p14:tracePt t="74592" x="758825" y="2260600"/>
          <p14:tracePt t="74592" x="741363" y="2278063"/>
          <p14:tracePt t="74609" x="715963" y="2286000"/>
          <p14:tracePt t="74625" x="708025" y="2293938"/>
          <p14:tracePt t="74626" x="690563" y="2311400"/>
          <p14:tracePt t="74642" x="673100" y="2319338"/>
          <p14:tracePt t="74643" x="657225" y="2336800"/>
          <p14:tracePt t="74658" x="647700" y="2346325"/>
          <p14:tracePt t="74659" x="631825" y="2362200"/>
          <p14:tracePt t="74676" x="596900" y="2387600"/>
          <p14:tracePt t="74676" x="579438" y="2414588"/>
          <p14:tracePt t="74692" x="563563" y="2430463"/>
          <p14:tracePt t="74693" x="554038" y="2447925"/>
          <p14:tracePt t="74709" x="538163" y="2482850"/>
          <p14:tracePt t="74709" x="538163" y="2498725"/>
          <p14:tracePt t="74725" x="528638" y="2508250"/>
          <p14:tracePt t="74726" x="520700" y="2524125"/>
          <p14:tracePt t="74743" x="520700" y="2541588"/>
          <p14:tracePt t="74743" x="511175" y="2551113"/>
          <p14:tracePt t="74758" x="503238" y="2566988"/>
          <p14:tracePt t="74759" x="503238" y="2584450"/>
          <p14:tracePt t="74775" x="503238" y="2592388"/>
          <p14:tracePt t="74792" x="503238" y="2627313"/>
          <p14:tracePt t="74809" x="503238" y="2635250"/>
          <p14:tracePt t="74825" x="495300" y="2678113"/>
          <p14:tracePt t="74826" x="495300" y="2728913"/>
          <p14:tracePt t="74842" x="495300" y="2746375"/>
          <p14:tracePt t="74842" x="495300" y="2763838"/>
          <p14:tracePt t="74858" x="503238" y="2771775"/>
          <p14:tracePt t="74859" x="511175" y="2781300"/>
          <p14:tracePt t="74876" x="528638" y="2797175"/>
          <p14:tracePt t="74877" x="546100" y="2806700"/>
          <p14:tracePt t="74892" x="571500" y="2824163"/>
          <p14:tracePt t="74893" x="596900" y="2832100"/>
          <p14:tracePt t="74908" x="622300" y="2840038"/>
          <p14:tracePt t="74909" x="647700" y="2840038"/>
          <p14:tracePt t="74925" x="682625" y="2849563"/>
          <p14:tracePt t="74926" x="708025" y="2857500"/>
          <p14:tracePt t="74943" x="750888" y="2865438"/>
          <p14:tracePt t="74943" x="776288" y="2865438"/>
          <p14:tracePt t="74959" x="819150" y="2874963"/>
          <p14:tracePt t="74959" x="869950" y="2882900"/>
          <p14:tracePt t="74975" x="920750" y="2882900"/>
          <p14:tracePt t="74992" x="998538" y="2882900"/>
          <p14:tracePt t="75009" x="1125538" y="2882900"/>
          <p14:tracePt t="75010" x="1271588" y="2882900"/>
          <p14:tracePt t="75025" x="1330325" y="2882900"/>
          <p14:tracePt t="75026" x="1423988" y="2882900"/>
          <p14:tracePt t="75042" x="1476375" y="2874963"/>
          <p14:tracePt t="75043" x="1509713" y="2865438"/>
          <p14:tracePt t="75058" x="1544638" y="2857500"/>
          <p14:tracePt t="75059" x="1585913" y="2849563"/>
          <p14:tracePt t="75076" x="1628775" y="2832100"/>
          <p14:tracePt t="75076" x="1663700" y="2824163"/>
          <p14:tracePt t="75092" x="1714500" y="2797175"/>
          <p14:tracePt t="75093" x="1757363" y="2781300"/>
          <p14:tracePt t="75108" x="1808163" y="2755900"/>
          <p14:tracePt t="75109" x="1851025" y="2728913"/>
          <p14:tracePt t="75125" x="1884363" y="2713038"/>
          <p14:tracePt t="75125" x="1927225" y="2687638"/>
          <p14:tracePt t="75143" x="1952625" y="2670175"/>
          <p14:tracePt t="75143" x="1979613" y="2660650"/>
          <p14:tracePt t="75158" x="1987550" y="2652713"/>
          <p14:tracePt t="75159" x="2005013" y="2644775"/>
          <p14:tracePt t="75175" x="2020888" y="2635250"/>
          <p14:tracePt t="75176" x="2030413" y="2619375"/>
          <p14:tracePt t="75192" x="2055813" y="2619375"/>
          <p14:tracePt t="75192" x="2063750" y="2601913"/>
          <p14:tracePt t="75209" x="2073275" y="2592388"/>
          <p14:tracePt t="75210" x="2089150" y="2566988"/>
          <p14:tracePt t="75226" x="2106613" y="2541588"/>
          <p14:tracePt t="75242" x="2116138" y="2524125"/>
          <p14:tracePt t="75258" x="2116138" y="2508250"/>
          <p14:tracePt t="75276" x="2124075" y="2490788"/>
          <p14:tracePt t="75276" x="2132013" y="2439988"/>
          <p14:tracePt t="75292" x="2141538" y="2422525"/>
          <p14:tracePt t="75292" x="2141538" y="2405063"/>
          <p14:tracePt t="75308" x="2141538" y="2387600"/>
          <p14:tracePt t="75309" x="2141538" y="2371725"/>
          <p14:tracePt t="75325" x="2141538" y="2346325"/>
          <p14:tracePt t="75326" x="2141538" y="2328863"/>
          <p14:tracePt t="75342" x="2141538" y="2311400"/>
          <p14:tracePt t="75343" x="2141538" y="2303463"/>
          <p14:tracePt t="75358" x="2141538" y="2286000"/>
          <p14:tracePt t="75359" x="2124075" y="2260600"/>
          <p14:tracePt t="75375" x="2124075" y="2243138"/>
          <p14:tracePt t="75376" x="2106613" y="2225675"/>
          <p14:tracePt t="75392" x="2089150" y="2200275"/>
          <p14:tracePt t="75392" x="2047875" y="2157413"/>
          <p14:tracePt t="75409" x="2005013" y="2124075"/>
          <p14:tracePt t="75410" x="1944688" y="2089150"/>
          <p14:tracePt t="75425" x="1901825" y="2063750"/>
          <p14:tracePt t="75425" x="1868488" y="2047875"/>
          <p14:tracePt t="75442" x="1833563" y="2038350"/>
          <p14:tracePt t="75458" x="1800225" y="2020888"/>
          <p14:tracePt t="75459" x="1757363" y="2005013"/>
          <p14:tracePt t="75476" x="1706563" y="1979613"/>
          <p14:tracePt t="75476" x="1671638" y="1970088"/>
          <p14:tracePt t="75492" x="1646238" y="1952625"/>
          <p14:tracePt t="75492" x="1612900" y="1936750"/>
          <p14:tracePt t="75508" x="1560513" y="1927225"/>
          <p14:tracePt t="75509" x="1527175" y="1919288"/>
          <p14:tracePt t="75525" x="1484313" y="1919288"/>
          <p14:tracePt t="75525" x="1458913" y="1919288"/>
          <p14:tracePt t="75542" x="1423988" y="1919288"/>
          <p14:tracePt t="75543" x="1381125" y="1919288"/>
          <p14:tracePt t="75558" x="1339850" y="1919288"/>
          <p14:tracePt t="75559" x="1312863" y="1919288"/>
          <p14:tracePt t="75575" x="1287463" y="1919288"/>
          <p14:tracePt t="75576" x="1254125" y="1919288"/>
          <p14:tracePt t="75592" x="1236663" y="1919288"/>
          <p14:tracePt t="75609" x="1211263" y="1919288"/>
          <p14:tracePt t="75609" x="1160463" y="1936750"/>
          <p14:tracePt t="75625" x="1125538" y="1944688"/>
          <p14:tracePt t="75625" x="1074738" y="1962150"/>
          <p14:tracePt t="75642" x="1031875" y="1962150"/>
          <p14:tracePt t="75643" x="1014413" y="1970088"/>
          <p14:tracePt t="75658" x="973138" y="1987550"/>
          <p14:tracePt t="75659" x="904875" y="2012950"/>
          <p14:tracePt t="75676" x="862013" y="2020888"/>
          <p14:tracePt t="75676" x="827088" y="2030413"/>
          <p14:tracePt t="75692" x="793750" y="2047875"/>
          <p14:tracePt t="75692" x="776288" y="2063750"/>
          <p14:tracePt t="75708" x="750888" y="2081213"/>
          <p14:tracePt t="75725" x="715963" y="2106613"/>
          <p14:tracePt t="75726" x="708025" y="2116138"/>
          <p14:tracePt t="75742" x="690563" y="2132013"/>
          <p14:tracePt t="75743" x="673100" y="2141538"/>
          <p14:tracePt t="75758" x="657225" y="2166938"/>
          <p14:tracePt t="75759" x="639763" y="2184400"/>
          <p14:tracePt t="75775" x="622300" y="2200275"/>
          <p14:tracePt t="75775" x="588963" y="2225675"/>
          <p14:tracePt t="75792" x="588963" y="2243138"/>
          <p14:tracePt t="75809" x="563563" y="2278063"/>
          <p14:tracePt t="75810" x="546100" y="2311400"/>
          <p14:tracePt t="75825" x="528638" y="2336800"/>
          <p14:tracePt t="75826" x="528638" y="2354263"/>
          <p14:tracePt t="75842" x="520700" y="2397125"/>
          <p14:tracePt t="75858" x="511175" y="2422525"/>
          <p14:tracePt t="75859" x="503238" y="2439988"/>
          <p14:tracePt t="75876" x="503238" y="2482850"/>
          <p14:tracePt t="75876" x="503238" y="2524125"/>
          <p14:tracePt t="75892" x="495300" y="2551113"/>
          <p14:tracePt t="75908" x="495300" y="2576513"/>
          <p14:tracePt t="75909" x="495300" y="2601913"/>
          <p14:tracePt t="75925" x="495300" y="2627313"/>
          <p14:tracePt t="75926" x="495300" y="2644775"/>
          <p14:tracePt t="75942" x="503238" y="2660650"/>
          <p14:tracePt t="75943" x="511175" y="2678113"/>
          <p14:tracePt t="75958" x="520700" y="2695575"/>
          <p14:tracePt t="75959" x="528638" y="2713038"/>
          <p14:tracePt t="75975" x="554038" y="2738438"/>
          <p14:tracePt t="75976" x="563563" y="2763838"/>
          <p14:tracePt t="75992" x="579438" y="2781300"/>
          <p14:tracePt t="75992" x="622300" y="2832100"/>
          <p14:tracePt t="76009" x="647700" y="2857500"/>
          <p14:tracePt t="76025" x="682625" y="2882900"/>
          <p14:tracePt t="76026" x="700088" y="2900363"/>
          <p14:tracePt t="76042" x="715963" y="2908300"/>
          <p14:tracePt t="76042" x="758825" y="2925763"/>
          <p14:tracePt t="76058" x="776288" y="2925763"/>
          <p14:tracePt t="76059" x="801688" y="2933700"/>
          <p14:tracePt t="76076" x="852488" y="2943225"/>
          <p14:tracePt t="76076" x="895350" y="2943225"/>
          <p14:tracePt t="76092" x="938213" y="2943225"/>
          <p14:tracePt t="76092" x="963613" y="2943225"/>
          <p14:tracePt t="76108" x="998538" y="2943225"/>
          <p14:tracePt t="76109" x="1041400" y="2943225"/>
          <p14:tracePt t="76125" x="1082675" y="2943225"/>
          <p14:tracePt t="76125" x="1100138" y="2943225"/>
          <p14:tracePt t="76142" x="1117600" y="2943225"/>
          <p14:tracePt t="76143" x="1160463" y="2943225"/>
          <p14:tracePt t="76158" x="1211263" y="2943225"/>
          <p14:tracePt t="76158" x="1254125" y="2943225"/>
          <p14:tracePt t="76175" x="1304925" y="2933700"/>
          <p14:tracePt t="76175" x="1355725" y="2917825"/>
          <p14:tracePt t="76191" x="1408113" y="2900363"/>
          <p14:tracePt t="76192" x="1492250" y="2882900"/>
          <p14:tracePt t="76209" x="1527175" y="2874963"/>
          <p14:tracePt t="76225" x="1560513" y="2865438"/>
          <p14:tracePt t="76226" x="1612900" y="2857500"/>
          <p14:tracePt t="76242" x="1671638" y="2840038"/>
          <p14:tracePt t="76258" x="1706563" y="2832100"/>
          <p14:tracePt t="76259" x="1739900" y="2824163"/>
          <p14:tracePt t="76276" x="1765300" y="2814638"/>
          <p14:tracePt t="76276" x="1825625" y="2789238"/>
          <p14:tracePt t="76291" x="1843088" y="2789238"/>
          <p14:tracePt t="76292" x="1884363" y="2763838"/>
          <p14:tracePt t="76308" x="1901825" y="2755900"/>
          <p14:tracePt t="76309" x="1919288" y="2746375"/>
          <p14:tracePt t="76325" x="1927225" y="2738438"/>
          <p14:tracePt t="76325" x="1944688" y="2728913"/>
          <p14:tracePt t="76342" x="1962150" y="2713038"/>
          <p14:tracePt t="76359" x="1970088" y="2703513"/>
          <p14:tracePt t="76375" x="1979613" y="2703513"/>
          <p14:tracePt t="76375" x="1979613" y="2695575"/>
          <p14:tracePt t="76391" x="1987550" y="2695575"/>
          <p14:tracePt t="76392" x="1987550" y="2687638"/>
          <p14:tracePt t="76409" x="1987550" y="2678113"/>
          <p14:tracePt t="76425" x="1995488" y="2678113"/>
          <p14:tracePt t="76425" x="2005013" y="2670175"/>
          <p14:tracePt t="76441" x="2005013" y="2660650"/>
          <p14:tracePt t="76442" x="2012950" y="2652713"/>
          <p14:tracePt t="76458" x="2012950" y="2644775"/>
          <p14:tracePt t="76475" x="2020888" y="2644775"/>
          <p14:tracePt t="76491" x="2020888" y="2635250"/>
          <p14:tracePt t="76492" x="2030413" y="2619375"/>
          <p14:tracePt t="76508" x="2038350" y="2609850"/>
          <p14:tracePt t="76525" x="2038350" y="2601913"/>
          <p14:tracePt t="76542" x="2038350" y="2584450"/>
          <p14:tracePt t="76543" x="2055813" y="2566988"/>
          <p14:tracePt t="76558" x="2055813" y="2551113"/>
          <p14:tracePt t="76559" x="2055813" y="2541588"/>
          <p14:tracePt t="76575" x="2055813" y="2533650"/>
          <p14:tracePt t="76575" x="2055813" y="2524125"/>
          <p14:tracePt t="76591" x="2055813" y="2516188"/>
          <p14:tracePt t="76609" x="2063750" y="2516188"/>
          <p14:tracePt t="76609" x="2063750" y="2498725"/>
          <p14:tracePt t="76616" x="0" y="0"/>
        </p14:tracePtLst>
        <p14:tracePtLst>
          <p14:tracePt t="78156" x="1287463" y="2533650"/>
          <p14:tracePt t="78164" x="1287463" y="2524125"/>
          <p14:tracePt t="78180" x="1287463" y="2516188"/>
          <p14:tracePt t="78196" x="1287463" y="2508250"/>
          <p14:tracePt t="78207" x="1287463" y="2498725"/>
          <p14:tracePt t="78226" x="1279525" y="2482850"/>
          <p14:tracePt t="78241" x="1271588" y="2465388"/>
          <p14:tracePt t="78258" x="1271588" y="2455863"/>
          <p14:tracePt t="78274" x="1262063" y="2447925"/>
          <p14:tracePt t="78275" x="1254125" y="2422525"/>
          <p14:tracePt t="78307" x="1254125" y="2414588"/>
          <p14:tracePt t="78324" x="1244600" y="2414588"/>
          <p14:tracePt t="78341" x="1244600" y="2397125"/>
          <p14:tracePt t="78341" x="1236663" y="2397125"/>
          <p14:tracePt t="78358" x="1228725" y="2379663"/>
          <p14:tracePt t="78359" x="1219200" y="2379663"/>
          <p14:tracePt t="78374" x="1211263" y="2362200"/>
          <p14:tracePt t="78391" x="1203325" y="2354263"/>
          <p14:tracePt t="78407" x="1193800" y="2354263"/>
          <p14:tracePt t="78425" x="1185863" y="2346325"/>
          <p14:tracePt t="78425" x="1176338" y="2346325"/>
          <p14:tracePt t="78441" x="1168400" y="2336800"/>
          <p14:tracePt t="78457" x="1160463" y="2328863"/>
          <p14:tracePt t="78474" x="1150938" y="2328863"/>
          <p14:tracePt t="78492" x="1143000" y="2328863"/>
          <p14:tracePt t="78492" x="1135063" y="2319338"/>
          <p14:tracePt t="78507" x="1125538" y="2319338"/>
          <p14:tracePt t="78524" x="1117600" y="2319338"/>
          <p14:tracePt t="78541" x="1109663" y="2319338"/>
          <p14:tracePt t="78541" x="1100138" y="2319338"/>
          <p14:tracePt t="78574" x="1092200" y="2319338"/>
          <p14:tracePt t="78591" x="1082675" y="2319338"/>
          <p14:tracePt t="78607" x="1066800" y="2319338"/>
          <p14:tracePt t="78608" x="1057275" y="2328863"/>
          <p14:tracePt t="78625" x="1041400" y="2336800"/>
          <p14:tracePt t="78625" x="1014413" y="2346325"/>
          <p14:tracePt t="78641" x="1006475" y="2354263"/>
          <p14:tracePt t="78641" x="989013" y="2371725"/>
          <p14:tracePt t="78657" x="981075" y="2371725"/>
          <p14:tracePt t="78658" x="973138" y="2379663"/>
          <p14:tracePt t="78674" x="963613" y="2397125"/>
          <p14:tracePt t="78675" x="946150" y="2414588"/>
          <p14:tracePt t="78691" x="930275" y="2422525"/>
          <p14:tracePt t="78692" x="930275" y="2439988"/>
          <p14:tracePt t="78707" x="920750" y="2455863"/>
          <p14:tracePt t="78708" x="920750" y="2473325"/>
          <p14:tracePt t="78724" x="912813" y="2490788"/>
          <p14:tracePt t="78724" x="912813" y="2508250"/>
          <p14:tracePt t="78741" x="912813" y="2524125"/>
          <p14:tracePt t="78758" x="912813" y="2541588"/>
          <p14:tracePt t="78759" x="912813" y="2566988"/>
          <p14:tracePt t="78774" x="904875" y="2592388"/>
          <p14:tracePt t="78775" x="904875" y="2601913"/>
          <p14:tracePt t="78791" x="904875" y="2609850"/>
          <p14:tracePt t="78791" x="904875" y="2619375"/>
          <p14:tracePt t="78807" x="904875" y="2627313"/>
          <p14:tracePt t="78825" x="904875" y="2644775"/>
          <p14:tracePt t="78826" x="904875" y="2660650"/>
          <p14:tracePt t="78841" x="904875" y="2670175"/>
          <p14:tracePt t="78857" x="912813" y="2678113"/>
          <p14:tracePt t="78858" x="920750" y="2687638"/>
          <p14:tracePt t="78874" x="930275" y="2695575"/>
          <p14:tracePt t="78875" x="930275" y="2703513"/>
          <p14:tracePt t="78891" x="938213" y="2703513"/>
          <p14:tracePt t="78892" x="955675" y="2720975"/>
          <p14:tracePt t="78907" x="963613" y="2720975"/>
          <p14:tracePt t="78908" x="973138" y="2728913"/>
          <p14:tracePt t="78924" x="989013" y="2738438"/>
          <p14:tracePt t="78924" x="998538" y="2738438"/>
          <p14:tracePt t="78941" x="1006475" y="2738438"/>
          <p14:tracePt t="78941" x="1023938" y="2738438"/>
          <p14:tracePt t="78958" x="1041400" y="2746375"/>
          <p14:tracePt t="78958" x="1057275" y="2746375"/>
          <p14:tracePt t="78974" x="1074738" y="2746375"/>
          <p14:tracePt t="78974" x="1100138" y="2746375"/>
          <p14:tracePt t="78991" x="1125538" y="2746375"/>
          <p14:tracePt t="78991" x="1143000" y="2746375"/>
          <p14:tracePt t="79007" x="1160463" y="2746375"/>
          <p14:tracePt t="79008" x="1185863" y="2738438"/>
          <p14:tracePt t="79025" x="1203325" y="2728913"/>
          <p14:tracePt t="79041" x="1211263" y="2720975"/>
          <p14:tracePt t="79041" x="1228725" y="2713038"/>
          <p14:tracePt t="79057" x="1244600" y="2703513"/>
          <p14:tracePt t="79058" x="1254125" y="2695575"/>
          <p14:tracePt t="79074" x="1262063" y="2687638"/>
          <p14:tracePt t="79075" x="1262063" y="2678113"/>
          <p14:tracePt t="79091" x="1271588" y="2678113"/>
          <p14:tracePt t="79092" x="1271588" y="2670175"/>
          <p14:tracePt t="79124" x="1271588" y="2660650"/>
          <p14:tracePt t="79125" x="1271588" y="2644775"/>
          <p14:tracePt t="79141" x="1279525" y="2635250"/>
          <p14:tracePt t="79141" x="1279525" y="2627313"/>
          <p14:tracePt t="79158" x="1279525" y="2609850"/>
          <p14:tracePt t="79158" x="1279525" y="2601913"/>
          <p14:tracePt t="79174" x="1279525" y="2592388"/>
          <p14:tracePt t="79175" x="1287463" y="2576513"/>
          <p14:tracePt t="79191" x="1287463" y="2566988"/>
          <p14:tracePt t="79191" x="1287463" y="2559050"/>
          <p14:tracePt t="79207" x="1287463" y="2541588"/>
          <p14:tracePt t="79208" x="1287463" y="2533650"/>
          <p14:tracePt t="79225" x="1287463" y="2524125"/>
          <p14:tracePt t="79240" x="1287463" y="2498725"/>
          <p14:tracePt t="79257" x="1287463" y="2465388"/>
          <p14:tracePt t="79258" x="1279525" y="2430463"/>
          <p14:tracePt t="79274" x="1279525" y="2414588"/>
          <p14:tracePt t="79275" x="1279525" y="2397125"/>
          <p14:tracePt t="79308" x="1271588" y="2354263"/>
          <p14:tracePt t="79308" x="1262063" y="2328863"/>
          <p14:tracePt t="79324" x="1254125" y="2311400"/>
          <p14:tracePt t="79341" x="1244600" y="2293938"/>
          <p14:tracePt t="79341" x="1236663" y="2286000"/>
          <p14:tracePt t="79358" x="1228725" y="2268538"/>
          <p14:tracePt t="79374" x="1219200" y="2268538"/>
          <p14:tracePt t="79390" x="1219200" y="2260600"/>
          <p14:tracePt t="79407" x="1211263" y="2260600"/>
          <p14:tracePt t="79425" x="1203325" y="2252663"/>
          <p14:tracePt t="79425" x="1193800" y="2243138"/>
          <p14:tracePt t="79441" x="1185863" y="2243138"/>
          <p14:tracePt t="79460" x="1185863" y="2235200"/>
          <p14:tracePt t="79474" x="1176338" y="2235200"/>
          <p14:tracePt t="79492" x="1168400" y="2235200"/>
          <p14:tracePt t="79507" x="1160463" y="2235200"/>
          <p14:tracePt t="79524" x="1150938" y="2225675"/>
          <p14:tracePt t="79524" x="1143000" y="2225675"/>
          <p14:tracePt t="79540" x="1135063" y="2225675"/>
          <p14:tracePt t="79541" x="1125538" y="2225675"/>
          <p14:tracePt t="79558" x="1117600" y="2225675"/>
          <p14:tracePt t="79558" x="1109663" y="2225675"/>
          <p14:tracePt t="79574" x="1100138" y="2225675"/>
          <p14:tracePt t="79590" x="1082675" y="2235200"/>
          <p14:tracePt t="79591" x="1074738" y="2243138"/>
          <p14:tracePt t="79607" x="1066800" y="2243138"/>
          <p14:tracePt t="79608" x="1049338" y="2252663"/>
          <p14:tracePt t="79625" x="1031875" y="2260600"/>
          <p14:tracePt t="79640" x="1023938" y="2268538"/>
          <p14:tracePt t="79657" x="1014413" y="2278063"/>
          <p14:tracePt t="79658" x="1006475" y="2278063"/>
          <p14:tracePt t="79674" x="1006475" y="2286000"/>
          <p14:tracePt t="79675" x="989013" y="2293938"/>
          <p14:tracePt t="79691" x="981075" y="2303463"/>
          <p14:tracePt t="79692" x="963613" y="2319338"/>
          <p14:tracePt t="79707" x="955675" y="2336800"/>
          <p14:tracePt t="79724" x="938213" y="2354263"/>
          <p14:tracePt t="79724" x="930275" y="2362200"/>
          <p14:tracePt t="79741" x="920750" y="2371725"/>
          <p14:tracePt t="79742" x="912813" y="2387600"/>
          <p14:tracePt t="79758" x="904875" y="2397125"/>
          <p14:tracePt t="79758" x="895350" y="2414588"/>
          <p14:tracePt t="79774" x="887413" y="2422525"/>
          <p14:tracePt t="79775" x="887413" y="2439988"/>
          <p14:tracePt t="79790" x="877888" y="2447925"/>
          <p14:tracePt t="79791" x="877888" y="2455863"/>
          <p14:tracePt t="79807" x="877888" y="2473325"/>
          <p14:tracePt t="79808" x="869950" y="2482850"/>
          <p14:tracePt t="79825" x="869950" y="2490788"/>
          <p14:tracePt t="79825" x="862013" y="2508250"/>
          <p14:tracePt t="79841" x="862013" y="2516188"/>
          <p14:tracePt t="79841" x="862013" y="2524125"/>
          <p14:tracePt t="79857" x="862013" y="2533650"/>
          <p14:tracePt t="79874" x="862013" y="2541588"/>
          <p14:tracePt t="79874" x="862013" y="2551113"/>
          <p14:tracePt t="79891" x="862013" y="2559050"/>
          <p14:tracePt t="79907" x="862013" y="2576513"/>
          <p14:tracePt t="79924" x="862013" y="2584450"/>
          <p14:tracePt t="79924" x="862013" y="2601913"/>
          <p14:tracePt t="79940" x="869950" y="2609850"/>
          <p14:tracePt t="79958" x="877888" y="2627313"/>
          <p14:tracePt t="79958" x="887413" y="2635250"/>
          <p14:tracePt t="79974" x="895350" y="2644775"/>
          <p14:tracePt t="79975" x="904875" y="2652713"/>
          <p14:tracePt t="79990" x="912813" y="2660650"/>
          <p14:tracePt t="79991" x="930275" y="2670175"/>
          <p14:tracePt t="80007" x="938213" y="2678113"/>
          <p14:tracePt t="80008" x="946150" y="2678113"/>
          <p14:tracePt t="80025" x="955675" y="2687638"/>
          <p14:tracePt t="80040" x="973138" y="2687638"/>
          <p14:tracePt t="80057" x="989013" y="2687638"/>
          <p14:tracePt t="80058" x="998538" y="2687638"/>
          <p14:tracePt t="80074" x="1006475" y="2687638"/>
          <p14:tracePt t="80074" x="1014413" y="2687638"/>
          <p14:tracePt t="80091" x="1023938" y="2687638"/>
          <p14:tracePt t="80092" x="1057275" y="2687638"/>
          <p14:tracePt t="80107" x="1082675" y="2687638"/>
          <p14:tracePt t="80124" x="1100138" y="2678113"/>
          <p14:tracePt t="80124" x="1143000" y="2660650"/>
          <p14:tracePt t="80141" x="1160463" y="2652713"/>
          <p14:tracePt t="80141" x="1185863" y="2652713"/>
          <p14:tracePt t="80158" x="1193800" y="2644775"/>
          <p14:tracePt t="80159" x="1203325" y="2644775"/>
          <p14:tracePt t="80174" x="1211263" y="2644775"/>
          <p14:tracePt t="80174" x="1219200" y="2635250"/>
          <p14:tracePt t="80190" x="1228725" y="2627313"/>
          <p14:tracePt t="80207" x="1236663" y="2627313"/>
          <p14:tracePt t="80224" x="1244600" y="2609850"/>
          <p14:tracePt t="80225" x="1262063" y="2592388"/>
          <p14:tracePt t="80241" x="1271588" y="2584450"/>
          <p14:tracePt t="80257" x="1279525" y="2576513"/>
          <p14:tracePt t="80258" x="1287463" y="2566988"/>
          <p14:tracePt t="80274" x="1296988" y="2551113"/>
          <p14:tracePt t="80274" x="1296988" y="2541588"/>
          <p14:tracePt t="80291" x="1304925" y="2533650"/>
          <p14:tracePt t="80307" x="1312863" y="2516188"/>
          <p14:tracePt t="80307" x="1312863" y="2498725"/>
          <p14:tracePt t="80324" x="1322388" y="2482850"/>
          <p14:tracePt t="80324" x="1330325" y="2473325"/>
          <p14:tracePt t="80340" x="1330325" y="2465388"/>
          <p14:tracePt t="80341" x="1330325" y="2447925"/>
          <p14:tracePt t="80358" x="1330325" y="2439988"/>
          <p14:tracePt t="80358" x="1330325" y="2422525"/>
          <p14:tracePt t="80374" x="1339850" y="2405063"/>
          <p14:tracePt t="80374" x="1339850" y="2387600"/>
          <p14:tracePt t="80390" x="1339850" y="2371725"/>
          <p14:tracePt t="80391" x="1339850" y="2354263"/>
          <p14:tracePt t="80407" x="1339850" y="2346325"/>
          <p14:tracePt t="80424" x="1339850" y="2328863"/>
          <p14:tracePt t="80425" x="1330325" y="2311400"/>
          <p14:tracePt t="80440" x="1322388" y="2303463"/>
          <p14:tracePt t="80457" x="1312863" y="2303463"/>
          <p14:tracePt t="80457" x="1312863" y="2293938"/>
          <p14:tracePt t="80474" x="1312863" y="2286000"/>
          <p14:tracePt t="80474" x="1296988" y="2286000"/>
          <p14:tracePt t="80491" x="1296988" y="2278063"/>
          <p14:tracePt t="80491" x="1287463" y="2268538"/>
          <p14:tracePt t="80507" x="1279525" y="2260600"/>
          <p14:tracePt t="80507" x="1271588" y="2260600"/>
          <p14:tracePt t="80523" x="1262063" y="2252663"/>
          <p14:tracePt t="80524" x="1254125" y="2243138"/>
          <p14:tracePt t="80540" x="1244600" y="2243138"/>
          <p14:tracePt t="80558" x="1228725" y="2235200"/>
          <p14:tracePt t="80558" x="1211263" y="2235200"/>
          <p14:tracePt t="80573" x="1203325" y="2235200"/>
          <p14:tracePt t="80574" x="1185863" y="2225675"/>
          <p14:tracePt t="80590" x="1176338" y="2225675"/>
          <p14:tracePt t="80591" x="1150938" y="2225675"/>
          <p14:tracePt t="80607" x="1143000" y="2225675"/>
          <p14:tracePt t="80607" x="1125538" y="2225675"/>
          <p14:tracePt t="80624" x="1117600" y="2225675"/>
          <p14:tracePt t="80640" x="1100138" y="2225675"/>
          <p14:tracePt t="80641" x="1066800" y="2225675"/>
          <p14:tracePt t="80657" x="1049338" y="2225675"/>
          <p14:tracePt t="80673" x="1041400" y="2225675"/>
          <p14:tracePt t="80674" x="1023938" y="2225675"/>
          <p14:tracePt t="80691" x="1014413" y="2225675"/>
          <p14:tracePt t="80691" x="998538" y="2225675"/>
          <p14:tracePt t="80707" x="981075" y="2235200"/>
          <p14:tracePt t="80723" x="981075" y="2243138"/>
          <p14:tracePt t="80724" x="955675" y="2252663"/>
          <p14:tracePt t="80740" x="946150" y="2268538"/>
          <p14:tracePt t="80741" x="920750" y="2278063"/>
          <p14:tracePt t="80758" x="912813" y="2293938"/>
          <p14:tracePt t="80758" x="904875" y="2293938"/>
          <p14:tracePt t="80773" x="877888" y="2319338"/>
          <p14:tracePt t="80774" x="869950" y="2346325"/>
          <p14:tracePt t="80790" x="852488" y="2354263"/>
          <p14:tracePt t="80791" x="844550" y="2371725"/>
          <p14:tracePt t="80807" x="827088" y="2387600"/>
          <p14:tracePt t="80824" x="827088" y="2397125"/>
          <p14:tracePt t="80825" x="819150" y="2405063"/>
          <p14:tracePt t="80840" x="809625" y="2414588"/>
          <p14:tracePt t="80841" x="809625" y="2422525"/>
          <p14:tracePt t="80857" x="809625" y="2430463"/>
          <p14:tracePt t="80858" x="801688" y="2439988"/>
          <p14:tracePt t="80873" x="801688" y="2455863"/>
          <p14:tracePt t="80874" x="801688" y="2473325"/>
          <p14:tracePt t="80891" x="801688" y="2482850"/>
          <p14:tracePt t="80891" x="801688" y="2524125"/>
          <p14:tracePt t="80907" x="801688" y="2551113"/>
          <p14:tracePt t="80923" x="801688" y="2566988"/>
          <p14:tracePt t="80924" x="801688" y="2592388"/>
          <p14:tracePt t="80940" x="801688" y="2609850"/>
          <p14:tracePt t="80958" x="819150" y="2627313"/>
          <p14:tracePt t="80958" x="836613" y="2660650"/>
          <p14:tracePt t="80973" x="844550" y="2670175"/>
          <p14:tracePt t="80974" x="862013" y="2678113"/>
          <p14:tracePt t="80990" x="862013" y="2687638"/>
          <p14:tracePt t="80991" x="877888" y="2703513"/>
          <p14:tracePt t="81007" x="887413" y="2703513"/>
          <p14:tracePt t="81007" x="904875" y="2713038"/>
          <p14:tracePt t="81024" x="912813" y="2720975"/>
          <p14:tracePt t="81025" x="930275" y="2728913"/>
          <p14:tracePt t="81040" x="930275" y="2738438"/>
          <p14:tracePt t="81041" x="938213" y="2738438"/>
          <p14:tracePt t="81057" x="946150" y="2738438"/>
          <p14:tracePt t="81057" x="955675" y="2746375"/>
          <p14:tracePt t="81073" x="973138" y="2746375"/>
          <p14:tracePt t="81074" x="973138" y="2755900"/>
          <p14:tracePt t="81091" x="981075" y="2755900"/>
          <p14:tracePt t="81091" x="998538" y="2755900"/>
          <p14:tracePt t="81107" x="1014413" y="2755900"/>
          <p14:tracePt t="81123" x="1023938" y="2755900"/>
          <p14:tracePt t="81124" x="1049338" y="2755900"/>
          <p14:tracePt t="81140" x="1066800" y="2755900"/>
          <p14:tracePt t="81141" x="1074738" y="2755900"/>
          <p14:tracePt t="81157" x="1082675" y="2755900"/>
          <p14:tracePt t="81158" x="1092200" y="2755900"/>
          <p14:tracePt t="81173" x="1092200" y="2746375"/>
          <p14:tracePt t="81174" x="1109663" y="2746375"/>
          <p14:tracePt t="81190" x="1125538" y="2746375"/>
          <p14:tracePt t="81207" x="1135063" y="2746375"/>
          <p14:tracePt t="81224" x="1135063" y="2738438"/>
          <p14:tracePt t="81225" x="1150938" y="2728913"/>
          <p14:tracePt t="81241" x="1160463" y="2728913"/>
          <p14:tracePt t="81257" x="1176338" y="2728913"/>
          <p14:tracePt t="81273" x="1176338" y="2720975"/>
          <p14:tracePt t="81274" x="1193800" y="2713038"/>
          <p14:tracePt t="81291" x="1203325" y="2713038"/>
          <p14:tracePt t="81291" x="1203325" y="2703513"/>
          <p14:tracePt t="81307" x="1211263" y="2695575"/>
          <p14:tracePt t="81307" x="1219200" y="2687638"/>
          <p14:tracePt t="81323" x="1228725" y="2678113"/>
          <p14:tracePt t="81324" x="1236663" y="2670175"/>
          <p14:tracePt t="81340" x="1244600" y="2660650"/>
          <p14:tracePt t="81340" x="1254125" y="2652713"/>
          <p14:tracePt t="81357" x="1262063" y="2635250"/>
          <p14:tracePt t="81358" x="1271588" y="2627313"/>
          <p14:tracePt t="81373" x="1271588" y="2619375"/>
          <p14:tracePt t="81390" x="1271588" y="2609850"/>
          <p14:tracePt t="81391" x="1279525" y="2609850"/>
          <p14:tracePt t="81407" x="1279525" y="2592388"/>
          <p14:tracePt t="81407" x="1279525" y="2584450"/>
          <p14:tracePt t="81424" x="1287463" y="2576513"/>
          <p14:tracePt t="81425" x="1287463" y="2566988"/>
          <p14:tracePt t="81440" x="1287463" y="2551113"/>
          <p14:tracePt t="81457" x="1287463" y="2541588"/>
          <p14:tracePt t="81457" x="1287463" y="2516188"/>
          <p14:tracePt t="81473" x="1287463" y="2508250"/>
          <p14:tracePt t="81491" x="1287463" y="2482850"/>
          <p14:tracePt t="81507" x="1287463" y="2473325"/>
          <p14:tracePt t="81523" x="1287463" y="2447925"/>
          <p14:tracePt t="81523" x="1287463" y="2430463"/>
          <p14:tracePt t="81540" x="1287463" y="2414588"/>
          <p14:tracePt t="81540" x="1279525" y="2405063"/>
          <p14:tracePt t="81557" x="1271588" y="2397125"/>
          <p14:tracePt t="81558" x="1271588" y="2379663"/>
          <p14:tracePt t="81573" x="1262063" y="2379663"/>
          <p14:tracePt t="81574" x="1262063" y="2362200"/>
          <p14:tracePt t="81590" x="1254125" y="2354263"/>
          <p14:tracePt t="81591" x="1254125" y="2346325"/>
          <p14:tracePt t="81607" x="1244600" y="2346325"/>
          <p14:tracePt t="81607" x="1244600" y="2336800"/>
          <p14:tracePt t="81624" x="1244600" y="2328863"/>
          <p14:tracePt t="81640" x="1236663" y="2319338"/>
          <p14:tracePt t="81640" x="1228725" y="2311400"/>
          <p14:tracePt t="81656" x="1228725" y="2303463"/>
          <p14:tracePt t="81657" x="1219200" y="2303463"/>
          <p14:tracePt t="81673" x="1219200" y="2293938"/>
          <p14:tracePt t="81673" x="1203325" y="2293938"/>
          <p14:tracePt t="81691" x="1203325" y="2286000"/>
          <p14:tracePt t="81707" x="1193800" y="2286000"/>
          <p14:tracePt t="81723" x="1185863" y="2286000"/>
          <p14:tracePt t="81740" x="1176338" y="2286000"/>
          <p14:tracePt t="81740" x="1168400" y="2286000"/>
          <p14:tracePt t="81757" x="1160463" y="2286000"/>
          <p14:tracePt t="81758" x="1150938" y="2286000"/>
          <p14:tracePt t="81773" x="1143000" y="2286000"/>
          <p14:tracePt t="81790" x="1135063" y="2286000"/>
          <p14:tracePt t="81790" x="1109663" y="2303463"/>
          <p14:tracePt t="81806" x="1100138" y="2303463"/>
          <p14:tracePt t="81807" x="1082675" y="2319338"/>
          <p14:tracePt t="81824" x="1066800" y="2328863"/>
          <p14:tracePt t="81824" x="1049338" y="2336800"/>
          <p14:tracePt t="81840" x="1049338" y="2346325"/>
          <p14:tracePt t="81840" x="1041400" y="2346325"/>
          <p14:tracePt t="81856" x="1031875" y="2354263"/>
          <p14:tracePt t="81857" x="1023938" y="2362200"/>
          <p14:tracePt t="81873" x="1014413" y="2371725"/>
          <p14:tracePt t="81891" x="1006475" y="2379663"/>
          <p14:tracePt t="81891" x="1006475" y="2387600"/>
          <p14:tracePt t="81906" x="998538" y="2397125"/>
          <p14:tracePt t="81924" x="998538" y="2405063"/>
          <p14:tracePt t="81940" x="998538" y="2414588"/>
          <p14:tracePt t="81940" x="989013" y="2414588"/>
          <p14:tracePt t="81957" x="989013" y="2422525"/>
          <p14:tracePt t="81973" x="981075" y="2422525"/>
          <p14:tracePt t="81974" x="981075" y="2430463"/>
          <p14:tracePt t="81990" x="973138" y="2430463"/>
          <p14:tracePt t="82006" x="963613" y="2430463"/>
          <p14:tracePt t="82007" x="930275" y="2430463"/>
          <p14:tracePt t="82007" x="0" y="0"/>
        </p14:tracePtLst>
        <p14:tracePtLst>
          <p14:tracePt t="82852" x="7164388" y="4981575"/>
          <p14:tracePt t="82920" x="7164388" y="4973638"/>
          <p14:tracePt t="82932" x="7164388" y="4956175"/>
          <p14:tracePt t="82940" x="7156450" y="4938713"/>
          <p14:tracePt t="82948" x="7148513" y="4921250"/>
          <p14:tracePt t="82956" x="7148513" y="4913313"/>
          <p14:tracePt t="82973" x="7148513" y="4895850"/>
          <p14:tracePt t="82973" x="7138988" y="4878388"/>
          <p14:tracePt t="82990" x="7131050" y="4862513"/>
          <p14:tracePt t="82991" x="7131050" y="4837113"/>
          <p14:tracePt t="83006" x="7131050" y="4819650"/>
          <p14:tracePt t="83007" x="7123113" y="4810125"/>
          <p14:tracePt t="83023" x="7113588" y="4802188"/>
          <p14:tracePt t="83039" x="7113588" y="4794250"/>
          <p14:tracePt t="83176" x="0" y="0"/>
        </p14:tracePtLst>
        <p14:tracePtLst>
          <p14:tracePt t="83676" x="7105650" y="4913313"/>
          <p14:tracePt t="83700" x="7105650" y="4887913"/>
          <p14:tracePt t="83708" x="7105650" y="4862513"/>
          <p14:tracePt t="83712" x="7105650" y="4837113"/>
          <p14:tracePt t="83724" x="7105650" y="4802188"/>
          <p14:tracePt t="83739" x="7105650" y="4768850"/>
          <p14:tracePt t="83756" x="7105650" y="4725988"/>
          <p14:tracePt t="83757" x="7105650" y="4673600"/>
          <p14:tracePt t="83772" x="7105650" y="4640263"/>
          <p14:tracePt t="83789" x="7105650" y="4614863"/>
          <p14:tracePt t="83790" x="7105650" y="4572000"/>
          <p14:tracePt t="83806" x="7105650" y="4546600"/>
          <p14:tracePt t="83823" x="7105650" y="4529138"/>
          <p14:tracePt t="83824" x="7105650" y="4470400"/>
          <p14:tracePt t="83839" x="7105650" y="4435475"/>
          <p14:tracePt t="83840" x="7105650" y="4384675"/>
          <p14:tracePt t="83856" x="7105650" y="4349750"/>
          <p14:tracePt t="83856" x="7105650" y="4341813"/>
          <p14:tracePt t="83873" x="7105650" y="4291013"/>
          <p14:tracePt t="83873" x="7105650" y="4281488"/>
          <p14:tracePt t="83890" x="7105650" y="4273550"/>
          <p14:tracePt t="83890" x="7105650" y="4265613"/>
          <p14:tracePt t="83906" x="7105650" y="4256088"/>
          <p14:tracePt t="83922" x="7105650" y="4248150"/>
          <p14:tracePt t="83940" x="7105650" y="4238625"/>
          <p14:tracePt t="83957" x="7105650" y="4230688"/>
          <p14:tracePt t="83973" x="7105650" y="4222750"/>
          <p14:tracePt t="83973" x="7105650" y="4213225"/>
          <p14:tracePt t="83989" x="7105650" y="4205288"/>
          <p14:tracePt t="84006" x="7105650" y="4197350"/>
          <p14:tracePt t="84116" x="0" y="0"/>
        </p14:tracePtLst>
        <p14:tracePtLst>
          <p14:tracePt t="84612" x="7113588" y="4887913"/>
          <p14:tracePt t="84636" x="7123113" y="4887913"/>
          <p14:tracePt t="84644" x="7123113" y="4862513"/>
          <p14:tracePt t="84652" x="7131050" y="4819650"/>
          <p14:tracePt t="84660" x="7131050" y="4794250"/>
          <p14:tracePt t="84672" x="7131050" y="4759325"/>
          <p14:tracePt t="84690" x="7131050" y="4725988"/>
          <p14:tracePt t="84690" x="7131050" y="4657725"/>
          <p14:tracePt t="84706" x="7131050" y="4589463"/>
          <p14:tracePt t="84722" x="7131050" y="4529138"/>
          <p14:tracePt t="84739" x="7131050" y="4375150"/>
          <p14:tracePt t="84740" x="7105650" y="4179888"/>
          <p14:tracePt t="84756" x="7096125" y="4137025"/>
          <p14:tracePt t="84757" x="7088188" y="4086225"/>
          <p14:tracePt t="84772" x="7080250" y="4025900"/>
          <p14:tracePt t="84773" x="7070725" y="3967163"/>
          <p14:tracePt t="84789" x="7062788" y="3914775"/>
          <p14:tracePt t="84789" x="7054850" y="3898900"/>
          <p14:tracePt t="84806" x="7045325" y="3856038"/>
          <p14:tracePt t="84806" x="7045325" y="3813175"/>
          <p14:tracePt t="84823" x="7037388" y="3787775"/>
          <p14:tracePt t="84824" x="7037388" y="3762375"/>
          <p14:tracePt t="84839" x="7027863" y="3719513"/>
          <p14:tracePt t="84840" x="7027863" y="3694113"/>
          <p14:tracePt t="84856" x="7027863" y="3684588"/>
          <p14:tracePt t="84856" x="7027863" y="3651250"/>
          <p14:tracePt t="84872" x="7027863" y="3633788"/>
          <p14:tracePt t="84873" x="7027863" y="3616325"/>
          <p14:tracePt t="84890" x="7027863" y="3590925"/>
          <p14:tracePt t="84890" x="7027863" y="3565525"/>
          <p14:tracePt t="84906" x="7027863" y="3540125"/>
          <p14:tracePt t="84906" x="7027863" y="3505200"/>
          <p14:tracePt t="84922" x="7027863" y="3479800"/>
          <p14:tracePt t="84923" x="7027863" y="3454400"/>
          <p14:tracePt t="84939" x="7027863" y="3421063"/>
          <p14:tracePt t="84956" x="7027863" y="3335338"/>
          <p14:tracePt t="84957" x="7027863" y="3284538"/>
          <p14:tracePt t="84972" x="7027863" y="3267075"/>
          <p14:tracePt t="84973" x="7027863" y="3241675"/>
          <p14:tracePt t="84989" x="7027863" y="3224213"/>
          <p14:tracePt t="85006" x="7027863" y="3216275"/>
          <p14:tracePt t="85248" x="7037388" y="3216275"/>
          <p14:tracePt t="85248" x="0" y="0"/>
        </p14:tracePtLst>
        <p14:tracePtLst>
          <p14:tracePt t="85833" x="7148513" y="4862513"/>
          <p14:tracePt t="85844" x="7148513" y="4837113"/>
          <p14:tracePt t="85852" x="7148513" y="4802188"/>
          <p14:tracePt t="85860" x="7148513" y="4768850"/>
          <p14:tracePt t="85872" x="7148513" y="4716463"/>
          <p14:tracePt t="85889" x="7148513" y="4648200"/>
          <p14:tracePt t="85889" x="7148513" y="4579938"/>
          <p14:tracePt t="85906" x="7148513" y="4495800"/>
          <p14:tracePt t="85906" x="7148513" y="4418013"/>
          <p14:tracePt t="85922" x="7148513" y="4349750"/>
          <p14:tracePt t="85922" x="7148513" y="4256088"/>
          <p14:tracePt t="85939" x="7138988" y="4179888"/>
          <p14:tracePt t="85939" x="7131050" y="4068763"/>
          <p14:tracePt t="85955" x="7105650" y="3975100"/>
          <p14:tracePt t="85956" x="7070725" y="3770313"/>
          <p14:tracePt t="85973" x="7062788" y="3684588"/>
          <p14:tracePt t="85973" x="7054850" y="3590925"/>
          <p14:tracePt t="85989" x="7045325" y="3530600"/>
          <p14:tracePt t="85989" x="7045325" y="3471863"/>
          <p14:tracePt t="86005" x="7037388" y="3429000"/>
          <p14:tracePt t="86006" x="7037388" y="3378200"/>
          <p14:tracePt t="86022" x="7037388" y="3343275"/>
          <p14:tracePt t="86023" x="7027863" y="3292475"/>
          <p14:tracePt t="86039" x="7027863" y="3259138"/>
          <p14:tracePt t="86040" x="7019925" y="3206750"/>
          <p14:tracePt t="86055" x="7011988" y="3163888"/>
          <p14:tracePt t="86056" x="7011988" y="3113088"/>
          <p14:tracePt t="86072" x="7002463" y="3062288"/>
          <p14:tracePt t="86073" x="6994525" y="3011488"/>
          <p14:tracePt t="86089" x="6994525" y="2968625"/>
          <p14:tracePt t="86090" x="6994525" y="2917825"/>
          <p14:tracePt t="86106" x="6994525" y="2882900"/>
          <p14:tracePt t="86106" x="6994525" y="2857500"/>
          <p14:tracePt t="86122" x="6986588" y="2832100"/>
          <p14:tracePt t="86122" x="6986588" y="2814638"/>
          <p14:tracePt t="86139" x="6986588" y="2789238"/>
          <p14:tracePt t="86139" x="6986588" y="2763838"/>
          <p14:tracePt t="86155" x="6986588" y="2738438"/>
          <p14:tracePt t="86156" x="6986588" y="2670175"/>
          <p14:tracePt t="86173" x="6994525" y="2635250"/>
          <p14:tracePt t="86173" x="7002463" y="2592388"/>
          <p14:tracePt t="86189" x="7011988" y="2559050"/>
          <p14:tracePt t="86189" x="7011988" y="2541588"/>
          <p14:tracePt t="86205" x="7011988" y="2524125"/>
          <p14:tracePt t="86206" x="7019925" y="2508250"/>
          <p14:tracePt t="86222" x="7019925" y="2473325"/>
          <p14:tracePt t="86239" x="7019925" y="2465388"/>
          <p14:tracePt t="86255" x="7019925" y="2430463"/>
          <p14:tracePt t="86256" x="7027863" y="2387600"/>
          <p14:tracePt t="86273" x="7037388" y="2336800"/>
          <p14:tracePt t="86289" x="7045325" y="2311400"/>
          <p14:tracePt t="86290" x="7045325" y="2286000"/>
          <p14:tracePt t="86306" x="7045325" y="2278063"/>
          <p14:tracePt t="86306" x="7045325" y="2268538"/>
          <p14:tracePt t="86322" x="7045325" y="2260600"/>
          <p14:tracePt t="86340" x="7045325" y="2252663"/>
          <p14:tracePt t="86436" x="7054850" y="2252663"/>
          <p14:tracePt t="86564" x="0" y="0"/>
        </p14:tracePtLst>
        <p14:tracePtLst>
          <p14:tracePt t="87336" x="7224713" y="4964113"/>
          <p14:tracePt t="87359" x="7224713" y="4956175"/>
          <p14:tracePt t="87359" x="7224713" y="4946650"/>
          <p14:tracePt t="87372" x="7224713" y="4938713"/>
          <p14:tracePt t="87388" x="7224713" y="4913313"/>
          <p14:tracePt t="87389" x="7232650" y="4895850"/>
          <p14:tracePt t="87406" x="7232650" y="4878388"/>
          <p14:tracePt t="87406" x="7242175" y="4837113"/>
          <p14:tracePt t="87422" x="7242175" y="4810125"/>
          <p14:tracePt t="87422" x="7242175" y="4759325"/>
          <p14:tracePt t="87438" x="7250113" y="4700588"/>
          <p14:tracePt t="87439" x="7259638" y="4640263"/>
          <p14:tracePt t="87455" x="7267575" y="4564063"/>
          <p14:tracePt t="87456" x="7292975" y="4392613"/>
          <p14:tracePt t="87472" x="7300913" y="4281488"/>
          <p14:tracePt t="87488" x="7310438" y="4170363"/>
          <p14:tracePt t="87489" x="7310438" y="4076700"/>
          <p14:tracePt t="87505" x="7318375" y="3967163"/>
          <p14:tracePt t="87505" x="7327900" y="3856038"/>
          <p14:tracePt t="87521" x="7327900" y="3778250"/>
          <p14:tracePt t="87522" x="7327900" y="3598863"/>
          <p14:tracePt t="87539" x="7327900" y="3514725"/>
          <p14:tracePt t="87539" x="7327900" y="3403600"/>
          <p14:tracePt t="87555" x="7327900" y="3300413"/>
          <p14:tracePt t="87556" x="7327900" y="3206750"/>
          <p14:tracePt t="87572" x="7327900" y="3113088"/>
          <p14:tracePt t="87572" x="7318375" y="3011488"/>
          <p14:tracePt t="87588" x="7310438" y="2925763"/>
          <p14:tracePt t="87589" x="7300913" y="2824163"/>
          <p14:tracePt t="87606" x="7300913" y="2728913"/>
          <p14:tracePt t="87606" x="7292975" y="2660650"/>
          <p14:tracePt t="87621" x="7292975" y="2601913"/>
          <p14:tracePt t="87622" x="7292975" y="2541588"/>
          <p14:tracePt t="87638" x="7292975" y="2473325"/>
          <p14:tracePt t="87639" x="7292975" y="2414588"/>
          <p14:tracePt t="87655" x="7292975" y="2362200"/>
          <p14:tracePt t="87672" x="7285038" y="2319338"/>
          <p14:tracePt t="87673" x="7285038" y="2217738"/>
          <p14:tracePt t="87688" x="7285038" y="2166938"/>
          <p14:tracePt t="87705" x="7275513" y="2116138"/>
          <p14:tracePt t="87705" x="7275513" y="2038350"/>
          <p14:tracePt t="87721" x="7267575" y="1979613"/>
          <p14:tracePt t="87722" x="7267575" y="1936750"/>
          <p14:tracePt t="87739" x="7267575" y="1884363"/>
          <p14:tracePt t="87739" x="7259638" y="1800225"/>
          <p14:tracePt t="87755" x="7259638" y="1757363"/>
          <p14:tracePt t="87756" x="7250113" y="1714500"/>
          <p14:tracePt t="87771" x="7242175" y="1663700"/>
          <p14:tracePt t="87772" x="7232650" y="1628775"/>
          <p14:tracePt t="87788" x="7224713" y="1595438"/>
          <p14:tracePt t="87789" x="7224713" y="1552575"/>
          <p14:tracePt t="87806" x="7216775" y="1517650"/>
          <p14:tracePt t="87806" x="7207250" y="1476375"/>
          <p14:tracePt t="87821" x="7207250" y="1441450"/>
          <p14:tracePt t="87822" x="7207250" y="1423988"/>
          <p14:tracePt t="87838" x="7207250" y="1398588"/>
          <p14:tracePt t="87855" x="7207250" y="1381125"/>
          <p14:tracePt t="87855" x="7207250" y="1330325"/>
          <p14:tracePt t="87872" x="7199313" y="1296988"/>
          <p14:tracePt t="87873" x="7199313" y="1254125"/>
          <p14:tracePt t="87888" x="7191375" y="1211263"/>
          <p14:tracePt t="87889" x="7191375" y="1185863"/>
          <p14:tracePt t="87905" x="7191375" y="1168400"/>
          <p14:tracePt t="87905" x="7181850" y="1135063"/>
          <p14:tracePt t="87921" x="7181850" y="1117600"/>
          <p14:tracePt t="87939" x="7181850" y="1100138"/>
          <p14:tracePt t="87955" x="7181850" y="1092200"/>
          <p14:tracePt t="87971" x="7181850" y="1082675"/>
          <p14:tracePt t="87972" x="7181850" y="1074738"/>
          <p14:tracePt t="87988" x="7181850" y="1066800"/>
          <p14:tracePt t="88005" x="7181850" y="1057275"/>
          <p14:tracePt t="88022" x="7181850" y="1049338"/>
          <p14:tracePt t="88304" x="0" y="0"/>
        </p14:tracePtLst>
        <p14:tracePtLst>
          <p14:tracePt t="90089" x="6951663" y="5075238"/>
          <p14:tracePt t="90096" x="6959600" y="5067300"/>
          <p14:tracePt t="90108" x="6969125" y="5067300"/>
          <p14:tracePt t="90121" x="6994525" y="5067300"/>
          <p14:tracePt t="90138" x="7011988" y="5067300"/>
          <p14:tracePt t="90138" x="7027863" y="5067300"/>
          <p14:tracePt t="90154" x="7070725" y="5067300"/>
          <p14:tracePt t="90155" x="7096125" y="5067300"/>
          <p14:tracePt t="90172" x="7113588" y="5067300"/>
          <p14:tracePt t="90172" x="7164388" y="5067300"/>
          <p14:tracePt t="90187" x="7173913" y="5067300"/>
          <p14:tracePt t="90188" x="7191375" y="5067300"/>
          <p14:tracePt t="90204" x="7199313" y="5067300"/>
          <p14:tracePt t="90221" x="7216775" y="5067300"/>
          <p14:tracePt t="90221" x="7232650" y="5067300"/>
          <p14:tracePt t="90254" x="7250113" y="5067300"/>
          <p14:tracePt t="90255" x="7275513" y="5067300"/>
          <p14:tracePt t="90271" x="7285038" y="5067300"/>
          <p14:tracePt t="90271" x="7300913" y="5057775"/>
          <p14:tracePt t="90287" x="7310438" y="5057775"/>
          <p14:tracePt t="90288" x="7327900" y="5057775"/>
          <p14:tracePt t="90305" x="7335838" y="5057775"/>
          <p14:tracePt t="90305" x="7353300" y="5057775"/>
          <p14:tracePt t="90321" x="7369175" y="5057775"/>
          <p14:tracePt t="90337" x="7378700" y="5057775"/>
          <p14:tracePt t="90338" x="7429500" y="5057775"/>
          <p14:tracePt t="90354" x="7454900" y="5057775"/>
          <p14:tracePt t="90371" x="7472363" y="5057775"/>
          <p14:tracePt t="90372" x="7515225" y="5057775"/>
          <p14:tracePt t="90387" x="7523163" y="5057775"/>
          <p14:tracePt t="90404" x="7540625" y="5057775"/>
          <p14:tracePt t="90421" x="7558088" y="5049838"/>
          <p14:tracePt t="90421" x="7566025" y="5049838"/>
          <p14:tracePt t="90438" x="7583488" y="5049838"/>
          <p14:tracePt t="90438" x="7591425" y="5041900"/>
          <p14:tracePt t="90454" x="7608888" y="5041900"/>
          <p14:tracePt t="90455" x="7616825" y="5041900"/>
          <p14:tracePt t="90471" x="7634288" y="5041900"/>
          <p14:tracePt t="90487" x="7642225" y="5041900"/>
          <p14:tracePt t="90488" x="7667625" y="5041900"/>
          <p14:tracePt t="90505" x="7685088" y="5041900"/>
          <p14:tracePt t="90520" x="7702550" y="5041900"/>
          <p14:tracePt t="90521" x="7727950" y="5041900"/>
          <p14:tracePt t="90537" x="7735888" y="5041900"/>
          <p14:tracePt t="90554" x="7745413" y="5041900"/>
          <p14:tracePt t="90554" x="7762875" y="5041900"/>
          <p14:tracePt t="90571" x="7770813" y="5041900"/>
          <p14:tracePt t="90587" x="7796213" y="5032375"/>
          <p14:tracePt t="90588" x="7813675" y="5032375"/>
          <p14:tracePt t="90604" x="7831138" y="5032375"/>
          <p14:tracePt t="90605" x="7839075" y="5032375"/>
          <p14:tracePt t="90621" x="7856538" y="5032375"/>
          <p14:tracePt t="90621" x="7872413" y="5024438"/>
          <p14:tracePt t="90638" x="7881938" y="5024438"/>
          <p14:tracePt t="90638" x="7889875" y="5024438"/>
          <p14:tracePt t="90654" x="7899400" y="5024438"/>
          <p14:tracePt t="90671" x="7907338" y="5024438"/>
          <p14:tracePt t="90671" x="7915275" y="5024438"/>
          <p14:tracePt t="90687" x="7924800" y="5024438"/>
          <p14:tracePt t="90724" x="7932738" y="5024438"/>
          <p14:tracePt t="90732" x="7940675" y="5024438"/>
          <p14:tracePt t="90844" x="7932738" y="5024438"/>
          <p14:tracePt t="90860" x="7915275" y="5024438"/>
          <p14:tracePt t="90867" x="7899400" y="5032375"/>
          <p14:tracePt t="90876" x="7872413" y="5041900"/>
          <p14:tracePt t="90887" x="7856538" y="5049838"/>
          <p14:tracePt t="90904" x="7831138" y="5049838"/>
          <p14:tracePt t="90921" x="7788275" y="5067300"/>
          <p14:tracePt t="90922" x="7710488" y="5083175"/>
          <p14:tracePt t="90937" x="7685088" y="5092700"/>
          <p14:tracePt t="90938" x="7651750" y="5100638"/>
          <p14:tracePt t="90954" x="7626350" y="5100638"/>
          <p14:tracePt t="90955" x="7599363" y="5100638"/>
          <p14:tracePt t="90970" x="7573963" y="5110163"/>
          <p14:tracePt t="90971" x="7548563" y="5110163"/>
          <p14:tracePt t="90988" x="7523163" y="5110163"/>
          <p14:tracePt t="90988" x="7462838" y="5118100"/>
          <p14:tracePt t="91004" x="7437438" y="5118100"/>
          <p14:tracePt t="91005" x="7412038" y="5118100"/>
          <p14:tracePt t="91020" x="7396163" y="5118100"/>
          <p14:tracePt t="91021" x="7369175" y="5118100"/>
          <p14:tracePt t="91037" x="7353300" y="5118100"/>
          <p14:tracePt t="91037" x="7335838" y="5118100"/>
          <p14:tracePt t="91055" x="7327900" y="5118100"/>
          <p14:tracePt t="91070" x="7310438" y="5118100"/>
          <p14:tracePt t="91071" x="7285038" y="5118100"/>
          <p14:tracePt t="91087" x="7275513" y="5118100"/>
          <p14:tracePt t="91088" x="7259638" y="5118100"/>
          <p14:tracePt t="91104" x="7250113" y="5118100"/>
          <p14:tracePt t="91105" x="7232650" y="5118100"/>
          <p14:tracePt t="91121" x="7224713" y="5118100"/>
          <p14:tracePt t="91121" x="7207250" y="5118100"/>
          <p14:tracePt t="91137" x="7191375" y="5118100"/>
          <p14:tracePt t="91154" x="7181850" y="5118100"/>
          <p14:tracePt t="91155" x="7164388" y="5118100"/>
          <p14:tracePt t="91171" x="7156450" y="5118100"/>
          <p14:tracePt t="91171" x="7131050" y="5118100"/>
          <p14:tracePt t="91188" x="7113588" y="5118100"/>
          <p14:tracePt t="91188" x="7096125" y="5118100"/>
          <p14:tracePt t="91204" x="7088188" y="5118100"/>
          <p14:tracePt t="91220" x="7080250" y="5118100"/>
          <p14:tracePt t="91221" x="7070725" y="5118100"/>
          <p14:tracePt t="91356" x="7080250" y="5110163"/>
          <p14:tracePt t="91364" x="7088188" y="5110163"/>
          <p14:tracePt t="91372" x="7105650" y="5100638"/>
          <p14:tracePt t="91387" x="7131050" y="5100638"/>
          <p14:tracePt t="91388" x="7138988" y="5100638"/>
          <p14:tracePt t="91404" x="7156450" y="5100638"/>
          <p14:tracePt t="91404" x="7181850" y="5100638"/>
          <p14:tracePt t="91420" x="7216775" y="5100638"/>
          <p14:tracePt t="91421" x="7232650" y="5100638"/>
          <p14:tracePt t="91438" x="7275513" y="5100638"/>
          <p14:tracePt t="91438" x="7318375" y="5100638"/>
          <p14:tracePt t="91454" x="7343775" y="5100638"/>
          <p14:tracePt t="91454" x="7378700" y="5100638"/>
          <p14:tracePt t="91470" x="7412038" y="5100638"/>
          <p14:tracePt t="91471" x="7429500" y="5100638"/>
          <p14:tracePt t="91487" x="7462838" y="5100638"/>
          <p14:tracePt t="91488" x="7480300" y="5100638"/>
          <p14:tracePt t="91504" x="7505700" y="5100638"/>
          <p14:tracePt t="91520" x="7515225" y="5100638"/>
          <p14:tracePt t="91521" x="7523163" y="5100638"/>
          <p14:tracePt t="91537" x="7531100" y="5100638"/>
          <p14:tracePt t="91538" x="7531100" y="5092700"/>
          <p14:tracePt t="91554" x="7540625" y="5083175"/>
          <p14:tracePt t="91554" x="7558088" y="5083175"/>
          <p14:tracePt t="91571" x="7573963" y="5083175"/>
          <p14:tracePt t="91572" x="7583488" y="5083175"/>
          <p14:tracePt t="91587" x="7591425" y="5083175"/>
          <p14:tracePt t="91588" x="7599363" y="5083175"/>
          <p14:tracePt t="91604" x="7616825" y="5083175"/>
          <p14:tracePt t="91620" x="7634288" y="5083175"/>
          <p14:tracePt t="91621" x="7642225" y="5083175"/>
          <p14:tracePt t="91638" x="7651750" y="5083175"/>
          <p14:tracePt t="91638" x="7667625" y="5083175"/>
          <p14:tracePt t="91654" x="7677150" y="5083175"/>
          <p14:tracePt t="91670" x="7685088" y="5083175"/>
          <p14:tracePt t="91671" x="7702550" y="5083175"/>
          <p14:tracePt t="91687" x="7720013" y="5083175"/>
          <p14:tracePt t="91704" x="7727950" y="5083175"/>
          <p14:tracePt t="91705" x="7745413" y="5083175"/>
          <p14:tracePt t="91720" x="7753350" y="5083175"/>
          <p14:tracePt t="91737" x="7770813" y="5083175"/>
          <p14:tracePt t="91754" x="7778750" y="5083175"/>
          <p14:tracePt t="91771" x="7788275" y="5083175"/>
          <p14:tracePt t="91771" x="7788275" y="5075238"/>
          <p14:tracePt t="91787" x="7796213" y="5075238"/>
          <p14:tracePt t="91804" x="7804150" y="5075238"/>
          <p14:tracePt t="91820" x="7813675" y="5075238"/>
          <p14:tracePt t="91920" x="0" y="0"/>
        </p14:tracePtLst>
        <p14:tracePtLst>
          <p14:tracePt t="96340" x="4973638" y="3019425"/>
          <p14:tracePt t="96348" x="4973638" y="3011488"/>
          <p14:tracePt t="96363" x="4981575" y="3001963"/>
          <p14:tracePt t="96372" x="4981575" y="2994025"/>
          <p14:tracePt t="96543" x="4981575" y="2986088"/>
          <p14:tracePt t="96552" x="4989513" y="2986088"/>
          <p14:tracePt t="96560" x="4999038" y="2968625"/>
          <p14:tracePt t="96592" x="4999038" y="2959100"/>
          <p14:tracePt t="96608" x="4999038" y="2951163"/>
          <p14:tracePt t="96623" x="4999038" y="2943225"/>
          <p14:tracePt t="96631" x="4989513" y="2933700"/>
          <p14:tracePt t="96640" x="4989513" y="2925763"/>
          <p14:tracePt t="96652" x="4981575" y="2917825"/>
          <p14:tracePt t="96669" x="4981575" y="2908300"/>
          <p14:tracePt t="96686" x="4973638" y="2900363"/>
          <p14:tracePt t="96703" x="4964113" y="2900363"/>
          <p14:tracePt t="96719" x="4956175" y="2890838"/>
          <p14:tracePt t="96736" x="4938713" y="2882900"/>
          <p14:tracePt t="96752" x="4930775" y="2874963"/>
          <p14:tracePt t="96753" x="4921250" y="2874963"/>
          <p14:tracePt t="96770" x="4905375" y="2865438"/>
          <p14:tracePt t="96770" x="4895850" y="2857500"/>
          <p14:tracePt t="96786" x="4878388" y="2857500"/>
          <p14:tracePt t="96802" x="4862513" y="2849563"/>
          <p14:tracePt t="96819" x="4852988" y="2840038"/>
          <p14:tracePt t="96820" x="4827588" y="2840038"/>
          <p14:tracePt t="96836" x="4810125" y="2840038"/>
          <p14:tracePt t="96837" x="4784725" y="2832100"/>
          <p14:tracePt t="96852" x="4759325" y="2814638"/>
          <p14:tracePt t="96853" x="4733925" y="2806700"/>
          <p14:tracePt t="96869" x="4716463" y="2806700"/>
          <p14:tracePt t="96869" x="4691063" y="2806700"/>
          <p14:tracePt t="96885" x="4665663" y="2806700"/>
          <p14:tracePt t="96886" x="4648200" y="2806700"/>
          <p14:tracePt t="96903" x="4640263" y="2806700"/>
          <p14:tracePt t="96919" x="4622800" y="2806700"/>
          <p14:tracePt t="96919" x="4605338" y="2797175"/>
          <p14:tracePt t="96935" x="4597400" y="2797175"/>
          <p14:tracePt t="96936" x="4589463" y="2797175"/>
          <p14:tracePt t="96952" x="4579938" y="2797175"/>
          <p14:tracePt t="96971" x="4572000" y="2797175"/>
          <p14:tracePt t="96985" x="4564063" y="2797175"/>
          <p14:tracePt t="97002" x="4554538" y="2797175"/>
          <p14:tracePt t="97019" x="4546600" y="2797175"/>
          <p14:tracePt t="97060" x="4529138" y="2797175"/>
          <p14:tracePt t="97076" x="4521200" y="2797175"/>
          <p14:tracePt t="97084" x="4503738" y="2797175"/>
          <p14:tracePt t="97092" x="4495800" y="2797175"/>
          <p14:tracePt t="97103" x="4486275" y="2797175"/>
          <p14:tracePt t="97119" x="4470400" y="2797175"/>
          <p14:tracePt t="97135" x="4460875" y="2797175"/>
          <p14:tracePt t="97152" x="4452938" y="2806700"/>
          <p14:tracePt t="97169" x="4443413" y="2814638"/>
          <p14:tracePt t="97170" x="4435475" y="2824163"/>
          <p14:tracePt t="97185" x="4427538" y="2832100"/>
          <p14:tracePt t="97186" x="4418013" y="2840038"/>
          <p14:tracePt t="97202" x="4410075" y="2857500"/>
          <p14:tracePt t="97219" x="4402138" y="2857500"/>
          <p14:tracePt t="97220" x="4392613" y="2874963"/>
          <p14:tracePt t="97237" x="4384675" y="2890838"/>
          <p14:tracePt t="97252" x="4375150" y="2890838"/>
          <p14:tracePt t="97253" x="4367213" y="2908300"/>
          <p14:tracePt t="97269" x="4359275" y="2917825"/>
          <p14:tracePt t="97270" x="4359275" y="2933700"/>
          <p14:tracePt t="97285" x="4349750" y="2943225"/>
          <p14:tracePt t="97286" x="4341813" y="2951163"/>
          <p14:tracePt t="97303" x="4333875" y="2968625"/>
          <p14:tracePt t="97319" x="4324350" y="2986088"/>
          <p14:tracePt t="97319" x="4316413" y="2986088"/>
          <p14:tracePt t="97335" x="4316413" y="2994025"/>
          <p14:tracePt t="97336" x="4316413" y="3001963"/>
          <p14:tracePt t="97352" x="4316413" y="3011488"/>
          <p14:tracePt t="97352" x="4306888" y="3019425"/>
          <p14:tracePt t="97369" x="4306888" y="3027363"/>
          <p14:tracePt t="97370" x="4306888" y="3044825"/>
          <p14:tracePt t="97385" x="4298950" y="3044825"/>
          <p14:tracePt t="97386" x="4298950" y="3054350"/>
          <p14:tracePt t="97402" x="4298950" y="3070225"/>
          <p14:tracePt t="97419" x="4298950" y="3079750"/>
          <p14:tracePt t="97436" x="4298950" y="3087688"/>
          <p14:tracePt t="97437" x="4298950" y="3095625"/>
          <p14:tracePt t="97452" x="4298950" y="3105150"/>
          <p14:tracePt t="97476" x="4298950" y="3113088"/>
          <p14:tracePt t="97492" x="4298950" y="3122613"/>
          <p14:tracePt t="97503" x="4298950" y="3130550"/>
          <p14:tracePt t="97519" x="4306888" y="3138488"/>
          <p14:tracePt t="97535" x="4316413" y="3148013"/>
          <p14:tracePt t="97552" x="4324350" y="3155950"/>
          <p14:tracePt t="97553" x="4341813" y="3173413"/>
          <p14:tracePt t="97569" x="4349750" y="3173413"/>
          <p14:tracePt t="97570" x="4359275" y="3173413"/>
          <p14:tracePt t="97585" x="4367213" y="3181350"/>
          <p14:tracePt t="97586" x="4384675" y="3181350"/>
          <p14:tracePt t="97602" x="4392613" y="3190875"/>
          <p14:tracePt t="97603" x="4410075" y="3190875"/>
          <p14:tracePt t="97619" x="4418013" y="3190875"/>
          <p14:tracePt t="97636" x="4460875" y="3206750"/>
          <p14:tracePt t="97637" x="4486275" y="3216275"/>
          <p14:tracePt t="97652" x="4511675" y="3216275"/>
          <p14:tracePt t="97653" x="4538663" y="3216275"/>
          <p14:tracePt t="97668" x="4564063" y="3224213"/>
          <p14:tracePt t="97669" x="4589463" y="3232150"/>
          <p14:tracePt t="97685" x="4605338" y="3232150"/>
          <p14:tracePt t="97686" x="4640263" y="3241675"/>
          <p14:tracePt t="97703" x="4683125" y="3249613"/>
          <p14:tracePt t="97703" x="4708525" y="3249613"/>
          <p14:tracePt t="97719" x="4733925" y="3249613"/>
          <p14:tracePt t="97735" x="4759325" y="3249613"/>
          <p14:tracePt t="97736" x="4794250" y="3249613"/>
          <p14:tracePt t="97752" x="4810125" y="3249613"/>
          <p14:tracePt t="97769" x="4819650" y="3249613"/>
          <p14:tracePt t="97770" x="4852988" y="3249613"/>
          <p14:tracePt t="97785" x="4878388" y="3249613"/>
          <p14:tracePt t="97802" x="4887913" y="3249613"/>
          <p14:tracePt t="97802" x="4921250" y="3249613"/>
          <p14:tracePt t="97819" x="4938713" y="3249613"/>
          <p14:tracePt t="97836" x="4946650" y="3249613"/>
          <p14:tracePt t="97837" x="4964113" y="3249613"/>
          <p14:tracePt t="97852" x="4973638" y="3249613"/>
          <p14:tracePt t="97868" x="4981575" y="3241675"/>
          <p14:tracePt t="97869" x="4989513" y="3232150"/>
          <p14:tracePt t="97885" x="4999038" y="3232150"/>
          <p14:tracePt t="97886" x="5014913" y="3216275"/>
          <p14:tracePt t="97903" x="5024438" y="3198813"/>
          <p14:tracePt t="97918" x="5041900" y="3190875"/>
          <p14:tracePt t="97919" x="5049838" y="3173413"/>
          <p14:tracePt t="97935" x="5057775" y="3163888"/>
          <p14:tracePt t="97936" x="5067300" y="3155950"/>
          <p14:tracePt t="97952" x="5067300" y="3148013"/>
          <p14:tracePt t="97952" x="5075238" y="3138488"/>
          <p14:tracePt t="97969" x="5083175" y="3130550"/>
          <p14:tracePt t="97985" x="5083175" y="3113088"/>
          <p14:tracePt t="97986" x="5092700" y="3105150"/>
          <p14:tracePt t="98002" x="5100638" y="3087688"/>
          <p14:tracePt t="98002" x="5100638" y="3070225"/>
          <p14:tracePt t="98019" x="5100638" y="3062288"/>
          <p14:tracePt t="98019" x="5100638" y="3054350"/>
          <p14:tracePt t="98036" x="5110163" y="3036888"/>
          <p14:tracePt t="98037" x="5110163" y="3019425"/>
          <p14:tracePt t="98052" x="5110163" y="3011488"/>
          <p14:tracePt t="98068" x="5110163" y="3001963"/>
          <p14:tracePt t="98069" x="5110163" y="2994025"/>
          <p14:tracePt t="98085" x="5110163" y="2986088"/>
          <p14:tracePt t="98103" x="5110163" y="2968625"/>
          <p14:tracePt t="98103" x="5110163" y="2959100"/>
          <p14:tracePt t="98118" x="5110163" y="2951163"/>
          <p14:tracePt t="98135" x="5100638" y="2933700"/>
          <p14:tracePt t="98136" x="5092700" y="2925763"/>
          <p14:tracePt t="98152" x="5083175" y="2917825"/>
          <p14:tracePt t="98152" x="5075238" y="2908300"/>
          <p14:tracePt t="98169" x="5067300" y="2900363"/>
          <p14:tracePt t="98170" x="5057775" y="2890838"/>
          <p14:tracePt t="98185" x="5049838" y="2890838"/>
          <p14:tracePt t="98186" x="5041900" y="2874963"/>
          <p14:tracePt t="98203" x="5014913" y="2865438"/>
          <p14:tracePt t="98204" x="4989513" y="2840038"/>
          <p14:tracePt t="98220" x="4946650" y="2824163"/>
          <p14:tracePt t="98236" x="4905375" y="2806700"/>
          <p14:tracePt t="98237" x="4887913" y="2806700"/>
          <p14:tracePt t="98258" x="4845050" y="2789238"/>
          <p14:tracePt t="98258" x="4794250" y="2781300"/>
          <p14:tracePt t="98268" x="4768850" y="2771775"/>
          <p14:tracePt t="98269" x="4751388" y="2763838"/>
          <p14:tracePt t="98298" x="4716463" y="2763838"/>
          <p14:tracePt t="98298" x="4657725" y="2755900"/>
          <p14:tracePt t="98303" x="4632325" y="2755900"/>
          <p14:tracePt t="98318" x="4614863" y="2755900"/>
          <p14:tracePt t="98319" x="4605338" y="2755900"/>
          <p14:tracePt t="98335" x="4597400" y="2755900"/>
          <p14:tracePt t="98336" x="4589463" y="2755900"/>
          <p14:tracePt t="98372" x="4579938" y="2755900"/>
          <p14:tracePt t="98385" x="4564063" y="2755900"/>
          <p14:tracePt t="98402" x="4538663" y="2755900"/>
          <p14:tracePt t="98402" x="4495800" y="2728913"/>
          <p14:tracePt t="98418" x="4478338" y="2720975"/>
          <p14:tracePt t="98420" x="4316413" y="2713038"/>
          <p14:tracePt t="98420" x="0" y="0"/>
        </p14:tracePtLst>
        <p14:tracePtLst>
          <p14:tracePt t="99056" x="2047875" y="2422525"/>
          <p14:tracePt t="99064" x="2047875" y="2414588"/>
          <p14:tracePt t="99116" x="2038350" y="2405063"/>
          <p14:tracePt t="99124" x="2038350" y="2397125"/>
          <p14:tracePt t="99136" x="2030413" y="2387600"/>
          <p14:tracePt t="99151" x="2020888" y="2379663"/>
          <p14:tracePt t="99168" x="1995488" y="2354263"/>
          <p14:tracePt t="99169" x="1962150" y="2328863"/>
          <p14:tracePt t="99185" x="1944688" y="2311400"/>
          <p14:tracePt t="99186" x="1936750" y="2303463"/>
          <p14:tracePt t="99202" x="1919288" y="2293938"/>
          <p14:tracePt t="99203" x="1901825" y="2278063"/>
          <p14:tracePt t="99218" x="1893888" y="2278063"/>
          <p14:tracePt t="99219" x="1868488" y="2268538"/>
          <p14:tracePt t="99236" x="1808163" y="2252663"/>
          <p14:tracePt t="99252" x="1782763" y="2243138"/>
          <p14:tracePt t="99252" x="1757363" y="2235200"/>
          <p14:tracePt t="99269" x="1722438" y="2217738"/>
          <p14:tracePt t="99269" x="1671638" y="2200275"/>
          <p14:tracePt t="99285" x="1628775" y="2192338"/>
          <p14:tracePt t="99286" x="1612900" y="2192338"/>
          <p14:tracePt t="99301" x="1585913" y="2192338"/>
          <p14:tracePt t="99318" x="1552575" y="2192338"/>
          <p14:tracePt t="99318" x="1492250" y="2184400"/>
          <p14:tracePt t="99336" x="1466850" y="2184400"/>
          <p14:tracePt t="99336" x="1449388" y="2184400"/>
          <p14:tracePt t="99351" x="1433513" y="2184400"/>
          <p14:tracePt t="99352" x="1416050" y="2184400"/>
          <p14:tracePt t="99368" x="1390650" y="2184400"/>
          <p14:tracePt t="99369" x="1355725" y="2184400"/>
          <p14:tracePt t="99385" x="1322388" y="2184400"/>
          <p14:tracePt t="99386" x="1287463" y="2184400"/>
          <p14:tracePt t="99402" x="1254125" y="2184400"/>
          <p14:tracePt t="99403" x="1228725" y="2184400"/>
          <p14:tracePt t="99418" x="1193800" y="2184400"/>
          <p14:tracePt t="99419" x="1150938" y="2184400"/>
          <p14:tracePt t="99435" x="1100138" y="2184400"/>
          <p14:tracePt t="99451" x="1057275" y="2184400"/>
          <p14:tracePt t="99452" x="1031875" y="2184400"/>
          <p14:tracePt t="99469" x="1023938" y="2184400"/>
          <p14:tracePt t="99469" x="1014413" y="2184400"/>
          <p14:tracePt t="99485" x="998538" y="2184400"/>
          <p14:tracePt t="99485" x="973138" y="2184400"/>
          <p14:tracePt t="99501" x="930275" y="2192338"/>
          <p14:tracePt t="99502" x="887413" y="2200275"/>
          <p14:tracePt t="99518" x="862013" y="2200275"/>
          <p14:tracePt t="99519" x="827088" y="2200275"/>
          <p14:tracePt t="99535" x="793750" y="2209800"/>
          <p14:tracePt t="99536" x="750888" y="2217738"/>
          <p14:tracePt t="99551" x="715963" y="2217738"/>
          <p14:tracePt t="99552" x="690563" y="2225675"/>
          <p14:tracePt t="99568" x="665163" y="2225675"/>
          <p14:tracePt t="99568" x="647700" y="2225675"/>
          <p14:tracePt t="99585" x="639763" y="2225675"/>
          <p14:tracePt t="99585" x="631825" y="2225675"/>
          <p14:tracePt t="99602" x="622300" y="2225675"/>
          <p14:tracePt t="99618" x="604838" y="2225675"/>
          <p14:tracePt t="99618" x="579438" y="2243138"/>
          <p14:tracePt t="99635" x="571500" y="2243138"/>
          <p14:tracePt t="99636" x="554038" y="2252663"/>
          <p14:tracePt t="99651" x="538163" y="2260600"/>
          <p14:tracePt t="99669" x="520700" y="2268538"/>
          <p14:tracePt t="99669" x="511175" y="2268538"/>
          <p14:tracePt t="99685" x="503238" y="2278063"/>
          <p14:tracePt t="99685" x="503238" y="2286000"/>
          <p14:tracePt t="99701" x="495300" y="2293938"/>
          <p14:tracePt t="99702" x="485775" y="2303463"/>
          <p14:tracePt t="99718" x="485775" y="2311400"/>
          <p14:tracePt t="99719" x="477838" y="2319338"/>
          <p14:tracePt t="99735" x="469900" y="2336800"/>
          <p14:tracePt t="99736" x="469900" y="2346325"/>
          <p14:tracePt t="99751" x="452438" y="2362200"/>
          <p14:tracePt t="99752" x="452438" y="2379663"/>
          <p14:tracePt t="99768" x="452438" y="2397125"/>
          <p14:tracePt t="99769" x="442913" y="2422525"/>
          <p14:tracePt t="99785" x="434975" y="2439988"/>
          <p14:tracePt t="99785" x="434975" y="2455863"/>
          <p14:tracePt t="99802" x="427038" y="2482850"/>
          <p14:tracePt t="99802" x="427038" y="2498725"/>
          <p14:tracePt t="99818" x="427038" y="2516188"/>
          <p14:tracePt t="99835" x="427038" y="2533650"/>
          <p14:tracePt t="99851" x="434975" y="2576513"/>
          <p14:tracePt t="99852" x="460375" y="2601913"/>
          <p14:tracePt t="99869" x="469900" y="2619375"/>
          <p14:tracePt t="99869" x="477838" y="2635250"/>
          <p14:tracePt t="99885" x="477838" y="2644775"/>
          <p14:tracePt t="99885" x="495300" y="2652713"/>
          <p14:tracePt t="99901" x="495300" y="2660650"/>
          <p14:tracePt t="99902" x="511175" y="2670175"/>
          <p14:tracePt t="99918" x="520700" y="2678113"/>
          <p14:tracePt t="99918" x="546100" y="2695575"/>
          <p14:tracePt t="99935" x="554038" y="2703513"/>
          <p14:tracePt t="99951" x="571500" y="2713038"/>
          <p14:tracePt t="99952" x="579438" y="2713038"/>
          <p14:tracePt t="99968" x="596900" y="2720975"/>
          <p14:tracePt t="99969" x="614363" y="2720975"/>
          <p14:tracePt t="99985" x="631825" y="2728913"/>
          <p14:tracePt t="99985" x="657225" y="2738438"/>
          <p14:tracePt t="100002" x="690563" y="2738438"/>
          <p14:tracePt t="100002" x="733425" y="2746375"/>
          <p14:tracePt t="100018" x="758825" y="2746375"/>
          <p14:tracePt t="100019" x="793750" y="2746375"/>
          <p14:tracePt t="100035" x="827088" y="2746375"/>
          <p14:tracePt t="100051" x="887413" y="2755900"/>
          <p14:tracePt t="100052" x="955675" y="2755900"/>
          <p14:tracePt t="100069" x="998538" y="2755900"/>
          <p14:tracePt t="100069" x="1041400" y="2755900"/>
          <p14:tracePt t="100085" x="1074738" y="2755900"/>
          <p14:tracePt t="100101" x="1100138" y="2755900"/>
          <p14:tracePt t="100102" x="1168400" y="2755900"/>
          <p14:tracePt t="100118" x="1211263" y="2755900"/>
          <p14:tracePt t="100135" x="1254125" y="2755900"/>
          <p14:tracePt t="100136" x="1339850" y="2746375"/>
          <p14:tracePt t="100151" x="1365250" y="2746375"/>
          <p14:tracePt t="100152" x="1390650" y="2746375"/>
          <p14:tracePt t="100168" x="1408113" y="2746375"/>
          <p14:tracePt t="100169" x="1433513" y="2746375"/>
          <p14:tracePt t="100185" x="1449388" y="2746375"/>
          <p14:tracePt t="100185" x="1466850" y="2738438"/>
          <p14:tracePt t="100202" x="1476375" y="2738438"/>
          <p14:tracePt t="100218" x="1492250" y="2738438"/>
          <p14:tracePt t="100219" x="1501775" y="2728913"/>
          <p14:tracePt t="100236" x="1570038" y="2720975"/>
          <p14:tracePt t="100251" x="1595438" y="2720975"/>
          <p14:tracePt t="100252" x="1603375" y="2720975"/>
          <p14:tracePt t="100269" x="1612900" y="2720975"/>
          <p14:tracePt t="100284" x="1628775" y="2720975"/>
          <p14:tracePt t="100285" x="1638300" y="2720975"/>
          <p14:tracePt t="100301" x="1646238" y="2713038"/>
          <p14:tracePt t="100302" x="1671638" y="2713038"/>
          <p14:tracePt t="100318" x="1671638" y="2703513"/>
          <p14:tracePt t="100319" x="1689100" y="2703513"/>
          <p14:tracePt t="100335" x="1706563" y="2695575"/>
          <p14:tracePt t="100336" x="1747838" y="2678113"/>
          <p14:tracePt t="100351" x="1757363" y="2678113"/>
          <p14:tracePt t="100352" x="1774825" y="2670175"/>
          <p14:tracePt t="100368" x="1782763" y="2660650"/>
          <p14:tracePt t="100384" x="1800225" y="2644775"/>
          <p14:tracePt t="100385" x="1816100" y="2635250"/>
          <p14:tracePt t="100402" x="1833563" y="2627313"/>
          <p14:tracePt t="100418" x="1843088" y="2619375"/>
          <p14:tracePt t="100419" x="1851025" y="2609850"/>
          <p14:tracePt t="100434" x="1868488" y="2592388"/>
          <p14:tracePt t="100451" x="1876425" y="2584450"/>
          <p14:tracePt t="100468" x="1893888" y="2576513"/>
          <p14:tracePt t="100469" x="1901825" y="2559050"/>
          <p14:tracePt t="100484" x="1911350" y="2559050"/>
          <p14:tracePt t="100501" x="1911350" y="2551113"/>
          <p14:tracePt t="100524" x="1919288" y="2541588"/>
          <p14:tracePt t="100535" x="1927225" y="2533650"/>
          <p14:tracePt t="100551" x="1936750" y="2524125"/>
          <p14:tracePt t="100568" x="1944688" y="2516188"/>
          <p14:tracePt t="100568" x="1952625" y="2508250"/>
          <p14:tracePt t="100584" x="1952625" y="2498725"/>
          <p14:tracePt t="100602" x="1952625" y="2490788"/>
          <p14:tracePt t="100618" x="1962150" y="2490788"/>
          <p14:tracePt t="100618" x="1962150" y="2482850"/>
          <p14:tracePt t="100634" x="1962150" y="2465388"/>
          <p14:tracePt t="100651" x="1962150" y="2455863"/>
          <p14:tracePt t="100652" x="1970088" y="2422525"/>
          <p14:tracePt t="100668" x="1970088" y="2414588"/>
          <p14:tracePt t="100684" x="1970088" y="2405063"/>
          <p14:tracePt t="100701" x="1970088" y="2397125"/>
          <p14:tracePt t="100702" x="1962150" y="2387600"/>
          <p14:tracePt t="100718" x="1962150" y="2379663"/>
          <p14:tracePt t="100718" x="1952625" y="2379663"/>
          <p14:tracePt t="100735" x="1952625" y="2371725"/>
          <p14:tracePt t="100751" x="1944688" y="2371725"/>
          <p14:tracePt t="100768" x="1944688" y="2362200"/>
          <p14:tracePt t="100768" x="1936750" y="2362200"/>
          <p14:tracePt t="100784" x="1936750" y="2354263"/>
          <p14:tracePt t="100802" x="1927225" y="2354263"/>
          <p14:tracePt t="100802" x="1927225" y="2346325"/>
          <p14:tracePt t="100834" x="1919288" y="2346325"/>
          <p14:tracePt t="100851" x="1911350" y="2336800"/>
          <p14:tracePt t="100919" x="1901825" y="2336800"/>
          <p14:tracePt t="100928" x="0" y="0"/>
        </p14:tracePtLst>
        <p14:tracePtLst>
          <p14:tracePt t="101236" x="1911350" y="2328863"/>
          <p14:tracePt t="101243" x="1911350" y="2319338"/>
          <p14:tracePt t="101252" x="1911350" y="2311400"/>
          <p14:tracePt t="101268" x="1911350" y="2303463"/>
          <p14:tracePt t="101284" x="1901825" y="2293938"/>
          <p14:tracePt t="101285" x="1893888" y="2268538"/>
          <p14:tracePt t="101301" x="1884363" y="2260600"/>
          <p14:tracePt t="101302" x="1868488" y="2243138"/>
          <p14:tracePt t="101318" x="1851025" y="2225675"/>
          <p14:tracePt t="101319" x="1843088" y="2209800"/>
          <p14:tracePt t="101334" x="1816100" y="2200275"/>
          <p14:tracePt t="101335" x="1808163" y="2192338"/>
          <p14:tracePt t="101351" x="1790700" y="2184400"/>
          <p14:tracePt t="101351" x="1782763" y="2174875"/>
          <p14:tracePt t="101368" x="1765300" y="2174875"/>
          <p14:tracePt t="101368" x="1747838" y="2166938"/>
          <p14:tracePt t="101385" x="1722438" y="2166938"/>
          <p14:tracePt t="101386" x="1671638" y="2149475"/>
          <p14:tracePt t="101401" x="1646238" y="2141538"/>
          <p14:tracePt t="101402" x="1620838" y="2141538"/>
          <p14:tracePt t="101417" x="1603375" y="2132013"/>
          <p14:tracePt t="101418" x="1570038" y="2124075"/>
          <p14:tracePt t="101434" x="1552575" y="2124075"/>
          <p14:tracePt t="101435" x="1501775" y="2116138"/>
          <p14:tracePt t="101452" x="1458913" y="2116138"/>
          <p14:tracePt t="101452" x="1373188" y="2116138"/>
          <p14:tracePt t="101468" x="1330325" y="2106613"/>
          <p14:tracePt t="101468" x="1304925" y="2106613"/>
          <p14:tracePt t="101484" x="1287463" y="2106613"/>
          <p14:tracePt t="101485" x="1271588" y="2106613"/>
          <p14:tracePt t="101501" x="1254125" y="2106613"/>
          <p14:tracePt t="101501" x="1244600" y="2106613"/>
          <p14:tracePt t="101518" x="1236663" y="2106613"/>
          <p14:tracePt t="101519" x="1228725" y="2106613"/>
          <p14:tracePt t="101534" x="1211263" y="2116138"/>
          <p14:tracePt t="101535" x="1193800" y="2116138"/>
          <p14:tracePt t="101551" x="1185863" y="2124075"/>
          <p14:tracePt t="101552" x="1160463" y="2132013"/>
          <p14:tracePt t="101567" x="1150938" y="2132013"/>
          <p14:tracePt t="101568" x="1135063" y="2141538"/>
          <p14:tracePt t="101585" x="1117600" y="2141538"/>
          <p14:tracePt t="101585" x="1117600" y="2149475"/>
          <p14:tracePt t="101601" x="1109663" y="2157413"/>
          <p14:tracePt t="101602" x="1092200" y="2166938"/>
          <p14:tracePt t="101617" x="1082675" y="2174875"/>
          <p14:tracePt t="101618" x="1066800" y="2184400"/>
          <p14:tracePt t="101634" x="1057275" y="2200275"/>
          <p14:tracePt t="101635" x="1041400" y="2209800"/>
          <p14:tracePt t="101652" x="1023938" y="2225675"/>
          <p14:tracePt t="101652" x="989013" y="2268538"/>
          <p14:tracePt t="101667" x="973138" y="2286000"/>
          <p14:tracePt t="101668" x="955675" y="2311400"/>
          <p14:tracePt t="101684" x="946150" y="2319338"/>
          <p14:tracePt t="101685" x="930275" y="2336800"/>
          <p14:tracePt t="101701" x="920750" y="2354263"/>
          <p14:tracePt t="101701" x="912813" y="2362200"/>
          <p14:tracePt t="101718" x="904875" y="2387600"/>
          <p14:tracePt t="101718" x="895350" y="2397125"/>
          <p14:tracePt t="101734" x="887413" y="2405063"/>
          <p14:tracePt t="101735" x="877888" y="2430463"/>
          <p14:tracePt t="101751" x="862013" y="2439988"/>
          <p14:tracePt t="101751" x="852488" y="2455863"/>
          <p14:tracePt t="101767" x="852488" y="2473325"/>
          <p14:tracePt t="101768" x="852488" y="2482850"/>
          <p14:tracePt t="101785" x="852488" y="2490788"/>
          <p14:tracePt t="101801" x="844550" y="2508250"/>
          <p14:tracePt t="101801" x="844550" y="2524125"/>
          <p14:tracePt t="101817" x="844550" y="2541588"/>
          <p14:tracePt t="101818" x="844550" y="2551113"/>
          <p14:tracePt t="101834" x="844550" y="2559050"/>
          <p14:tracePt t="101835" x="844550" y="2584450"/>
          <p14:tracePt t="101851" x="844550" y="2592388"/>
          <p14:tracePt t="101867" x="844550" y="2619375"/>
          <p14:tracePt t="101868" x="869950" y="2644775"/>
          <p14:tracePt t="101884" x="877888" y="2660650"/>
          <p14:tracePt t="101885" x="887413" y="2670175"/>
          <p14:tracePt t="101901" x="904875" y="2695575"/>
          <p14:tracePt t="101901" x="930275" y="2703513"/>
          <p14:tracePt t="101918" x="938213" y="2713038"/>
          <p14:tracePt t="101918" x="955675" y="2720975"/>
          <p14:tracePt t="101934" x="989013" y="2720975"/>
          <p14:tracePt t="101934" x="1006475" y="2728913"/>
          <p14:tracePt t="101951" x="1023938" y="2728913"/>
          <p14:tracePt t="101951" x="1041400" y="2738438"/>
          <p14:tracePt t="101967" x="1057275" y="2738438"/>
          <p14:tracePt t="101968" x="1082675" y="2738438"/>
          <p14:tracePt t="101985" x="1125538" y="2738438"/>
          <p14:tracePt t="101985" x="1150938" y="2738438"/>
          <p14:tracePt t="102001" x="1185863" y="2738438"/>
          <p14:tracePt t="102018" x="1236663" y="2738438"/>
          <p14:tracePt t="102018" x="1330325" y="2738438"/>
          <p14:tracePt t="102034" x="1381125" y="2738438"/>
          <p14:tracePt t="102052" x="1390650" y="2738438"/>
          <p14:tracePt t="102052" x="1492250" y="2728913"/>
          <p14:tracePt t="102067" x="1527175" y="2728913"/>
          <p14:tracePt t="102068" x="1552575" y="2720975"/>
          <p14:tracePt t="102084" x="1585913" y="2720975"/>
          <p14:tracePt t="102085" x="1620838" y="2713038"/>
          <p14:tracePt t="102101" x="1646238" y="2713038"/>
          <p14:tracePt t="102101" x="1671638" y="2713038"/>
          <p14:tracePt t="102118" x="1689100" y="2703513"/>
          <p14:tracePt t="102119" x="1706563" y="2703513"/>
          <p14:tracePt t="102134" x="1731963" y="2695575"/>
          <p14:tracePt t="102135" x="1747838" y="2695575"/>
          <p14:tracePt t="102151" x="1765300" y="2687638"/>
          <p14:tracePt t="102151" x="1782763" y="2687638"/>
          <p14:tracePt t="102167" x="1790700" y="2678113"/>
          <p14:tracePt t="102168" x="1808163" y="2670175"/>
          <p14:tracePt t="102185" x="1816100" y="2660650"/>
          <p14:tracePt t="102185" x="1833563" y="2652713"/>
          <p14:tracePt t="102201" x="1851025" y="2635250"/>
          <p14:tracePt t="102201" x="1858963" y="2627313"/>
          <p14:tracePt t="102217" x="1876425" y="2619375"/>
          <p14:tracePt t="102218" x="1884363" y="2609850"/>
          <p14:tracePt t="102235" x="1893888" y="2601913"/>
          <p14:tracePt t="102252" x="1901825" y="2601913"/>
          <p14:tracePt t="102252" x="1919288" y="2584450"/>
          <p14:tracePt t="102267" x="1927225" y="2566988"/>
          <p14:tracePt t="102284" x="1936750" y="2559050"/>
          <p14:tracePt t="102285" x="1944688" y="2551113"/>
          <p14:tracePt t="102301" x="1952625" y="2541588"/>
          <p14:tracePt t="102301" x="1952625" y="2533650"/>
          <p14:tracePt t="102318" x="1952625" y="2524125"/>
          <p14:tracePt t="102318" x="1962150" y="2508250"/>
          <p14:tracePt t="102334" x="1962150" y="2498725"/>
          <p14:tracePt t="102335" x="1962150" y="2482850"/>
          <p14:tracePt t="102351" x="1962150" y="2465388"/>
          <p14:tracePt t="102351" x="1962150" y="2447925"/>
          <p14:tracePt t="102367" x="1962150" y="2439988"/>
          <p14:tracePt t="102385" x="1962150" y="2422525"/>
          <p14:tracePt t="102385" x="1936750" y="2387600"/>
          <p14:tracePt t="102401" x="1936750" y="2371725"/>
          <p14:tracePt t="102401" x="1919288" y="2362200"/>
          <p14:tracePt t="102417" x="1911350" y="2346325"/>
          <p14:tracePt t="102418" x="1901825" y="2336800"/>
          <p14:tracePt t="102434" x="1893888" y="2328863"/>
          <p14:tracePt t="102435" x="1876425" y="2311400"/>
          <p14:tracePt t="102451" x="1868488" y="2303463"/>
          <p14:tracePt t="102452" x="1816100" y="2268538"/>
          <p14:tracePt t="102467" x="1800225" y="2252663"/>
          <p14:tracePt t="102468" x="1765300" y="2235200"/>
          <p14:tracePt t="102484" x="1739900" y="2217738"/>
          <p14:tracePt t="102485" x="1714500" y="2200275"/>
          <p14:tracePt t="102501" x="1681163" y="2192338"/>
          <p14:tracePt t="102501" x="1663700" y="2192338"/>
          <p14:tracePt t="102518" x="1638300" y="2184400"/>
          <p14:tracePt t="102518" x="1612900" y="2174875"/>
          <p14:tracePt t="102534" x="1585913" y="2166938"/>
          <p14:tracePt t="102535" x="1570038" y="2157413"/>
          <p14:tracePt t="102550" x="1552575" y="2157413"/>
          <p14:tracePt t="102551" x="1535113" y="2157413"/>
          <p14:tracePt t="102567" x="1517650" y="2157413"/>
          <p14:tracePt t="102568" x="1501775" y="2157413"/>
          <p14:tracePt t="102585" x="1484313" y="2157413"/>
          <p14:tracePt t="102585" x="1449388" y="2157413"/>
          <p14:tracePt t="102600" x="1416050" y="2157413"/>
          <p14:tracePt t="102601" x="1381125" y="2157413"/>
          <p14:tracePt t="102617" x="1330325" y="2157413"/>
          <p14:tracePt t="102618" x="1312863" y="2157413"/>
          <p14:tracePt t="102634" x="1287463" y="2157413"/>
          <p14:tracePt t="102651" x="1236663" y="2157413"/>
          <p14:tracePt t="102652" x="1117600" y="2184400"/>
          <p14:tracePt t="102667" x="1074738" y="2192338"/>
          <p14:tracePt t="102668" x="1049338" y="2200275"/>
          <p14:tracePt t="102684" x="1023938" y="2209800"/>
          <p14:tracePt t="102684" x="998538" y="2209800"/>
          <p14:tracePt t="102700" x="981075" y="2217738"/>
          <p14:tracePt t="102701" x="963613" y="2235200"/>
          <p14:tracePt t="102718" x="955675" y="2235200"/>
          <p14:tracePt t="102718" x="938213" y="2243138"/>
          <p14:tracePt t="102734" x="930275" y="2252663"/>
          <p14:tracePt t="102735" x="920750" y="2252663"/>
          <p14:tracePt t="102750" x="920750" y="2260600"/>
          <p14:tracePt t="102751" x="912813" y="2260600"/>
          <p14:tracePt t="102767" x="912813" y="2278063"/>
          <p14:tracePt t="102768" x="895350" y="2286000"/>
          <p14:tracePt t="102785" x="895350" y="2293938"/>
          <p14:tracePt t="102785" x="877888" y="2303463"/>
          <p14:tracePt t="102800" x="877888" y="2311400"/>
          <p14:tracePt t="102801" x="869950" y="2336800"/>
          <p14:tracePt t="102817" x="862013" y="2346325"/>
          <p14:tracePt t="102818" x="852488" y="2362200"/>
          <p14:tracePt t="102834" x="852488" y="2379663"/>
          <p14:tracePt t="102834" x="844550" y="2397125"/>
          <p14:tracePt t="102851" x="827088" y="2405063"/>
          <p14:tracePt t="102852" x="809625" y="2447925"/>
          <p14:tracePt t="102867" x="809625" y="2465388"/>
          <p14:tracePt t="102867" x="809625" y="2473325"/>
          <p14:tracePt t="102884" x="801688" y="2490788"/>
          <p14:tracePt t="102884" x="801688" y="2498725"/>
          <p14:tracePt t="102900" x="801688" y="2516188"/>
          <p14:tracePt t="102918" x="801688" y="2533650"/>
          <p14:tracePt t="102918" x="801688" y="2559050"/>
          <p14:tracePt t="102934" x="809625" y="2576513"/>
          <p14:tracePt t="102934" x="819150" y="2584450"/>
          <p14:tracePt t="102950" x="827088" y="2592388"/>
          <p14:tracePt t="102951" x="844550" y="2609850"/>
          <p14:tracePt t="102967" x="852488" y="2619375"/>
          <p14:tracePt t="102967" x="869950" y="2644775"/>
          <p14:tracePt t="102984" x="895350" y="2652713"/>
          <p14:tracePt t="102985" x="912813" y="2660650"/>
          <p14:tracePt t="103000" x="930275" y="2678113"/>
          <p14:tracePt t="103001" x="963613" y="2687638"/>
          <p14:tracePt t="103017" x="989013" y="2695575"/>
          <p14:tracePt t="103018" x="1014413" y="2713038"/>
          <p14:tracePt t="103034" x="1057275" y="2720975"/>
          <p14:tracePt t="103035" x="1092200" y="2720975"/>
          <p14:tracePt t="103051" x="1143000" y="2738438"/>
          <p14:tracePt t="103052" x="1185863" y="2738438"/>
          <p14:tracePt t="103067" x="1219200" y="2746375"/>
          <p14:tracePt t="103068" x="1271588" y="2746375"/>
          <p14:tracePt t="103084" x="1304925" y="2746375"/>
          <p14:tracePt t="103100" x="1339850" y="2746375"/>
          <p14:tracePt t="103101" x="1416050" y="2746375"/>
          <p14:tracePt t="103118" x="1458913" y="2746375"/>
          <p14:tracePt t="103134" x="1509713" y="2746375"/>
          <p14:tracePt t="103134" x="1603375" y="2746375"/>
          <p14:tracePt t="103150" x="1663700" y="2746375"/>
          <p14:tracePt t="103167" x="1697038" y="2746375"/>
          <p14:tracePt t="103168" x="1765300" y="2738438"/>
          <p14:tracePt t="103184" x="1800225" y="2728913"/>
          <p14:tracePt t="103185" x="1825625" y="2720975"/>
          <p14:tracePt t="103200" x="1851025" y="2713038"/>
          <p14:tracePt t="103201" x="1868488" y="2703513"/>
          <p14:tracePt t="103217" x="1884363" y="2695575"/>
          <p14:tracePt t="103218" x="1901825" y="2678113"/>
          <p14:tracePt t="103234" x="1936750" y="2652713"/>
          <p14:tracePt t="103251" x="1962150" y="2644775"/>
          <p14:tracePt t="103252" x="1987550" y="2627313"/>
          <p14:tracePt t="103267" x="2005013" y="2609850"/>
          <p14:tracePt t="103267" x="2005013" y="2592388"/>
          <p14:tracePt t="103284" x="2012950" y="2584450"/>
          <p14:tracePt t="103284" x="2020888" y="2566988"/>
          <p14:tracePt t="103300" x="2030413" y="2566988"/>
          <p14:tracePt t="103301" x="2030413" y="2559050"/>
          <p14:tracePt t="103318" x="2038350" y="2559050"/>
          <p14:tracePt t="103318" x="2038350" y="2551113"/>
          <p14:tracePt t="103334" x="2047875" y="2551113"/>
          <p14:tracePt t="103350" x="2047875" y="2533650"/>
          <p14:tracePt t="103351" x="2055813" y="2533650"/>
          <p14:tracePt t="103367" x="2063750" y="2516188"/>
          <p14:tracePt t="103368" x="2063750" y="2508250"/>
          <p14:tracePt t="103384" x="2063750" y="2498725"/>
          <p14:tracePt t="103385" x="2063750" y="2482850"/>
          <p14:tracePt t="103400" x="2063750" y="2465388"/>
          <p14:tracePt t="103401" x="2063750" y="2455863"/>
          <p14:tracePt t="103417" x="2063750" y="2447925"/>
          <p14:tracePt t="103417" x="2063750" y="2430463"/>
          <p14:tracePt t="103434" x="2055813" y="2422525"/>
          <p14:tracePt t="103434" x="2055813" y="2405063"/>
          <p14:tracePt t="103451" x="2047875" y="2397125"/>
          <p14:tracePt t="103451" x="2012950" y="2362200"/>
          <p14:tracePt t="103467" x="2005013" y="2354263"/>
          <p14:tracePt t="103467" x="1970088" y="2319338"/>
          <p14:tracePt t="103483" x="1944688" y="2303463"/>
          <p14:tracePt t="103484" x="1911350" y="2278063"/>
          <p14:tracePt t="103500" x="1876425" y="2252663"/>
          <p14:tracePt t="103501" x="1843088" y="2225675"/>
          <p14:tracePt t="103518" x="1816100" y="2225675"/>
          <p14:tracePt t="103518" x="1774825" y="2200275"/>
          <p14:tracePt t="103534" x="1757363" y="2192338"/>
          <p14:tracePt t="103534" x="1714500" y="2184400"/>
          <p14:tracePt t="103550" x="1671638" y="2174875"/>
          <p14:tracePt t="103551" x="1628775" y="2174875"/>
          <p14:tracePt t="103567" x="1603375" y="2174875"/>
          <p14:tracePt t="103568" x="1577975" y="2166938"/>
          <p14:tracePt t="103584" x="1560513" y="2166938"/>
          <p14:tracePt t="103585" x="1535113" y="2166938"/>
          <p14:tracePt t="103600" x="1517650" y="2166938"/>
          <p14:tracePt t="103601" x="1492250" y="2166938"/>
          <p14:tracePt t="103617" x="1476375" y="2166938"/>
          <p14:tracePt t="103633" x="1458913" y="2166938"/>
          <p14:tracePt t="103651" x="1441450" y="2166938"/>
          <p14:tracePt t="103652" x="1365250" y="2174875"/>
          <p14:tracePt t="103667" x="1347788" y="2184400"/>
          <p14:tracePt t="103668" x="1322388" y="2192338"/>
          <p14:tracePt t="103683" x="1312863" y="2192338"/>
          <p14:tracePt t="103684" x="1296988" y="2192338"/>
          <p14:tracePt t="103700" x="1279525" y="2192338"/>
          <p14:tracePt t="103701" x="1254125" y="2200275"/>
          <p14:tracePt t="103717" x="1228725" y="2209800"/>
          <p14:tracePt t="103718" x="1219200" y="2209800"/>
          <p14:tracePt t="103734" x="1211263" y="2209800"/>
          <p14:tracePt t="103734" x="1185863" y="2217738"/>
          <p14:tracePt t="103750" x="1176338" y="2225675"/>
          <p14:tracePt t="103751" x="1160463" y="2235200"/>
          <p14:tracePt t="103767" x="1150938" y="2235200"/>
          <p14:tracePt t="103767" x="1143000" y="2252663"/>
          <p14:tracePt t="103784" x="1135063" y="2252663"/>
          <p14:tracePt t="103785" x="1125538" y="2268538"/>
          <p14:tracePt t="103800" x="1109663" y="2278063"/>
          <p14:tracePt t="103801" x="1109663" y="2286000"/>
          <p14:tracePt t="103817" x="1100138" y="2303463"/>
          <p14:tracePt t="103818" x="1082675" y="2319338"/>
          <p14:tracePt t="103833" x="1082675" y="2328863"/>
          <p14:tracePt t="103834" x="1074738" y="2346325"/>
          <p14:tracePt t="103851" x="1066800" y="2371725"/>
          <p14:tracePt t="103851" x="1066800" y="2405063"/>
          <p14:tracePt t="103867" x="1066800" y="2422525"/>
          <p14:tracePt t="103868" x="1057275" y="2439988"/>
          <p14:tracePt t="103883" x="1057275" y="2465388"/>
          <p14:tracePt t="103884" x="1057275" y="2482850"/>
          <p14:tracePt t="103900" x="1057275" y="2498725"/>
          <p14:tracePt t="103918" x="1057275" y="2516188"/>
          <p14:tracePt t="103918" x="1049338" y="2559050"/>
          <p14:tracePt t="103933" x="1041400" y="2584450"/>
          <p14:tracePt t="103934" x="1041400" y="2601913"/>
          <p14:tracePt t="103950" x="1041400" y="2619375"/>
          <p14:tracePt t="103951" x="1041400" y="2644775"/>
          <p14:tracePt t="103967" x="1041400" y="2652713"/>
          <p14:tracePt t="103984" x="1041400" y="2660650"/>
          <p14:tracePt t="103985" x="1041400" y="2678113"/>
          <p14:tracePt t="104000" x="1041400" y="2687638"/>
          <p14:tracePt t="104017" x="1041400" y="2695575"/>
          <p14:tracePt t="104033" x="1041400" y="2703513"/>
          <p14:tracePt t="104051" x="1041400" y="2713038"/>
          <p14:tracePt t="104052" x="1041400" y="2720975"/>
          <p14:tracePt t="104067" x="1041400" y="2728913"/>
          <p14:tracePt t="104067" x="1041400" y="2738438"/>
          <p14:tracePt t="104083" x="1049338" y="2746375"/>
          <p14:tracePt t="104084" x="1049338" y="2755900"/>
          <p14:tracePt t="104100" x="1057275" y="2755900"/>
          <p14:tracePt t="104101" x="1066800" y="2771775"/>
          <p14:tracePt t="104133" x="1074738" y="2771775"/>
          <p14:tracePt t="104150" x="1082675" y="2771775"/>
          <p14:tracePt t="104167" x="1100138" y="2763838"/>
          <p14:tracePt t="104167" x="1109663" y="2755900"/>
          <p14:tracePt t="104184" x="1125538" y="2755900"/>
          <p14:tracePt t="104185" x="1143000" y="2755900"/>
          <p14:tracePt t="104200" x="1168400" y="2755900"/>
          <p14:tracePt t="104200" x="1185863" y="2755900"/>
          <p14:tracePt t="104217" x="1203325" y="2755900"/>
          <p14:tracePt t="104217" x="1211263" y="2755900"/>
          <p14:tracePt t="104218" x="0" y="0"/>
        </p14:tracePtLst>
        <p14:tracePtLst>
          <p14:tracePt t="108016" x="1620838" y="3292475"/>
          <p14:tracePt t="108067" x="1612900" y="3292475"/>
          <p14:tracePt t="108083" x="1595438" y="3292475"/>
          <p14:tracePt t="108091" x="1570038" y="3284538"/>
          <p14:tracePt t="108100" x="1560513" y="3284538"/>
          <p14:tracePt t="108116" x="1535113" y="3275013"/>
          <p14:tracePt t="108117" x="1509713" y="3275013"/>
          <p14:tracePt t="108132" x="1484313" y="3267075"/>
          <p14:tracePt t="108133" x="1441450" y="3259138"/>
          <p14:tracePt t="108149" x="1408113" y="3259138"/>
          <p14:tracePt t="108150" x="1355725" y="3249613"/>
          <p14:tracePt t="108167" x="1322388" y="3241675"/>
          <p14:tracePt t="108167" x="1296988" y="3241675"/>
          <p14:tracePt t="108182" x="1262063" y="3232150"/>
          <p14:tracePt t="108183" x="1219200" y="3232150"/>
          <p14:tracePt t="108199" x="1185863" y="3232150"/>
          <p14:tracePt t="108199" x="1150938" y="3232150"/>
          <p14:tracePt t="108216" x="1100138" y="3232150"/>
          <p14:tracePt t="108233" x="1066800" y="3224213"/>
          <p14:tracePt t="108233" x="989013" y="3224213"/>
          <p14:tracePt t="108250" x="955675" y="3224213"/>
          <p14:tracePt t="108266" x="938213" y="3224213"/>
          <p14:tracePt t="108267" x="904875" y="3224213"/>
          <p14:tracePt t="108282" x="877888" y="3224213"/>
          <p14:tracePt t="108283" x="862013" y="3224213"/>
          <p14:tracePt t="108300" x="844550" y="3224213"/>
          <p14:tracePt t="108300" x="809625" y="3224213"/>
          <p14:tracePt t="108316" x="784225" y="3224213"/>
          <p14:tracePt t="108316" x="768350" y="3224213"/>
          <p14:tracePt t="108332" x="758825" y="3224213"/>
          <p14:tracePt t="108349" x="733425" y="3232150"/>
          <p14:tracePt t="108349" x="690563" y="3241675"/>
          <p14:tracePt t="108366" x="665163" y="3249613"/>
          <p14:tracePt t="108367" x="647700" y="3259138"/>
          <p14:tracePt t="108382" x="622300" y="3267075"/>
          <p14:tracePt t="108383" x="596900" y="3275013"/>
          <p14:tracePt t="108399" x="579438" y="3275013"/>
          <p14:tracePt t="108415" x="563563" y="3284538"/>
          <p14:tracePt t="108416" x="528638" y="3292475"/>
          <p14:tracePt t="108433" x="528638" y="3300413"/>
          <p14:tracePt t="108433" x="511175" y="3309938"/>
          <p14:tracePt t="108449" x="503238" y="3317875"/>
          <p14:tracePt t="108465" x="485775" y="3335338"/>
          <p14:tracePt t="108482" x="485775" y="3343275"/>
          <p14:tracePt t="108483" x="477838" y="3360738"/>
          <p14:tracePt t="108500" x="469900" y="3368675"/>
          <p14:tracePt t="108500" x="460375" y="3386138"/>
          <p14:tracePt t="108515" x="460375" y="3395663"/>
          <p14:tracePt t="108516" x="452438" y="3403600"/>
          <p14:tracePt t="108532" x="452438" y="3411538"/>
          <p14:tracePt t="108533" x="452438" y="3421063"/>
          <p14:tracePt t="108549" x="452438" y="3429000"/>
          <p14:tracePt t="108566" x="452438" y="3436938"/>
          <p14:tracePt t="108567" x="442913" y="3454400"/>
          <p14:tracePt t="108582" x="442913" y="3471863"/>
          <p14:tracePt t="108583" x="442913" y="3479800"/>
          <p14:tracePt t="108599" x="442913" y="3497263"/>
          <p14:tracePt t="108599" x="442913" y="3514725"/>
          <p14:tracePt t="108615" x="442913" y="3530600"/>
          <p14:tracePt t="108616" x="442913" y="3557588"/>
          <p14:tracePt t="108633" x="442913" y="3573463"/>
          <p14:tracePt t="108633" x="442913" y="3590925"/>
          <p14:tracePt t="108649" x="452438" y="3616325"/>
          <p14:tracePt t="108649" x="469900" y="3633788"/>
          <p14:tracePt t="108665" x="469900" y="3651250"/>
          <p14:tracePt t="108666" x="485775" y="3659188"/>
          <p14:tracePt t="108682" x="495300" y="3694113"/>
          <p14:tracePt t="108682" x="511175" y="3694113"/>
          <p14:tracePt t="108700" x="520700" y="3709988"/>
          <p14:tracePt t="108700" x="538163" y="3727450"/>
          <p14:tracePt t="108715" x="563563" y="3735388"/>
          <p14:tracePt t="108716" x="579438" y="3752850"/>
          <p14:tracePt t="108732" x="604838" y="3778250"/>
          <p14:tracePt t="108733" x="639763" y="3787775"/>
          <p14:tracePt t="108749" x="690563" y="3803650"/>
          <p14:tracePt t="108749" x="741363" y="3838575"/>
          <p14:tracePt t="108766" x="793750" y="3856038"/>
          <p14:tracePt t="108767" x="819150" y="3871913"/>
          <p14:tracePt t="108782" x="862013" y="3881438"/>
          <p14:tracePt t="108783" x="895350" y="3889375"/>
          <p14:tracePt t="108799" x="946150" y="3898900"/>
          <p14:tracePt t="108799" x="989013" y="3906838"/>
          <p14:tracePt t="108815" x="1031875" y="3914775"/>
          <p14:tracePt t="108816" x="1066800" y="3914775"/>
          <p14:tracePt t="108833" x="1092200" y="3914775"/>
          <p14:tracePt t="108833" x="1109663" y="3914775"/>
          <p14:tracePt t="108849" x="1117600" y="3914775"/>
          <p14:tracePt t="108865" x="1135063" y="3914775"/>
          <p14:tracePt t="108866" x="1185863" y="3906838"/>
          <p14:tracePt t="108882" x="1203325" y="3898900"/>
          <p14:tracePt t="108883" x="1236663" y="3881438"/>
          <p14:tracePt t="108899" x="1262063" y="3871913"/>
          <p14:tracePt t="108900" x="1347788" y="3838575"/>
          <p14:tracePt t="108915" x="1381125" y="3830638"/>
          <p14:tracePt t="108916" x="1423988" y="3813175"/>
          <p14:tracePt t="108932" x="1441450" y="3803650"/>
          <p14:tracePt t="108932" x="1466850" y="3803650"/>
          <p14:tracePt t="108949" x="1492250" y="3803650"/>
          <p14:tracePt t="108949" x="1517650" y="3795713"/>
          <p14:tracePt t="108966" x="1535113" y="3787775"/>
          <p14:tracePt t="108966" x="1552575" y="3778250"/>
          <p14:tracePt t="108982" x="1560513" y="3778250"/>
          <p14:tracePt t="108983" x="1570038" y="3770313"/>
          <p14:tracePt t="108999" x="1577975" y="3770313"/>
          <p14:tracePt t="109015" x="1585913" y="3762375"/>
          <p14:tracePt t="109016" x="1595438" y="3752850"/>
          <p14:tracePt t="109033" x="1603375" y="3752850"/>
          <p14:tracePt t="109033" x="1612900" y="3744913"/>
          <p14:tracePt t="109049" x="1620838" y="3727450"/>
          <p14:tracePt t="109049" x="1628775" y="3719513"/>
          <p14:tracePt t="109065" x="1638300" y="3709988"/>
          <p14:tracePt t="109066" x="1646238" y="3684588"/>
          <p14:tracePt t="109082" x="1654175" y="3667125"/>
          <p14:tracePt t="109083" x="1663700" y="3641725"/>
          <p14:tracePt t="109100" x="1663700" y="3633788"/>
          <p14:tracePt t="109115" x="1671638" y="3598863"/>
          <p14:tracePt t="109116" x="1671638" y="3582988"/>
          <p14:tracePt t="109132" x="1671638" y="3565525"/>
          <p14:tracePt t="109133" x="1671638" y="3548063"/>
          <p14:tracePt t="109149" x="1671638" y="3540125"/>
          <p14:tracePt t="109166" x="1663700" y="3522663"/>
          <p14:tracePt t="109166" x="1654175" y="3497263"/>
          <p14:tracePt t="109182" x="1638300" y="3497263"/>
          <p14:tracePt t="109183" x="1620838" y="3462338"/>
          <p14:tracePt t="109199" x="1603375" y="3446463"/>
          <p14:tracePt t="109199" x="1585913" y="3429000"/>
          <p14:tracePt t="109215" x="1560513" y="3403600"/>
          <p14:tracePt t="109216" x="1544638" y="3395663"/>
          <p14:tracePt t="109234" x="1527175" y="3378200"/>
          <p14:tracePt t="109249" x="1527175" y="3368675"/>
          <p14:tracePt t="109250" x="1517650" y="3368675"/>
          <p14:tracePt t="109265" x="1501775" y="3352800"/>
          <p14:tracePt t="109266" x="1484313" y="3335338"/>
          <p14:tracePt t="109282" x="1476375" y="3327400"/>
          <p14:tracePt t="109283" x="1458913" y="3317875"/>
          <p14:tracePt t="109299" x="1441450" y="3300413"/>
          <p14:tracePt t="109300" x="1408113" y="3292475"/>
          <p14:tracePt t="109315" x="1390650" y="3275013"/>
          <p14:tracePt t="109316" x="1373188" y="3275013"/>
          <p14:tracePt t="109332" x="1355725" y="3267075"/>
          <p14:tracePt t="109333" x="1339850" y="3259138"/>
          <p14:tracePt t="109349" x="1330325" y="3249613"/>
          <p14:tracePt t="109349" x="1312863" y="3249613"/>
          <p14:tracePt t="109366" x="1287463" y="3249613"/>
          <p14:tracePt t="109382" x="1271588" y="3249613"/>
          <p14:tracePt t="109382" x="1228725" y="3249613"/>
          <p14:tracePt t="109399" x="1219200" y="3249613"/>
          <p14:tracePt t="109415" x="1168400" y="3249613"/>
          <p14:tracePt t="109416" x="1100138" y="3249613"/>
          <p14:tracePt t="109433" x="1074738" y="3249613"/>
          <p14:tracePt t="109433" x="1031875" y="3249613"/>
          <p14:tracePt t="109448" x="1006475" y="3249613"/>
          <p14:tracePt t="109465" x="981075" y="3249613"/>
          <p14:tracePt t="109482" x="930275" y="3249613"/>
          <p14:tracePt t="109482" x="887413" y="3249613"/>
          <p14:tracePt t="109499" x="862013" y="3249613"/>
          <p14:tracePt t="109500" x="801688" y="3249613"/>
          <p14:tracePt t="109515" x="776288" y="3259138"/>
          <p14:tracePt t="109516" x="733425" y="3259138"/>
          <p14:tracePt t="109532" x="708025" y="3267075"/>
          <p14:tracePt t="109533" x="690563" y="3275013"/>
          <p14:tracePt t="109549" x="665163" y="3275013"/>
          <p14:tracePt t="109549" x="647700" y="3275013"/>
          <p14:tracePt t="109566" x="631825" y="3284538"/>
          <p14:tracePt t="109566" x="614363" y="3292475"/>
          <p14:tracePt t="109582" x="604838" y="3300413"/>
          <p14:tracePt t="109582" x="588963" y="3300413"/>
          <p14:tracePt t="109598" x="579438" y="3309938"/>
          <p14:tracePt t="109599" x="563563" y="3317875"/>
          <p14:tracePt t="109615" x="554038" y="3327400"/>
          <p14:tracePt t="109616" x="546100" y="3335338"/>
          <p14:tracePt t="109633" x="538163" y="3343275"/>
          <p14:tracePt t="109633" x="528638" y="3352800"/>
          <p14:tracePt t="109648" x="520700" y="3368675"/>
          <p14:tracePt t="109649" x="503238" y="3378200"/>
          <p14:tracePt t="109665" x="495300" y="3403600"/>
          <p14:tracePt t="109666" x="485775" y="3403600"/>
          <p14:tracePt t="109682" x="477838" y="3421063"/>
          <p14:tracePt t="109683" x="460375" y="3436938"/>
          <p14:tracePt t="109699" x="452438" y="3454400"/>
          <p14:tracePt t="109700" x="442913" y="3479800"/>
          <p14:tracePt t="109715" x="434975" y="3489325"/>
          <p14:tracePt t="109716" x="427038" y="3505200"/>
          <p14:tracePt t="109732" x="427038" y="3514725"/>
          <p14:tracePt t="109748" x="427038" y="3530600"/>
          <p14:tracePt t="109749" x="427038" y="3540125"/>
          <p14:tracePt t="109766" x="427038" y="3548063"/>
          <p14:tracePt t="109766" x="427038" y="3557588"/>
          <p14:tracePt t="109782" x="427038" y="3565525"/>
          <p14:tracePt t="109783" x="427038" y="3573463"/>
          <p14:tracePt t="109798" x="434975" y="3590925"/>
          <p14:tracePt t="109799" x="434975" y="3598863"/>
          <p14:tracePt t="109815" x="442913" y="3608388"/>
          <p14:tracePt t="109816" x="452438" y="3616325"/>
          <p14:tracePt t="109832" x="460375" y="3633788"/>
          <p14:tracePt t="109833" x="469900" y="3641725"/>
          <p14:tracePt t="109848" x="477838" y="3651250"/>
          <p14:tracePt t="109849" x="485775" y="3667125"/>
          <p14:tracePt t="109865" x="495300" y="3676650"/>
          <p14:tracePt t="109866" x="511175" y="3684588"/>
          <p14:tracePt t="109882" x="520700" y="3694113"/>
          <p14:tracePt t="109883" x="538163" y="3709988"/>
          <p14:tracePt t="109899" x="546100" y="3719513"/>
          <p14:tracePt t="109900" x="579438" y="3744913"/>
          <p14:tracePt t="109915" x="596900" y="3752850"/>
          <p14:tracePt t="109916" x="604838" y="3762375"/>
          <p14:tracePt t="109932" x="631825" y="3770313"/>
          <p14:tracePt t="109932" x="647700" y="3770313"/>
          <p14:tracePt t="109948" x="665163" y="3778250"/>
          <p14:tracePt t="109949" x="690563" y="3787775"/>
          <p14:tracePt t="109965" x="708025" y="3795713"/>
          <p14:tracePt t="109966" x="725488" y="3795713"/>
          <p14:tracePt t="109982" x="741363" y="3795713"/>
          <p14:tracePt t="109982" x="758825" y="3795713"/>
          <p14:tracePt t="109998" x="784225" y="3795713"/>
          <p14:tracePt t="110015" x="801688" y="3795713"/>
          <p14:tracePt t="110016" x="852488" y="3803650"/>
          <p14:tracePt t="110032" x="877888" y="3803650"/>
          <p14:tracePt t="110033" x="904875" y="3803650"/>
          <p14:tracePt t="110048" x="920750" y="3803650"/>
          <p14:tracePt t="110049" x="946150" y="3803650"/>
          <p14:tracePt t="110065" x="973138" y="3803650"/>
          <p14:tracePt t="110082" x="998538" y="3803650"/>
          <p14:tracePt t="110082" x="1031875" y="3803650"/>
          <p14:tracePt t="110099" x="1049338" y="3803650"/>
          <p14:tracePt t="110115" x="1082675" y="3803650"/>
          <p14:tracePt t="110116" x="1117600" y="3803650"/>
          <p14:tracePt t="110132" x="1135063" y="3803650"/>
          <p14:tracePt t="110132" x="1150938" y="3803650"/>
          <p14:tracePt t="110148" x="1176338" y="3803650"/>
          <p14:tracePt t="110166" x="1193800" y="3803650"/>
          <p14:tracePt t="110166" x="1219200" y="3803650"/>
          <p14:tracePt t="110182" x="1244600" y="3803650"/>
          <p14:tracePt t="110198" x="1271588" y="3803650"/>
          <p14:tracePt t="110199" x="1312863" y="3803650"/>
          <p14:tracePt t="110215" x="1339850" y="3803650"/>
          <p14:tracePt t="110232" x="1373188" y="3803650"/>
          <p14:tracePt t="110233" x="1416050" y="3803650"/>
          <p14:tracePt t="110265" x="1458913" y="3795713"/>
          <p14:tracePt t="110266" x="1476375" y="3787775"/>
          <p14:tracePt t="110282" x="1492250" y="3787775"/>
          <p14:tracePt t="110299" x="1501775" y="3787775"/>
          <p14:tracePt t="110300" x="1517650" y="3770313"/>
          <p14:tracePt t="110316" x="1527175" y="3770313"/>
          <p14:tracePt t="110332" x="1535113" y="3762375"/>
          <p14:tracePt t="110332" x="1544638" y="3752850"/>
          <p14:tracePt t="110348" x="1552575" y="3744913"/>
          <p14:tracePt t="110349" x="1570038" y="3735388"/>
          <p14:tracePt t="110366" x="1585913" y="3727450"/>
          <p14:tracePt t="110382" x="1595438" y="3727450"/>
          <p14:tracePt t="110398" x="1603375" y="3719513"/>
          <p14:tracePt t="110399" x="1612900" y="3709988"/>
          <p14:tracePt t="110415" x="1620838" y="3709988"/>
          <p14:tracePt t="110432" x="1638300" y="3702050"/>
          <p14:tracePt t="110433" x="1646238" y="3694113"/>
          <p14:tracePt t="110448" x="1654175" y="3676650"/>
          <p14:tracePt t="110449" x="1663700" y="3676650"/>
          <p14:tracePt t="110465" x="1671638" y="3667125"/>
          <p14:tracePt t="110466" x="1681163" y="3659188"/>
          <p14:tracePt t="110482" x="1689100" y="3641725"/>
          <p14:tracePt t="110482" x="1697038" y="3641725"/>
          <p14:tracePt t="110499" x="1697038" y="3625850"/>
          <p14:tracePt t="110499" x="1706563" y="3616325"/>
          <p14:tracePt t="110515" x="1706563" y="3598863"/>
          <p14:tracePt t="110532" x="1706563" y="3582988"/>
          <p14:tracePt t="110548" x="1706563" y="3573463"/>
          <p14:tracePt t="110566" x="1706563" y="3565525"/>
          <p14:tracePt t="110566" x="1706563" y="3548063"/>
          <p14:tracePt t="110582" x="1706563" y="3540125"/>
          <p14:tracePt t="110598" x="1697038" y="3522663"/>
          <p14:tracePt t="110599" x="1689100" y="3505200"/>
          <p14:tracePt t="110615" x="1681163" y="3505200"/>
          <p14:tracePt t="110615" x="1671638" y="3489325"/>
          <p14:tracePt t="110632" x="1654175" y="3479800"/>
          <p14:tracePt t="110648" x="1654175" y="3471863"/>
          <p14:tracePt t="110649" x="1638300" y="3462338"/>
          <p14:tracePt t="110665" x="1638300" y="3454400"/>
          <p14:tracePt t="110665" x="1612900" y="3436938"/>
          <p14:tracePt t="110681" x="1603375" y="3429000"/>
          <p14:tracePt t="110682" x="1585913" y="3411538"/>
          <p14:tracePt t="110699" x="1560513" y="3403600"/>
          <p14:tracePt t="110699" x="1535113" y="3378200"/>
          <p14:tracePt t="110715" x="1509713" y="3360738"/>
          <p14:tracePt t="110716" x="1492250" y="3352800"/>
          <p14:tracePt t="110732" x="1476375" y="3343275"/>
          <p14:tracePt t="110732" x="1449388" y="3335338"/>
          <p14:tracePt t="110748" x="1423988" y="3327400"/>
          <p14:tracePt t="110748" x="1408113" y="3327400"/>
          <p14:tracePt t="110766" x="1390650" y="3317875"/>
          <p14:tracePt t="110766" x="1373188" y="3317875"/>
          <p14:tracePt t="110781" x="1347788" y="3309938"/>
          <p14:tracePt t="110782" x="1330325" y="3309938"/>
          <p14:tracePt t="110798" x="1312863" y="3300413"/>
          <p14:tracePt t="110799" x="1279525" y="3300413"/>
          <p14:tracePt t="110815" x="1254125" y="3300413"/>
          <p14:tracePt t="110815" x="1228725" y="3300413"/>
          <p14:tracePt t="110832" x="1211263" y="3292475"/>
          <p14:tracePt t="110833" x="1193800" y="3292475"/>
          <p14:tracePt t="110848" x="1176338" y="3292475"/>
          <p14:tracePt t="110849" x="1160463" y="3292475"/>
          <p14:tracePt t="110865" x="1117600" y="3284538"/>
          <p14:tracePt t="110865" x="1109663" y="3284538"/>
          <p14:tracePt t="110881" x="1082675" y="3284538"/>
          <p14:tracePt t="110899" x="1057275" y="3284538"/>
          <p14:tracePt t="110899" x="998538" y="3284538"/>
          <p14:tracePt t="110915" x="981075" y="3284538"/>
          <p14:tracePt t="110915" x="973138" y="3284538"/>
          <p14:tracePt t="110931" x="955675" y="3284538"/>
          <p14:tracePt t="110932" x="938213" y="3284538"/>
          <p14:tracePt t="110948" x="930275" y="3284538"/>
          <p14:tracePt t="110949" x="912813" y="3284538"/>
          <p14:tracePt t="110966" x="887413" y="3284538"/>
          <p14:tracePt t="110966" x="869950" y="3284538"/>
          <p14:tracePt t="110981" x="836613" y="3284538"/>
          <p14:tracePt t="110982" x="801688" y="3284538"/>
          <p14:tracePt t="110998" x="784225" y="3284538"/>
          <p14:tracePt t="110998" x="758825" y="3292475"/>
          <p14:tracePt t="111015" x="750888" y="3292475"/>
          <p14:tracePt t="111015" x="733425" y="3300413"/>
          <p14:tracePt t="111032" x="715963" y="3300413"/>
          <p14:tracePt t="111033" x="700088" y="3309938"/>
          <p14:tracePt t="111048" x="690563" y="3309938"/>
          <p14:tracePt t="111048" x="665163" y="3309938"/>
          <p14:tracePt t="111065" x="657225" y="3327400"/>
          <p14:tracePt t="111065" x="647700" y="3327400"/>
          <p14:tracePt t="111081" x="631825" y="3335338"/>
          <p14:tracePt t="111082" x="622300" y="3343275"/>
          <p14:tracePt t="111099" x="604838" y="3352800"/>
          <p14:tracePt t="111100" x="588963" y="3368675"/>
          <p14:tracePt t="111115" x="588963" y="3378200"/>
          <p14:tracePt t="111116" x="571500" y="3386138"/>
          <p14:tracePt t="111131" x="563563" y="3403600"/>
          <p14:tracePt t="111148" x="554038" y="3403600"/>
          <p14:tracePt t="111165" x="554038" y="3411538"/>
          <p14:tracePt t="111166" x="538163" y="3436938"/>
          <p14:tracePt t="111181" x="528638" y="3454400"/>
          <p14:tracePt t="111198" x="520700" y="3471863"/>
          <p14:tracePt t="111198" x="520700" y="3489325"/>
          <p14:tracePt t="111215" x="511175" y="3497263"/>
          <p14:tracePt t="111215" x="503238" y="3514725"/>
          <p14:tracePt t="111233" x="503238" y="3540125"/>
          <p14:tracePt t="111249" x="503238" y="3548063"/>
          <p14:tracePt t="111265" x="503238" y="3565525"/>
          <p14:tracePt t="111265" x="503238" y="3590925"/>
          <p14:tracePt t="111281" x="503238" y="3608388"/>
          <p14:tracePt t="111299" x="503238" y="3616325"/>
          <p14:tracePt t="111299" x="511175" y="3651250"/>
          <p14:tracePt t="111315" x="528638" y="3667125"/>
          <p14:tracePt t="111315" x="546100" y="3694113"/>
          <p14:tracePt t="111331" x="563563" y="3709988"/>
          <p14:tracePt t="111332" x="579438" y="3727450"/>
          <p14:tracePt t="111348" x="596900" y="3752850"/>
          <p14:tracePt t="111349" x="622300" y="3770313"/>
          <p14:tracePt t="111366" x="639763" y="3787775"/>
          <p14:tracePt t="111366" x="657225" y="3803650"/>
          <p14:tracePt t="111381" x="690563" y="3821113"/>
          <p14:tracePt t="111382" x="708025" y="3838575"/>
          <p14:tracePt t="111398" x="741363" y="3863975"/>
          <p14:tracePt t="111399" x="758825" y="3863975"/>
          <p14:tracePt t="111415" x="768350" y="3881438"/>
          <p14:tracePt t="111415" x="801688" y="3889375"/>
          <p14:tracePt t="111432" x="819150" y="3898900"/>
          <p14:tracePt t="111433" x="844550" y="3906838"/>
          <p14:tracePt t="111448" x="869950" y="3914775"/>
          <p14:tracePt t="111449" x="895350" y="3924300"/>
          <p14:tracePt t="111465" x="930275" y="3924300"/>
          <p14:tracePt t="111465" x="955675" y="3924300"/>
          <p14:tracePt t="111481" x="981075" y="3924300"/>
          <p14:tracePt t="111482" x="1006475" y="3924300"/>
          <p14:tracePt t="111499" x="1031875" y="3924300"/>
          <p14:tracePt t="111499" x="1066800" y="3924300"/>
          <p14:tracePt t="111515" x="1092200" y="3924300"/>
          <p14:tracePt t="111531" x="1117600" y="3914775"/>
          <p14:tracePt t="111532" x="1168400" y="3889375"/>
          <p14:tracePt t="111548" x="1211263" y="3871913"/>
          <p14:tracePt t="111549" x="1236663" y="3856038"/>
          <p14:tracePt t="111565" x="1262063" y="3846513"/>
          <p14:tracePt t="111566" x="1279525" y="3846513"/>
          <p14:tracePt t="111581" x="1296988" y="3838575"/>
          <p14:tracePt t="111582" x="1304925" y="3838575"/>
          <p14:tracePt t="111598" x="1304925" y="3830638"/>
          <p14:tracePt t="111598" x="1312863" y="3830638"/>
          <p14:tracePt t="111615" x="1322388" y="3830638"/>
          <p14:tracePt t="111632" x="1330325" y="3830638"/>
          <p14:tracePt t="111648" x="1339850" y="3821113"/>
          <p14:tracePt t="111649" x="1347788" y="3821113"/>
          <p14:tracePt t="111665" x="1355725" y="3821113"/>
          <p14:tracePt t="111681" x="1365250" y="3821113"/>
          <p14:tracePt t="111699" x="1373188" y="3821113"/>
          <p14:tracePt t="111714" x="1390650" y="3821113"/>
          <p14:tracePt t="111731" x="1398588" y="3813175"/>
          <p14:tracePt t="111732" x="1433513" y="3803650"/>
          <p14:tracePt t="111748" x="1449388" y="3795713"/>
          <p14:tracePt t="111748" x="1466850" y="3778250"/>
          <p14:tracePt t="111765" x="1484313" y="3770313"/>
          <p14:tracePt t="111781" x="1492250" y="3762375"/>
          <p14:tracePt t="111798" x="1492250" y="3752850"/>
          <p14:tracePt t="111814" x="1501775" y="3752850"/>
          <p14:tracePt t="111832" x="1509713" y="3744913"/>
          <p14:tracePt t="111848" x="1517650" y="3727450"/>
          <p14:tracePt t="111864" x="1527175" y="3719513"/>
          <p14:tracePt t="111865" x="1535113" y="3709988"/>
          <p14:tracePt t="111881" x="1544638" y="3702050"/>
          <p14:tracePt t="111882" x="1552575" y="3702050"/>
          <p14:tracePt t="111899" x="1560513" y="3694113"/>
          <p14:tracePt t="111899" x="1560513" y="3684588"/>
          <p14:tracePt t="111914" x="1570038" y="3684588"/>
          <p14:tracePt t="111915" x="1577975" y="3676650"/>
          <p14:tracePt t="111931" x="1585913" y="3676650"/>
          <p14:tracePt t="111932" x="1585913" y="3667125"/>
          <p14:tracePt t="111948" x="1603375" y="3659188"/>
          <p14:tracePt t="111948" x="1620838" y="3641725"/>
          <p14:tracePt t="111965" x="1628775" y="3641725"/>
          <p14:tracePt t="111966" x="1638300" y="3625850"/>
          <p14:tracePt t="111981" x="1646238" y="3616325"/>
          <p14:tracePt t="111998" x="1654175" y="3608388"/>
          <p14:tracePt t="111998" x="1654175" y="3598863"/>
          <p14:tracePt t="112014" x="1663700" y="3590925"/>
          <p14:tracePt t="112032" x="1671638" y="3573463"/>
          <p14:tracePt t="112048" x="1671638" y="3565525"/>
          <p14:tracePt t="112064" x="1671638" y="3557588"/>
          <p14:tracePt t="112081" x="1671638" y="3548063"/>
          <p14:tracePt t="112099" x="1671638" y="3540125"/>
          <p14:tracePt t="112114" x="1671638" y="3522663"/>
          <p14:tracePt t="112115" x="1671638" y="3514725"/>
          <p14:tracePt t="112131" x="1671638" y="3497263"/>
          <p14:tracePt t="112148" x="1671638" y="3479800"/>
          <p14:tracePt t="112165" x="1654175" y="3479800"/>
          <p14:tracePt t="112166" x="1654175" y="3471863"/>
          <p14:tracePt t="112181" x="1646238" y="3471863"/>
          <p14:tracePt t="112198" x="1638300" y="3462338"/>
          <p14:tracePt t="112198" x="1620838" y="3454400"/>
          <p14:tracePt t="112214" x="1612900" y="3454400"/>
          <p14:tracePt t="112215" x="1595438" y="3436938"/>
          <p14:tracePt t="112233" x="1570038" y="3429000"/>
          <p14:tracePt t="112248" x="1544638" y="3421063"/>
          <p14:tracePt t="112249" x="1517650" y="3411538"/>
          <p14:tracePt t="112264" x="1501775" y="3411538"/>
          <p14:tracePt t="112265" x="1484313" y="3403600"/>
          <p14:tracePt t="112281" x="1466850" y="3403600"/>
          <p14:tracePt t="112298" x="1449388" y="3403600"/>
          <p14:tracePt t="112299" x="1441450" y="3395663"/>
          <p14:tracePt t="112314" x="1433513" y="3395663"/>
          <p14:tracePt t="112315" x="1423988" y="3395663"/>
          <p14:tracePt t="112331" x="1416050" y="3395663"/>
          <p14:tracePt t="112365" x="1408113" y="3395663"/>
          <p14:tracePt t="112381" x="1398588" y="3395663"/>
          <p14:tracePt t="112398" x="1390650" y="3395663"/>
          <p14:tracePt t="112414" x="1373188" y="3395663"/>
          <p14:tracePt t="112432" x="1365250" y="3395663"/>
          <p14:tracePt t="112448" x="1355725" y="3395663"/>
          <p14:tracePt t="112448" x="1347788" y="3395663"/>
          <p14:tracePt t="112464" x="1339850" y="3395663"/>
          <p14:tracePt t="112481" x="1330325" y="3395663"/>
          <p14:tracePt t="112498" x="1322388" y="3395663"/>
          <p14:tracePt t="112514" x="1322388" y="3403600"/>
          <p14:tracePt t="112531" x="1312863" y="3411538"/>
          <p14:tracePt t="112531" x="1304925" y="3421063"/>
          <p14:tracePt t="112548" x="1287463" y="3436938"/>
          <p14:tracePt t="112548" x="1287463" y="3446463"/>
          <p14:tracePt t="112565" x="1279525" y="3454400"/>
          <p14:tracePt t="112566" x="1271588" y="3471863"/>
          <p14:tracePt t="112581" x="1262063" y="3489325"/>
          <p14:tracePt t="112582" x="1262063" y="3497263"/>
          <p14:tracePt t="112598" x="1262063" y="3522663"/>
          <p14:tracePt t="112598" x="1262063" y="3540125"/>
          <p14:tracePt t="112614" x="1254125" y="3548063"/>
          <p14:tracePt t="112615" x="1254125" y="3565525"/>
          <p14:tracePt t="112632" x="1254125" y="3590925"/>
          <p14:tracePt t="112632" x="1254125" y="3598863"/>
          <p14:tracePt t="112648" x="1254125" y="3608388"/>
          <p14:tracePt t="112649" x="1254125" y="3616325"/>
          <p14:tracePt t="112664" x="1254125" y="3633788"/>
          <p14:tracePt t="112681" x="1254125" y="3641725"/>
          <p14:tracePt t="112698" x="1254125" y="3651250"/>
          <p14:tracePt t="112699" x="1254125" y="3659188"/>
          <p14:tracePt t="112714" x="1262063" y="3659188"/>
          <p14:tracePt t="112731" x="1262063" y="3667125"/>
          <p14:tracePt t="112747" x="1271588" y="3667125"/>
          <p14:tracePt t="112748" x="1271588" y="3676650"/>
          <p14:tracePt t="112765" x="1279525" y="3684588"/>
          <p14:tracePt t="112766" x="1287463" y="3694113"/>
          <p14:tracePt t="112781" x="1296988" y="3702050"/>
          <p14:tracePt t="112782" x="1304925" y="3709988"/>
          <p14:tracePt t="112798" x="1322388" y="3719513"/>
          <p14:tracePt t="112814" x="1330325" y="3735388"/>
          <p14:tracePt t="112815" x="1347788" y="3735388"/>
          <p14:tracePt t="112832" x="1365250" y="3744913"/>
          <p14:tracePt t="112848" x="1373188" y="3752850"/>
          <p14:tracePt t="112848" x="1381125" y="3752850"/>
          <p14:tracePt t="112864" x="1390650" y="3752850"/>
          <p14:tracePt t="112865" x="1398588" y="3752850"/>
          <p14:tracePt t="112881" x="1408113" y="3752850"/>
          <p14:tracePt t="112898" x="1416050" y="3752850"/>
          <p14:tracePt t="112899" x="1433513" y="3752850"/>
          <p14:tracePt t="112914" x="1441450" y="3744913"/>
          <p14:tracePt t="112915" x="1466850" y="3744913"/>
          <p14:tracePt t="112931" x="1492250" y="3735388"/>
          <p14:tracePt t="112931" x="1527175" y="3719513"/>
          <p14:tracePt t="112947" x="1544638" y="3719513"/>
          <p14:tracePt t="112948" x="1552575" y="3709988"/>
          <p14:tracePt t="112965" x="1570038" y="3702050"/>
          <p14:tracePt t="112965" x="1577975" y="3702050"/>
          <p14:tracePt t="112981" x="1585913" y="3702050"/>
          <p14:tracePt t="112982" x="1585913" y="3694113"/>
          <p14:tracePt t="112997" x="1595438" y="3694113"/>
          <p14:tracePt t="113014" x="1595438" y="3684588"/>
          <p14:tracePt t="113032" x="1603375" y="3684588"/>
          <p14:tracePt t="113047" x="1612900" y="3676650"/>
          <p14:tracePt t="113048" x="1620838" y="3676650"/>
          <p14:tracePt t="113064" x="1620838" y="3667125"/>
          <p14:tracePt t="113081" x="1628775" y="3659188"/>
          <p14:tracePt t="113219" x="1620838" y="3659188"/>
          <p14:tracePt t="113227" x="1603375" y="3659188"/>
          <p14:tracePt t="113235" x="1577975" y="3659188"/>
          <p14:tracePt t="113247" x="1560513" y="3659188"/>
          <p14:tracePt t="113264" x="1544638" y="3667125"/>
          <p14:tracePt t="113264" x="1527175" y="3667125"/>
          <p14:tracePt t="113281" x="1509713" y="3676650"/>
          <p14:tracePt t="113282" x="1484313" y="3684588"/>
          <p14:tracePt t="113298" x="1458913" y="3684588"/>
          <p14:tracePt t="113299" x="1433513" y="3684588"/>
          <p14:tracePt t="113314" x="1416050" y="3694113"/>
          <p14:tracePt t="113331" x="1373188" y="3694113"/>
          <p14:tracePt t="113332" x="1330325" y="3702050"/>
          <p14:tracePt t="113347" x="1312863" y="3702050"/>
          <p14:tracePt t="113348" x="1304925" y="3702050"/>
          <p14:tracePt t="113365" x="1287463" y="3702050"/>
          <p14:tracePt t="113381" x="1279525" y="3709988"/>
          <p14:tracePt t="113381" x="1271588" y="3709988"/>
          <p14:tracePt t="113397" x="1262063" y="3709988"/>
          <p14:tracePt t="113414" x="1254125" y="3709988"/>
          <p14:tracePt t="113415" x="1236663" y="3709988"/>
          <p14:tracePt t="113432" x="1219200" y="3709988"/>
          <p14:tracePt t="113448" x="1203325" y="3709988"/>
          <p14:tracePt t="113448" x="1135063" y="3709988"/>
          <p14:tracePt t="113464" x="1125538" y="3709988"/>
          <p14:tracePt t="113481" x="1117600" y="3709988"/>
          <p14:tracePt t="113481" x="1092200" y="3709988"/>
          <p14:tracePt t="113498" x="1082675" y="3709988"/>
          <p14:tracePt t="113514" x="1074738" y="3709988"/>
          <p14:tracePt t="113531" x="1066800" y="3709988"/>
          <p14:tracePt t="113531" x="1057275" y="3719513"/>
          <p14:tracePt t="113565" x="1049338" y="3719513"/>
          <p14:tracePt t="113587" x="1041400" y="3719513"/>
          <p14:tracePt t="113619" x="1031875" y="3719513"/>
          <p14:tracePt t="113727" x="1031875" y="3727450"/>
          <p14:tracePt t="113788" x="1041400" y="3727450"/>
          <p14:tracePt t="113788" x="0" y="0"/>
        </p14:tracePtLst>
        <p14:tracePtLst>
          <p14:tracePt t="123340" x="2141538" y="4298950"/>
          <p14:tracePt t="123347" x="2132013" y="4291013"/>
          <p14:tracePt t="123361" x="2124075" y="4273550"/>
          <p14:tracePt t="123378" x="2106613" y="4256088"/>
          <p14:tracePt t="123394" x="2098675" y="4248150"/>
          <p14:tracePt t="123395" x="2081213" y="4230688"/>
          <p14:tracePt t="123421" x="2073275" y="4230688"/>
          <p14:tracePt t="123428" x="2073275" y="4222750"/>
          <p14:tracePt t="123450" x="2063750" y="4222750"/>
          <p14:tracePt t="123471" x="2055813" y="4213225"/>
          <p14:tracePt t="123495" x="2047875" y="4213225"/>
          <p14:tracePt t="123520" x="2038350" y="4205288"/>
          <p14:tracePt t="123521" x="2020888" y="4197350"/>
          <p14:tracePt t="123528" x="2005013" y="4187825"/>
          <p14:tracePt t="123550" x="1995488" y="4179888"/>
          <p14:tracePt t="123551" x="1962150" y="4170363"/>
          <p14:tracePt t="123562" x="1952625" y="4162425"/>
          <p14:tracePt t="123590" x="1936750" y="4162425"/>
          <p14:tracePt t="123591" x="1893888" y="4154488"/>
          <p14:tracePt t="123620" x="1868488" y="4154488"/>
          <p14:tracePt t="123621" x="1808163" y="4144963"/>
          <p14:tracePt t="123629" x="1782763" y="4144963"/>
          <p14:tracePt t="123650" x="1747838" y="4144963"/>
          <p14:tracePt t="123661" x="1681163" y="4144963"/>
          <p14:tracePt t="123661" x="1646238" y="4144963"/>
          <p14:tracePt t="123690" x="1620838" y="4144963"/>
          <p14:tracePt t="123695" x="1544638" y="4144963"/>
          <p14:tracePt t="123720" x="1527175" y="4144963"/>
          <p14:tracePt t="123728" x="1484313" y="4144963"/>
          <p14:tracePt t="123728" x="1476375" y="4144963"/>
          <p14:tracePt t="123750" x="1441450" y="4144963"/>
          <p14:tracePt t="123762" x="1365250" y="4162425"/>
          <p14:tracePt t="123762" x="1355725" y="4162425"/>
          <p14:tracePt t="123790" x="1312863" y="4170363"/>
          <p14:tracePt t="123791" x="1193800" y="4170363"/>
          <p14:tracePt t="123820" x="1150938" y="4170363"/>
          <p14:tracePt t="123821" x="1066800" y="4170363"/>
          <p14:tracePt t="123828" x="1041400" y="4170363"/>
          <p14:tracePt t="123850" x="1006475" y="4170363"/>
          <p14:tracePt t="123851" x="973138" y="4170363"/>
          <p14:tracePt t="123861" x="955675" y="4170363"/>
          <p14:tracePt t="123890" x="938213" y="4170363"/>
          <p14:tracePt t="123891" x="827088" y="4170363"/>
          <p14:tracePt t="123920" x="793750" y="4170363"/>
          <p14:tracePt t="123921" x="708025" y="4170363"/>
          <p14:tracePt t="123928" x="665163" y="4179888"/>
          <p14:tracePt t="123950" x="639763" y="4179888"/>
          <p14:tracePt t="123951" x="596900" y="4187825"/>
          <p14:tracePt t="123962" x="579438" y="4187825"/>
          <p14:tracePt t="123990" x="563563" y="4187825"/>
          <p14:tracePt t="123991" x="520700" y="4197350"/>
          <p14:tracePt t="124020" x="503238" y="4197350"/>
          <p14:tracePt t="124021" x="442913" y="4205288"/>
          <p14:tracePt t="124028" x="427038" y="4205288"/>
          <p14:tracePt t="124050" x="401638" y="4205288"/>
          <p14:tracePt t="124061" x="374650" y="4213225"/>
          <p14:tracePt t="124061" x="358775" y="4213225"/>
          <p14:tracePt t="124090" x="341313" y="4222750"/>
          <p14:tracePt t="124091" x="315913" y="4230688"/>
          <p14:tracePt t="124120" x="306388" y="4230688"/>
          <p14:tracePt t="124121" x="290513" y="4238625"/>
          <p14:tracePt t="124127" x="290513" y="4248150"/>
          <p14:tracePt t="124150" x="290513" y="4256088"/>
          <p14:tracePt t="124151" x="280988" y="4273550"/>
          <p14:tracePt t="124162" x="280988" y="4281488"/>
          <p14:tracePt t="124184" x="273050" y="4306888"/>
          <p14:tracePt t="124185" x="265113" y="4341813"/>
          <p14:tracePt t="124194" x="265113" y="4359275"/>
          <p14:tracePt t="124224" x="265113" y="4375150"/>
          <p14:tracePt t="124225" x="273050" y="4427538"/>
          <p14:tracePt t="124229" x="280988" y="4470400"/>
          <p14:tracePt t="124254" x="298450" y="4486275"/>
          <p14:tracePt t="124255" x="333375" y="4529138"/>
          <p14:tracePt t="124261" x="349250" y="4554538"/>
          <p14:tracePt t="124284" x="374650" y="4572000"/>
          <p14:tracePt t="124285" x="401638" y="4605338"/>
          <p14:tracePt t="124295" x="427038" y="4622800"/>
          <p14:tracePt t="124324" x="442913" y="4632325"/>
          <p14:tracePt t="124325" x="511175" y="4673600"/>
          <p14:tracePt t="124356" x="528638" y="4683125"/>
          <p14:tracePt t="124357" x="631825" y="4683125"/>
          <p14:tracePt t="124386" x="647700" y="4683125"/>
          <p14:tracePt t="124394" x="750888" y="4683125"/>
          <p14:tracePt t="124416" x="784225" y="4683125"/>
          <p14:tracePt t="124428" x="852488" y="4683125"/>
          <p14:tracePt t="124429" x="912813" y="4683125"/>
          <p14:tracePt t="124456" x="955675" y="4683125"/>
          <p14:tracePt t="124457" x="1014413" y="4683125"/>
          <p14:tracePt t="124461" x="1049338" y="4683125"/>
          <p14:tracePt t="124486" x="1082675" y="4683125"/>
          <p14:tracePt t="124487" x="1168400" y="4683125"/>
          <p14:tracePt t="124495" x="1203325" y="4673600"/>
          <p14:tracePt t="124516" x="1228725" y="4673600"/>
          <p14:tracePt t="124517" x="1271588" y="4665663"/>
          <p14:tracePt t="124527" x="1287463" y="4665663"/>
          <p14:tracePt t="124556" x="1304925" y="4657725"/>
          <p14:tracePt t="124557" x="1381125" y="4648200"/>
          <p14:tracePt t="124563" x="1390650" y="4648200"/>
          <p14:tracePt t="124586" x="1408113" y="4640263"/>
          <p14:tracePt t="124587" x="1476375" y="4632325"/>
          <p14:tracePt t="124616" x="1501775" y="4622800"/>
          <p14:tracePt t="124617" x="1552575" y="4614863"/>
          <p14:tracePt t="124628" x="1570038" y="4614863"/>
          <p14:tracePt t="124629" x="1595438" y="4614863"/>
          <p14:tracePt t="124656" x="1612900" y="4605338"/>
          <p14:tracePt t="124657" x="1646238" y="4597400"/>
          <p14:tracePt t="124661" x="1671638" y="4597400"/>
          <p14:tracePt t="124686" x="1697038" y="4597400"/>
          <p14:tracePt t="124695" x="1714500" y="4589463"/>
          <p14:tracePt t="124695" x="1731963" y="4589463"/>
          <p14:tracePt t="124716" x="1739900" y="4589463"/>
          <p14:tracePt t="124727" x="1765300" y="4579938"/>
          <p14:tracePt t="124728" x="1774825" y="4579938"/>
          <p14:tracePt t="124756" x="1782763" y="4579938"/>
          <p14:tracePt t="124757" x="1816100" y="4564063"/>
          <p14:tracePt t="124786" x="1825625" y="4564063"/>
          <p14:tracePt t="124787" x="1868488" y="4546600"/>
          <p14:tracePt t="124816" x="1876425" y="4538663"/>
          <p14:tracePt t="124817" x="1911350" y="4529138"/>
          <p14:tracePt t="124828" x="1919288" y="4529138"/>
          <p14:tracePt t="124829" x="1936750" y="4521200"/>
          <p14:tracePt t="124856" x="1944688" y="4521200"/>
          <p14:tracePt t="124857" x="1979613" y="4511675"/>
          <p14:tracePt t="124861" x="1995488" y="4503738"/>
          <p14:tracePt t="124886" x="2005013" y="4503738"/>
          <p14:tracePt t="124887" x="2020888" y="4495800"/>
          <p14:tracePt t="124895" x="2030413" y="4495800"/>
          <p14:tracePt t="124916" x="2038350" y="4495800"/>
          <p14:tracePt t="124927" x="2038350" y="4486275"/>
          <p14:tracePt t="124956" x="2047875" y="4486275"/>
          <p14:tracePt t="124961" x="2063750" y="4486275"/>
          <p14:tracePt t="124986" x="2073275" y="4486275"/>
          <p14:tracePt t="124994" x="2089150" y="4478338"/>
          <p14:tracePt t="125016" x="2106613" y="4478338"/>
          <p14:tracePt t="125017" x="2106613" y="4470400"/>
          <p14:tracePt t="125028" x="2116138" y="4470400"/>
          <p14:tracePt t="125029" x="2124075" y="4460875"/>
          <p14:tracePt t="125056" x="2132013" y="4460875"/>
          <p14:tracePt t="125057" x="2141538" y="4452938"/>
          <p14:tracePt t="125086" x="2149475" y="4452938"/>
          <p14:tracePt t="125087" x="2157413" y="4435475"/>
          <p14:tracePt t="125095" x="2166938" y="4427538"/>
          <p14:tracePt t="125117" x="2166938" y="4418013"/>
          <p14:tracePt t="125118" x="2166938" y="4410075"/>
          <p14:tracePt t="125127" x="2166938" y="4402138"/>
          <p14:tracePt t="125157" x="2166938" y="4392613"/>
          <p14:tracePt t="125161" x="2166938" y="4384675"/>
          <p14:tracePt t="125189" x="2166938" y="4375150"/>
          <p14:tracePt t="125190" x="2149475" y="4367213"/>
          <p14:tracePt t="125219" x="2149475" y="4359275"/>
          <p14:tracePt t="125220" x="2116138" y="4333875"/>
          <p14:tracePt t="125229" x="2106613" y="4324350"/>
          <p14:tracePt t="125249" x="2106613" y="4316413"/>
          <p14:tracePt t="125250" x="2089150" y="4306888"/>
          <p14:tracePt t="125261" x="2081213" y="4298950"/>
          <p14:tracePt t="125261" x="2063750" y="4281488"/>
          <p14:tracePt t="125289" x="2047875" y="4281488"/>
          <p14:tracePt t="125290" x="1987550" y="4256088"/>
          <p14:tracePt t="125295" x="1944688" y="4238625"/>
          <p14:tracePt t="125319" x="1901825" y="4222750"/>
          <p14:tracePt t="125320" x="1816100" y="4213225"/>
          <p14:tracePt t="125327" x="1790700" y="4213225"/>
          <p14:tracePt t="125351" x="1747838" y="4205288"/>
          <p14:tracePt t="125352" x="1663700" y="4197350"/>
          <p14:tracePt t="125361" x="1612900" y="4187825"/>
          <p14:tracePt t="125391" x="1570038" y="4187825"/>
          <p14:tracePt t="125394" x="1423988" y="4179888"/>
          <p14:tracePt t="125421" x="1373188" y="4179888"/>
          <p14:tracePt t="125428" x="1228725" y="4179888"/>
          <p14:tracePt t="125428" x="1185863" y="4179888"/>
          <p14:tracePt t="125451" x="1150938" y="4179888"/>
          <p14:tracePt t="125452" x="1057275" y="4179888"/>
          <p14:tracePt t="125460" x="1006475" y="4179888"/>
          <p14:tracePt t="125481" x="973138" y="4179888"/>
          <p14:tracePt t="125482" x="938213" y="4179888"/>
          <p14:tracePt t="125495" x="895350" y="4179888"/>
          <p14:tracePt t="125521" x="862013" y="4179888"/>
          <p14:tracePt t="125522" x="750888" y="4179888"/>
          <p14:tracePt t="125527" x="715963" y="4179888"/>
          <p14:tracePt t="125551" x="708025" y="4179888"/>
          <p14:tracePt t="125552" x="657225" y="4179888"/>
          <p14:tracePt t="125561" x="631825" y="4179888"/>
          <p14:tracePt t="125591" x="614363" y="4179888"/>
          <p14:tracePt t="125592" x="571500" y="4197350"/>
          <p14:tracePt t="125621" x="554038" y="4197350"/>
          <p14:tracePt t="125622" x="485775" y="4205288"/>
          <p14:tracePt t="125628" x="460375" y="4213225"/>
          <p14:tracePt t="125651" x="452438" y="4213225"/>
          <p14:tracePt t="125660" x="417513" y="4230688"/>
          <p14:tracePt t="125681" x="401638" y="4230688"/>
          <p14:tracePt t="125694" x="401638" y="4238625"/>
          <p14:tracePt t="125695" x="392113" y="4256088"/>
          <p14:tracePt t="125721" x="392113" y="4265613"/>
          <p14:tracePt t="125722" x="384175" y="4298950"/>
          <p14:tracePt t="125727" x="384175" y="4324350"/>
          <p14:tracePt t="125751" x="384175" y="4341813"/>
          <p14:tracePt t="125761" x="384175" y="4375150"/>
          <p14:tracePt t="125761" x="392113" y="4402138"/>
          <p14:tracePt t="125791" x="409575" y="4427538"/>
          <p14:tracePt t="125792" x="477838" y="4503738"/>
          <p14:tracePt t="125821" x="511175" y="4538663"/>
          <p14:tracePt t="125822" x="571500" y="4579938"/>
          <p14:tracePt t="125828" x="596900" y="4589463"/>
          <p14:tracePt t="125851" x="614363" y="4605338"/>
          <p14:tracePt t="125851" x="682625" y="4614863"/>
          <p14:tracePt t="125860" x="708025" y="4632325"/>
          <p14:tracePt t="125891" x="758825" y="4640263"/>
          <p14:tracePt t="125892" x="852488" y="4648200"/>
          <p14:tracePt t="125921" x="877888" y="4648200"/>
          <p14:tracePt t="125922" x="946150" y="4648200"/>
          <p14:tracePt t="125927" x="981075" y="4648200"/>
          <p14:tracePt t="125951" x="1014413" y="4648200"/>
          <p14:tracePt t="125952" x="1100138" y="4648200"/>
          <p14:tracePt t="125961" x="1143000" y="4648200"/>
          <p14:tracePt t="125991" x="1193800" y="4648200"/>
          <p14:tracePt t="125992" x="1312863" y="4648200"/>
          <p14:tracePt t="126021" x="1347788" y="4648200"/>
          <p14:tracePt t="126022" x="1458913" y="4648200"/>
          <p14:tracePt t="126028" x="1492250" y="4648200"/>
          <p14:tracePt t="126051" x="1527175" y="4648200"/>
          <p14:tracePt t="126052" x="1585913" y="4648200"/>
          <p14:tracePt t="126060" x="1612900" y="4648200"/>
          <p14:tracePt t="126081" x="1620838" y="4648200"/>
          <p14:tracePt t="126082" x="1628775" y="4648200"/>
          <p14:tracePt t="126094" x="1646238" y="4648200"/>
          <p14:tracePt t="126095" x="1663700" y="4640263"/>
          <p14:tracePt t="126121" x="1671638" y="4640263"/>
          <p14:tracePt t="126122" x="1714500" y="4632325"/>
          <p14:tracePt t="126127" x="1747838" y="4622800"/>
          <p14:tracePt t="126151" x="1765300" y="4605338"/>
          <p14:tracePt t="126152" x="1808163" y="4605338"/>
          <p14:tracePt t="126161" x="1825625" y="4597400"/>
          <p14:tracePt t="126184" x="1843088" y="4597400"/>
          <p14:tracePt t="126185" x="1868488" y="4589463"/>
          <p14:tracePt t="126224" x="1884363" y="4589463"/>
          <p14:tracePt t="126225" x="1927225" y="4572000"/>
          <p14:tracePt t="126228" x="1952625" y="4572000"/>
          <p14:tracePt t="126254" x="1970088" y="4564063"/>
          <p14:tracePt t="126255" x="1995488" y="4564063"/>
          <p14:tracePt t="126260" x="2020888" y="4564063"/>
          <p14:tracePt t="126284" x="2047875" y="4564063"/>
          <p14:tracePt t="126285" x="2073275" y="4554538"/>
          <p14:tracePt t="126294" x="2089150" y="4554538"/>
          <p14:tracePt t="126324" x="2098675" y="4554538"/>
          <p14:tracePt t="126327" x="2116138" y="4546600"/>
          <p14:tracePt t="126356" x="2132013" y="4546600"/>
          <p14:tracePt t="126361" x="2149475" y="4546600"/>
          <p14:tracePt t="126386" x="2157413" y="4538663"/>
          <p14:tracePt t="126523" x="2157413" y="4521200"/>
          <p14:tracePt t="126531" x="2157413" y="4511675"/>
          <p14:tracePt t="126539" x="2157413" y="4503738"/>
          <p14:tracePt t="126539" x="0" y="0"/>
        </p14:tracePtLst>
        <p14:tracePtLst>
          <p14:tracePt t="128740" x="2278063" y="4486275"/>
          <p14:tracePt t="128755" x="2286000" y="4486275"/>
          <p14:tracePt t="128771" x="2303463" y="4486275"/>
          <p14:tracePt t="128793" x="2311400" y="4486275"/>
          <p14:tracePt t="128820" x="2319338" y="4486275"/>
          <p14:tracePt t="128820" x="2362200" y="4486275"/>
          <p14:tracePt t="128849" x="2379663" y="4486275"/>
          <p14:tracePt t="128850" x="2422525" y="4495800"/>
          <p14:tracePt t="128859" x="2455863" y="4503738"/>
          <p14:tracePt t="128860" x="2490788" y="4503738"/>
          <p14:tracePt t="128890" x="2524125" y="4503738"/>
          <p14:tracePt t="128891" x="2609850" y="4521200"/>
          <p14:tracePt t="128893" x="2635250" y="4521200"/>
          <p14:tracePt t="128926" x="2660650" y="4529138"/>
          <p14:tracePt t="128927" x="2781300" y="4546600"/>
          <p14:tracePt t="128948" x="2814638" y="4546600"/>
          <p14:tracePt t="128949" x="2917825" y="4564063"/>
          <p14:tracePt t="128960" x="2976563" y="4564063"/>
          <p14:tracePt t="128988" x="3027363" y="4572000"/>
          <p14:tracePt t="128989" x="3181350" y="4579938"/>
          <p14:tracePt t="129018" x="3216275" y="4589463"/>
          <p14:tracePt t="129019" x="3292475" y="4589463"/>
          <p14:tracePt t="129027" x="3309938" y="4597400"/>
          <p14:tracePt t="129048" x="3335338" y="4597400"/>
          <p14:tracePt t="129059" x="3352800" y="4597400"/>
          <p14:tracePt t="129060" x="3403600" y="4597400"/>
          <p14:tracePt t="129088" x="3436938" y="4597400"/>
          <p14:tracePt t="129089" x="3497263" y="4597400"/>
          <p14:tracePt t="129093" x="3548063" y="4597400"/>
          <p14:tracePt t="129119" x="3598863" y="4597400"/>
          <p14:tracePt t="129120" x="3651250" y="4597400"/>
          <p14:tracePt t="129126" x="3676650" y="4597400"/>
          <p14:tracePt t="129149" x="3702050" y="4597400"/>
          <p14:tracePt t="129150" x="3727450" y="4597400"/>
          <p14:tracePt t="129160" x="3752850" y="4597400"/>
          <p14:tracePt t="129184" x="3778250" y="4597400"/>
          <p14:tracePt t="129185" x="3830638" y="4597400"/>
          <p14:tracePt t="129193" x="3856038" y="4597400"/>
          <p14:tracePt t="129214" x="3881438" y="4589463"/>
          <p14:tracePt t="129215" x="3914775" y="4572000"/>
          <p14:tracePt t="129227" x="3924300" y="4572000"/>
          <p14:tracePt t="129227" x="3940175" y="4564063"/>
          <p14:tracePt t="129254" x="3940175" y="4554538"/>
          <p14:tracePt t="129255" x="3957638" y="4546600"/>
          <p14:tracePt t="129259" x="3967163" y="4546600"/>
          <p14:tracePt t="129286" x="4017963" y="4521200"/>
          <p14:tracePt t="129294" x="4033838" y="4521200"/>
          <p14:tracePt t="129324" x="4060825" y="4511675"/>
          <p14:tracePt t="129325" x="4086225" y="4503738"/>
          <p14:tracePt t="129356" x="4094163" y="4503738"/>
          <p14:tracePt t="129379" x="4094163" y="4495800"/>
          <p14:tracePt t="129395" x="4094163" y="4486275"/>
          <p14:tracePt t="129416" x="4094163" y="4478338"/>
          <p14:tracePt t="129417" x="4094163" y="4470400"/>
          <p14:tracePt t="129427" x="4094163" y="4452938"/>
          <p14:tracePt t="129427" x="4094163" y="4427538"/>
          <p14:tracePt t="129456" x="4094163" y="4410075"/>
          <p14:tracePt t="129457" x="4076700" y="4384675"/>
          <p14:tracePt t="129459" x="4051300" y="4375150"/>
          <p14:tracePt t="129486" x="4043363" y="4359275"/>
          <p14:tracePt t="129487" x="4017963" y="4341813"/>
          <p14:tracePt t="129493" x="4008438" y="4333875"/>
          <p14:tracePt t="129516" x="4000500" y="4324350"/>
          <p14:tracePt t="129517" x="3975100" y="4316413"/>
          <p14:tracePt t="129526" x="3967163" y="4306888"/>
          <p14:tracePt t="129556" x="3957638" y="4298950"/>
          <p14:tracePt t="129557" x="3924300" y="4281488"/>
          <p14:tracePt t="129586" x="3914775" y="4281488"/>
          <p14:tracePt t="129587" x="3881438" y="4265613"/>
          <p14:tracePt t="129616" x="3856038" y="4256088"/>
          <p14:tracePt t="129617" x="3821113" y="4238625"/>
          <p14:tracePt t="129627" x="3787775" y="4238625"/>
          <p14:tracePt t="129627" x="3752850" y="4222750"/>
          <p14:tracePt t="129656" x="3719513" y="4213225"/>
          <p14:tracePt t="129659" x="3641725" y="4197350"/>
          <p14:tracePt t="129660" x="3608388" y="4197350"/>
          <p14:tracePt t="129686" x="3557588" y="4187825"/>
          <p14:tracePt t="129687" x="3462338" y="4170363"/>
          <p14:tracePt t="129693" x="3411538" y="4162425"/>
          <p14:tracePt t="129716" x="3360738" y="4162425"/>
          <p14:tracePt t="129726" x="3292475" y="4162425"/>
          <p14:tracePt t="129726" x="3267075" y="4162425"/>
          <p14:tracePt t="129756" x="3249613" y="4162425"/>
          <p14:tracePt t="129760" x="3148013" y="4162425"/>
          <p14:tracePt t="129786" x="3122613" y="4162425"/>
          <p14:tracePt t="129792" x="3044825" y="4162425"/>
          <p14:tracePt t="129816" x="3001963" y="4162425"/>
          <p14:tracePt t="129827" x="2943225" y="4162425"/>
          <p14:tracePt t="129827" x="2900363" y="4162425"/>
          <p14:tracePt t="129856" x="2874963" y="4162425"/>
          <p14:tracePt t="129857" x="2824163" y="4162425"/>
          <p14:tracePt t="129859" x="2789238" y="4162425"/>
          <p14:tracePt t="129886" x="2771775" y="4162425"/>
          <p14:tracePt t="129887" x="2720975" y="4162425"/>
          <p14:tracePt t="129893" x="2695575" y="4162425"/>
          <p14:tracePt t="129916" x="2678113" y="4162425"/>
          <p14:tracePt t="129917" x="2619375" y="4162425"/>
          <p14:tracePt t="129926" x="2584450" y="4170363"/>
          <p14:tracePt t="129956" x="2566988" y="4170363"/>
          <p14:tracePt t="129957" x="2524125" y="4170363"/>
          <p14:tracePt t="129986" x="2516188" y="4170363"/>
          <p14:tracePt t="129987" x="2482850" y="4179888"/>
          <p14:tracePt t="130016" x="2473325" y="4179888"/>
          <p14:tracePt t="130016" x="2430463" y="4187825"/>
          <p14:tracePt t="130027" x="2414588" y="4187825"/>
          <p14:tracePt t="130027" x="2397125" y="4187825"/>
          <p14:tracePt t="130056" x="2371725" y="4187825"/>
          <p14:tracePt t="130059" x="2328863" y="4197350"/>
          <p14:tracePt t="130059" x="2311400" y="4205288"/>
          <p14:tracePt t="130086" x="2303463" y="4205288"/>
          <p14:tracePt t="130087" x="2260600" y="4213225"/>
          <p14:tracePt t="130093" x="2252663" y="4213225"/>
          <p14:tracePt t="130116" x="2235200" y="4222750"/>
          <p14:tracePt t="130117" x="2200275" y="4230688"/>
          <p14:tracePt t="130126" x="2192338" y="4230688"/>
          <p14:tracePt t="130156" x="2174875" y="4238625"/>
          <p14:tracePt t="130160" x="2157413" y="4248150"/>
          <p14:tracePt t="130188" x="2149475" y="4256088"/>
          <p14:tracePt t="130189" x="2149475" y="4265613"/>
          <p14:tracePt t="130218" x="2141538" y="4273550"/>
          <p14:tracePt t="130219" x="2132013" y="4291013"/>
          <p14:tracePt t="130227" x="2132013" y="4298950"/>
          <p14:tracePt t="130248" x="2132013" y="4306888"/>
          <p14:tracePt t="130249" x="2132013" y="4316413"/>
          <p14:tracePt t="130259" x="2132013" y="4324350"/>
          <p14:tracePt t="130288" x="2132013" y="4341813"/>
          <p14:tracePt t="130293" x="2132013" y="4349750"/>
          <p14:tracePt t="130293" x="2132013" y="4359275"/>
          <p14:tracePt t="130318" x="2132013" y="4367213"/>
          <p14:tracePt t="130319" x="2132013" y="4392613"/>
          <p14:tracePt t="130326" x="2132013" y="4402138"/>
          <p14:tracePt t="130349" x="2157413" y="4418013"/>
          <p14:tracePt t="130350" x="2174875" y="4443413"/>
          <p14:tracePt t="130360" x="2184400" y="4452938"/>
          <p14:tracePt t="130389" x="2200275" y="4470400"/>
          <p14:tracePt t="130390" x="2243138" y="4495800"/>
          <p14:tracePt t="130419" x="2243138" y="4503738"/>
          <p14:tracePt t="130426" x="2293938" y="4521200"/>
          <p14:tracePt t="130427" x="2319338" y="4529138"/>
          <p14:tracePt t="130449" x="2328863" y="4538663"/>
          <p14:tracePt t="130450" x="2346325" y="4538663"/>
          <p14:tracePt t="130459" x="2362200" y="4546600"/>
          <p14:tracePt t="130460" x="2397125" y="4546600"/>
          <p14:tracePt t="130490" x="2414588" y="4554538"/>
          <p14:tracePt t="130490" x="2447925" y="4564063"/>
          <p14:tracePt t="130493" x="2473325" y="4564063"/>
          <p14:tracePt t="130519" x="2490788" y="4564063"/>
          <p14:tracePt t="130520" x="2533650" y="4572000"/>
          <p14:tracePt t="130525" x="2551113" y="4572000"/>
          <p14:tracePt t="130549" x="2576513" y="4572000"/>
          <p14:tracePt t="130550" x="2619375" y="4579938"/>
          <p14:tracePt t="130560" x="2644775" y="4579938"/>
          <p14:tracePt t="130589" x="2660650" y="4579938"/>
          <p14:tracePt t="130590" x="2720975" y="4579938"/>
          <p14:tracePt t="130619" x="2746375" y="4579938"/>
          <p14:tracePt t="130620" x="2824163" y="4579938"/>
          <p14:tracePt t="130649" x="2857500" y="4579938"/>
          <p14:tracePt t="130650" x="2951163" y="4579938"/>
          <p14:tracePt t="130659" x="3011488" y="4579938"/>
          <p14:tracePt t="130659" x="3044825" y="4579938"/>
          <p14:tracePt t="130689" x="3079750" y="4579938"/>
          <p14:tracePt t="130693" x="3148013" y="4579938"/>
          <p14:tracePt t="130693" x="3173413" y="4579938"/>
          <p14:tracePt t="130719" x="3190875" y="4579938"/>
          <p14:tracePt t="130720" x="3232150" y="4579938"/>
          <p14:tracePt t="130725" x="3259138" y="4572000"/>
          <p14:tracePt t="130749" x="3275013" y="4572000"/>
          <p14:tracePt t="130760" x="3327400" y="4572000"/>
          <p14:tracePt t="130760" x="3352800" y="4564063"/>
          <p14:tracePt t="130789" x="3378200" y="4564063"/>
          <p14:tracePt t="130790" x="3429000" y="4546600"/>
          <p14:tracePt t="130819" x="3436938" y="4546600"/>
          <p14:tracePt t="130820" x="3489325" y="4538663"/>
          <p14:tracePt t="130843" x="3497263" y="4538663"/>
          <p14:tracePt t="130843" x="3530600" y="4529138"/>
          <p14:tracePt t="130859" x="3548063" y="4529138"/>
          <p14:tracePt t="130860" x="3565525" y="4529138"/>
          <p14:tracePt t="130876" x="3582988" y="4529138"/>
          <p14:tracePt t="130876" x="3590925" y="4529138"/>
          <p14:tracePt t="130893" x="3598863" y="4529138"/>
          <p14:tracePt t="130919" x="3608388" y="4529138"/>
          <p14:tracePt t="130926" x="3641725" y="4529138"/>
          <p14:tracePt t="130949" x="3651250" y="4529138"/>
          <p14:tracePt t="130950" x="3667125" y="4529138"/>
          <p14:tracePt t="130960" x="3684588" y="4529138"/>
          <p14:tracePt t="130976" x="3694113" y="4529138"/>
          <p14:tracePt t="130976" x="3702050" y="4521200"/>
          <p14:tracePt t="130992" x="3727450" y="4521200"/>
          <p14:tracePt t="130993" x="3735388" y="4521200"/>
          <p14:tracePt t="131009" x="3744913" y="4521200"/>
          <p14:tracePt t="131010" x="3762375" y="4521200"/>
          <p14:tracePt t="131026" x="3787775" y="4511675"/>
          <p14:tracePt t="131027" x="3795713" y="4511675"/>
          <p14:tracePt t="131059" x="3803650" y="4511675"/>
          <p14:tracePt t="131059" x="3813175" y="4503738"/>
          <p14:tracePt t="131076" x="3821113" y="4503738"/>
          <p14:tracePt t="131076" x="3830638" y="4503738"/>
          <p14:tracePt t="131093" x="3838575" y="4495800"/>
          <p14:tracePt t="131109" x="3846513" y="4495800"/>
          <p14:tracePt t="131110" x="3846513" y="4486275"/>
          <p14:tracePt t="131126" x="3856038" y="4486275"/>
          <p14:tracePt t="131126" x="3856038" y="4478338"/>
          <p14:tracePt t="131160" x="3863975" y="4470400"/>
          <p14:tracePt t="131176" x="3871913" y="4460875"/>
          <p14:tracePt t="131192" x="3871913" y="4452938"/>
          <p14:tracePt t="131209" x="3871913" y="4443413"/>
          <p14:tracePt t="131209" x="3871913" y="4435475"/>
          <p14:tracePt t="131227" x="3881438" y="4427538"/>
          <p14:tracePt t="131243" x="3881438" y="4418013"/>
          <p14:tracePt t="131283" x="3881438" y="4410075"/>
          <p14:tracePt t="131307" x="3881438" y="4402138"/>
          <p14:tracePt t="131323" x="3881438" y="4392613"/>
          <p14:tracePt t="131331" x="3881438" y="4384675"/>
          <p14:tracePt t="131339" x="3871913" y="4384675"/>
          <p14:tracePt t="131347" x="3863975" y="4367213"/>
          <p14:tracePt t="131359" x="3856038" y="4367213"/>
          <p14:tracePt t="131376" x="3838575" y="4349750"/>
          <p14:tracePt t="131377" x="3830638" y="4341813"/>
          <p14:tracePt t="131392" x="3803650" y="4333875"/>
          <p14:tracePt t="131393" x="3778250" y="4324350"/>
          <p14:tracePt t="131409" x="3752850" y="4306888"/>
          <p14:tracePt t="131410" x="3727450" y="4291013"/>
          <p14:tracePt t="131425" x="3702050" y="4281488"/>
          <p14:tracePt t="131426" x="3667125" y="4265613"/>
          <p14:tracePt t="131443" x="3616325" y="4248150"/>
          <p14:tracePt t="131443" x="3548063" y="4230688"/>
          <p14:tracePt t="131459" x="3505200" y="4222750"/>
          <p14:tracePt t="131460" x="3454400" y="4213225"/>
          <p14:tracePt t="131476" x="3403600" y="4205288"/>
          <p14:tracePt t="131476" x="3378200" y="4205288"/>
          <p14:tracePt t="131492" x="3335338" y="4197350"/>
          <p14:tracePt t="131493" x="3300413" y="4197350"/>
          <p14:tracePt t="131510" x="3249613" y="4187825"/>
          <p14:tracePt t="131510" x="3190875" y="4187825"/>
          <p14:tracePt t="131525" x="3138488" y="4187825"/>
          <p14:tracePt t="131542" x="3105150" y="4187825"/>
          <p14:tracePt t="131543" x="3054350" y="4187825"/>
          <p14:tracePt t="131559" x="3027363" y="4187825"/>
          <p14:tracePt t="131576" x="3011488" y="4187825"/>
          <p14:tracePt t="131577" x="2968625" y="4187825"/>
          <p14:tracePt t="131592" x="2943225" y="4187825"/>
          <p14:tracePt t="131609" x="2908300" y="4187825"/>
          <p14:tracePt t="131609" x="2849563" y="4187825"/>
          <p14:tracePt t="131625" x="2832100" y="4187825"/>
          <p14:tracePt t="131643" x="2806700" y="4187825"/>
          <p14:tracePt t="131643" x="2678113" y="4187825"/>
          <p14:tracePt t="131659" x="2644775" y="4187825"/>
          <p14:tracePt t="131659" x="2601913" y="4187825"/>
          <p14:tracePt t="131675" x="2584450" y="4187825"/>
          <p14:tracePt t="131692" x="2566988" y="4187825"/>
          <p14:tracePt t="131692" x="2551113" y="4197350"/>
          <p14:tracePt t="131709" x="2524125" y="4197350"/>
          <p14:tracePt t="131710" x="2516188" y="4205288"/>
          <p14:tracePt t="131725" x="2498725" y="4213225"/>
          <p14:tracePt t="131726" x="2490788" y="4213225"/>
          <p14:tracePt t="131742" x="2482850" y="4222750"/>
          <p14:tracePt t="131759" x="2473325" y="4230688"/>
          <p14:tracePt t="131759" x="2465388" y="4230688"/>
          <p14:tracePt t="131776" x="2455863" y="4238625"/>
          <p14:tracePt t="131777" x="2447925" y="4248150"/>
          <p14:tracePt t="131792" x="2439988" y="4256088"/>
          <p14:tracePt t="131793" x="2422525" y="4265613"/>
          <p14:tracePt t="131809" x="2414588" y="4273550"/>
          <p14:tracePt t="131810" x="2405063" y="4273550"/>
          <p14:tracePt t="131825" x="2397125" y="4291013"/>
          <p14:tracePt t="131826" x="2387600" y="4291013"/>
          <p14:tracePt t="131843" x="2371725" y="4306888"/>
          <p14:tracePt t="131843" x="2362200" y="4316413"/>
          <p14:tracePt t="131859" x="2354263" y="4324350"/>
          <p14:tracePt t="131875" x="2346325" y="4333875"/>
          <p14:tracePt t="131892" x="2336800" y="4333875"/>
          <p14:tracePt t="131909" x="2336800" y="4341813"/>
          <p14:tracePt t="131910" x="2336800" y="4349750"/>
          <p14:tracePt t="131942" x="2336800" y="4359275"/>
          <p14:tracePt t="131959" x="2336800" y="4367213"/>
          <p14:tracePt t="131976" x="2336800" y="4384675"/>
          <p14:tracePt t="131992" x="2346325" y="4392613"/>
          <p14:tracePt t="132009" x="2346325" y="4402138"/>
          <p14:tracePt t="132026" x="2354263" y="4410075"/>
          <p14:tracePt t="132043" x="2354263" y="4418013"/>
          <p14:tracePt t="132071" x="2354263" y="4427538"/>
          <p14:tracePt t="132107" x="2354263" y="4435475"/>
          <p14:tracePt t="132123" x="2336800" y="4435475"/>
          <p14:tracePt t="132124" x="0" y="0"/>
        </p14:tracePtLst>
        <p14:tracePtLst>
          <p14:tracePt t="137563" x="2508250" y="4683125"/>
          <p14:tracePt t="137603" x="2498725" y="4673600"/>
          <p14:tracePt t="137611" x="2498725" y="4657725"/>
          <p14:tracePt t="137619" x="2482850" y="4657725"/>
          <p14:tracePt t="137627" x="2473325" y="4648200"/>
          <p14:tracePt t="137641" x="2465388" y="4648200"/>
          <p14:tracePt t="137657" x="2455863" y="4640263"/>
          <p14:tracePt t="137674" x="2439988" y="4632325"/>
          <p14:tracePt t="137690" x="2405063" y="4614863"/>
          <p14:tracePt t="137691" x="2379663" y="4605338"/>
          <p14:tracePt t="137708" x="2371725" y="4597400"/>
          <p14:tracePt t="137708" x="2354263" y="4589463"/>
          <p14:tracePt t="137724" x="2336800" y="4579938"/>
          <p14:tracePt t="137724" x="2311400" y="4572000"/>
          <p14:tracePt t="137740" x="2293938" y="4564063"/>
          <p14:tracePt t="137741" x="2278063" y="4554538"/>
          <p14:tracePt t="137757" x="2260600" y="4554538"/>
          <p14:tracePt t="137757" x="2243138" y="4546600"/>
          <p14:tracePt t="137774" x="2225675" y="4546600"/>
          <p14:tracePt t="137775" x="2209800" y="4538663"/>
          <p14:tracePt t="137790" x="2200275" y="4538663"/>
          <p14:tracePt t="137791" x="2192338" y="4538663"/>
          <p14:tracePt t="137807" x="2174875" y="4538663"/>
          <p14:tracePt t="137824" x="2157413" y="4529138"/>
          <p14:tracePt t="137824" x="2141538" y="4529138"/>
          <p14:tracePt t="137841" x="2124075" y="4529138"/>
          <p14:tracePt t="137841" x="2106613" y="4521200"/>
          <p14:tracePt t="137857" x="2098675" y="4521200"/>
          <p14:tracePt t="137858" x="2081213" y="4511675"/>
          <p14:tracePt t="137874" x="2063750" y="4511675"/>
          <p14:tracePt t="137874" x="2055813" y="4511675"/>
          <p14:tracePt t="137890" x="2030413" y="4503738"/>
          <p14:tracePt t="137908" x="2012950" y="4503738"/>
          <p14:tracePt t="137924" x="1979613" y="4495800"/>
          <p14:tracePt t="137924" x="1952625" y="4495800"/>
          <p14:tracePt t="137940" x="1927225" y="4495800"/>
          <p14:tracePt t="137941" x="1911350" y="4495800"/>
          <p14:tracePt t="137957" x="1893888" y="4486275"/>
          <p14:tracePt t="137957" x="1884363" y="4486275"/>
          <p14:tracePt t="137974" x="1868488" y="4486275"/>
          <p14:tracePt t="137975" x="1851025" y="4486275"/>
          <p14:tracePt t="137990" x="1843088" y="4486275"/>
          <p14:tracePt t="137991" x="1833563" y="4486275"/>
          <p14:tracePt t="138007" x="1816100" y="4486275"/>
          <p14:tracePt t="138008" x="1808163" y="4486275"/>
          <p14:tracePt t="138024" x="1800225" y="4486275"/>
          <p14:tracePt t="138024" x="1782763" y="4486275"/>
          <p14:tracePt t="138041" x="1774825" y="4486275"/>
          <p14:tracePt t="138041" x="1757363" y="4486275"/>
          <p14:tracePt t="138057" x="1731963" y="4486275"/>
          <p14:tracePt t="138058" x="1722438" y="4486275"/>
          <p14:tracePt t="138074" x="1706563" y="4486275"/>
          <p14:tracePt t="138090" x="1689100" y="4486275"/>
          <p14:tracePt t="138091" x="1681163" y="4495800"/>
          <p14:tracePt t="138108" x="1671638" y="4503738"/>
          <p14:tracePt t="138123" x="1663700" y="4503738"/>
          <p14:tracePt t="138124" x="1663700" y="4511675"/>
          <p14:tracePt t="138140" x="1654175" y="4521200"/>
          <p14:tracePt t="138157" x="1654175" y="4529138"/>
          <p14:tracePt t="138157" x="1646238" y="4538663"/>
          <p14:tracePt t="138174" x="1646238" y="4554538"/>
          <p14:tracePt t="138175" x="1638300" y="4572000"/>
          <p14:tracePt t="138190" x="1638300" y="4597400"/>
          <p14:tracePt t="138191" x="1638300" y="4614863"/>
          <p14:tracePt t="138207" x="1638300" y="4632325"/>
          <p14:tracePt t="138208" x="1638300" y="4640263"/>
          <p14:tracePt t="138224" x="1638300" y="4665663"/>
          <p14:tracePt t="138241" x="1638300" y="4683125"/>
          <p14:tracePt t="138242" x="1638300" y="4700588"/>
          <p14:tracePt t="138257" x="1638300" y="4716463"/>
          <p14:tracePt t="138274" x="1638300" y="4733925"/>
          <p14:tracePt t="138274" x="1654175" y="4768850"/>
          <p14:tracePt t="138290" x="1663700" y="4776788"/>
          <p14:tracePt t="138308" x="1697038" y="4810125"/>
          <p14:tracePt t="138308" x="1722438" y="4837113"/>
          <p14:tracePt t="138324" x="1731963" y="4845050"/>
          <p14:tracePt t="138324" x="1747838" y="4862513"/>
          <p14:tracePt t="138340" x="1757363" y="4862513"/>
          <p14:tracePt t="138357" x="1774825" y="4870450"/>
          <p14:tracePt t="138357" x="1808163" y="4887913"/>
          <p14:tracePt t="138374" x="1825625" y="4895850"/>
          <p14:tracePt t="138375" x="1843088" y="4895850"/>
          <p14:tracePt t="138390" x="1858963" y="4905375"/>
          <p14:tracePt t="138391" x="1876425" y="4913313"/>
          <p14:tracePt t="138407" x="1884363" y="4913313"/>
          <p14:tracePt t="138408" x="1901825" y="4913313"/>
          <p14:tracePt t="138423" x="1911350" y="4921250"/>
          <p14:tracePt t="138424" x="1927225" y="4930775"/>
          <p14:tracePt t="138441" x="1936750" y="4930775"/>
          <p14:tracePt t="138457" x="1944688" y="4930775"/>
          <p14:tracePt t="138457" x="1952625" y="4938713"/>
          <p14:tracePt t="138473" x="1970088" y="4946650"/>
          <p14:tracePt t="138474" x="1979613" y="4946650"/>
          <p14:tracePt t="138490" x="1987550" y="4946650"/>
          <p14:tracePt t="138491" x="2012950" y="4946650"/>
          <p14:tracePt t="138508" x="2020888" y="4946650"/>
          <p14:tracePt t="138508" x="2063750" y="4946650"/>
          <p14:tracePt t="138523" x="2089150" y="4946650"/>
          <p14:tracePt t="138524" x="2116138" y="4946650"/>
          <p14:tracePt t="138540" x="2141538" y="4946650"/>
          <p14:tracePt t="138540" x="2149475" y="4946650"/>
          <p14:tracePt t="138557" x="2174875" y="4946650"/>
          <p14:tracePt t="138574" x="2192338" y="4946650"/>
          <p14:tracePt t="138575" x="2243138" y="4930775"/>
          <p14:tracePt t="138590" x="2268538" y="4930775"/>
          <p14:tracePt t="138591" x="2286000" y="4921250"/>
          <p14:tracePt t="138607" x="2311400" y="4913313"/>
          <p14:tracePt t="138607" x="2336800" y="4895850"/>
          <p14:tracePt t="138623" x="2371725" y="4895850"/>
          <p14:tracePt t="138624" x="2379663" y="4895850"/>
          <p14:tracePt t="138641" x="2387600" y="4887913"/>
          <p14:tracePt t="138641" x="2405063" y="4878388"/>
          <p14:tracePt t="138657" x="2405063" y="4870450"/>
          <p14:tracePt t="138673" x="2422525" y="4862513"/>
          <p14:tracePt t="138674" x="2430463" y="4837113"/>
          <p14:tracePt t="138690" x="2439988" y="4819650"/>
          <p14:tracePt t="138691" x="2439988" y="4802188"/>
          <p14:tracePt t="138707" x="2455863" y="4784725"/>
          <p14:tracePt t="138708" x="2465388" y="4784725"/>
          <p14:tracePt t="138723" x="2465388" y="4768850"/>
          <p14:tracePt t="138724" x="2473325" y="4768850"/>
          <p14:tracePt t="138740" x="2473325" y="4759325"/>
          <p14:tracePt t="138757" x="2473325" y="4751388"/>
          <p14:tracePt t="138757" x="2482850" y="4741863"/>
          <p14:tracePt t="138774" x="2482850" y="4733925"/>
          <p14:tracePt t="138790" x="2482850" y="4725988"/>
          <p14:tracePt t="138807" x="2482850" y="4716463"/>
          <p14:tracePt t="138823" x="2482850" y="4708525"/>
          <p14:tracePt t="138841" x="2482850" y="4700588"/>
          <p14:tracePt t="138857" x="2490788" y="4683125"/>
          <p14:tracePt t="138857" x="2490788" y="4665663"/>
          <p14:tracePt t="138873" x="2490788" y="4657725"/>
          <p14:tracePt t="138874" x="2490788" y="4648200"/>
          <p14:tracePt t="138890" x="2490788" y="4632325"/>
          <p14:tracePt t="138907" x="2490788" y="4614863"/>
          <p14:tracePt t="138923" x="2490788" y="4597400"/>
          <p14:tracePt t="138924" x="2482850" y="4579938"/>
          <p14:tracePt t="138940" x="2473325" y="4572000"/>
          <p14:tracePt t="138941" x="2465388" y="4564063"/>
          <p14:tracePt t="138957" x="2455863" y="4554538"/>
          <p14:tracePt t="138958" x="2447925" y="4546600"/>
          <p14:tracePt t="138974" x="2439988" y="4529138"/>
          <p14:tracePt t="138990" x="2422525" y="4529138"/>
          <p14:tracePt t="138991" x="2405063" y="4511675"/>
          <p14:tracePt t="139007" x="2387600" y="4503738"/>
          <p14:tracePt t="139008" x="2379663" y="4503738"/>
          <p14:tracePt t="139023" x="2362200" y="4495800"/>
          <p14:tracePt t="139024" x="2346325" y="4486275"/>
          <p14:tracePt t="139041" x="2328863" y="4478338"/>
          <p14:tracePt t="139041" x="2311400" y="4478338"/>
          <p14:tracePt t="139057" x="2303463" y="4478338"/>
          <p14:tracePt t="139057" x="2286000" y="4470400"/>
          <p14:tracePt t="139073" x="2268538" y="4470400"/>
          <p14:tracePt t="139074" x="2252663" y="4460875"/>
          <p14:tracePt t="139090" x="2235200" y="4460875"/>
          <p14:tracePt t="139107" x="2184400" y="4452938"/>
          <p14:tracePt t="139108" x="2116138" y="4452938"/>
          <p14:tracePt t="139123" x="2081213" y="4452938"/>
          <p14:tracePt t="139124" x="2038350" y="4452938"/>
          <p14:tracePt t="139140" x="2005013" y="4452938"/>
          <p14:tracePt t="139141" x="1979613" y="4452938"/>
          <p14:tracePt t="139157" x="1952625" y="4452938"/>
          <p14:tracePt t="139157" x="1927225" y="4452938"/>
          <p14:tracePt t="139174" x="1901825" y="4452938"/>
          <p14:tracePt t="139175" x="1884363" y="4452938"/>
          <p14:tracePt t="139190" x="1868488" y="4452938"/>
          <p14:tracePt t="139191" x="1843088" y="4452938"/>
          <p14:tracePt t="139207" x="1825625" y="4452938"/>
          <p14:tracePt t="139207" x="1816100" y="4452938"/>
          <p14:tracePt t="139223" x="1800225" y="4452938"/>
          <p14:tracePt t="139224" x="1765300" y="4452938"/>
          <p14:tracePt t="139241" x="1747838" y="4460875"/>
          <p14:tracePt t="139257" x="1722438" y="4460875"/>
          <p14:tracePt t="139258" x="1714500" y="4460875"/>
          <p14:tracePt t="139273" x="1706563" y="4460875"/>
          <p14:tracePt t="139290" x="1697038" y="4470400"/>
          <p14:tracePt t="139290" x="1689100" y="4478338"/>
          <p14:tracePt t="139307" x="1671638" y="4478338"/>
          <p14:tracePt t="139308" x="1654175" y="4495800"/>
          <p14:tracePt t="139323" x="1646238" y="4495800"/>
          <p14:tracePt t="139324" x="1638300" y="4503738"/>
          <p14:tracePt t="139340" x="1620838" y="4511675"/>
          <p14:tracePt t="139340" x="1620838" y="4521200"/>
          <p14:tracePt t="139357" x="1603375" y="4529138"/>
          <p14:tracePt t="139357" x="1595438" y="4529138"/>
          <p14:tracePt t="139374" x="1585913" y="4538663"/>
          <p14:tracePt t="139374" x="1577975" y="4546600"/>
          <p14:tracePt t="139390" x="1570038" y="4554538"/>
          <p14:tracePt t="139391" x="1570038" y="4564063"/>
          <p14:tracePt t="139407" x="1560513" y="4564063"/>
          <p14:tracePt t="139407" x="1560513" y="4572000"/>
          <p14:tracePt t="139423" x="1560513" y="4579938"/>
          <p14:tracePt t="139424" x="1552575" y="4589463"/>
          <p14:tracePt t="139441" x="1544638" y="4605338"/>
          <p14:tracePt t="139441" x="1544638" y="4614863"/>
          <p14:tracePt t="139456" x="1544638" y="4622800"/>
          <p14:tracePt t="139457" x="1544638" y="4632325"/>
          <p14:tracePt t="139473" x="1544638" y="4640263"/>
          <p14:tracePt t="139490" x="1544638" y="4648200"/>
          <p14:tracePt t="139491" x="1544638" y="4665663"/>
          <p14:tracePt t="139507" x="1552575" y="4673600"/>
          <p14:tracePt t="139508" x="1570038" y="4708525"/>
          <p14:tracePt t="139523" x="1577975" y="4716463"/>
          <p14:tracePt t="139524" x="1585913" y="4733925"/>
          <p14:tracePt t="139540" x="1612900" y="4768850"/>
          <p14:tracePt t="139541" x="1620838" y="4784725"/>
          <p14:tracePt t="139556" x="1638300" y="4802188"/>
          <p14:tracePt t="139557" x="1681163" y="4827588"/>
          <p14:tracePt t="139574" x="1706563" y="4845050"/>
          <p14:tracePt t="139574" x="1731963" y="4862513"/>
          <p14:tracePt t="139590" x="1747838" y="4878388"/>
          <p14:tracePt t="139591" x="1774825" y="4895850"/>
          <p14:tracePt t="139607" x="1816100" y="4905375"/>
          <p14:tracePt t="139607" x="1833563" y="4913313"/>
          <p14:tracePt t="139623" x="1876425" y="4921250"/>
          <p14:tracePt t="139624" x="1893888" y="4930775"/>
          <p14:tracePt t="139640" x="1919288" y="4930775"/>
          <p14:tracePt t="139641" x="1927225" y="4930775"/>
          <p14:tracePt t="139657" x="1952625" y="4938713"/>
          <p14:tracePt t="139657" x="1979613" y="4946650"/>
          <p14:tracePt t="139673" x="1995488" y="4946650"/>
          <p14:tracePt t="139674" x="2012950" y="4946650"/>
          <p14:tracePt t="139690" x="2020888" y="4946650"/>
          <p14:tracePt t="139707" x="2055813" y="4946650"/>
          <p14:tracePt t="139708" x="2089150" y="4946650"/>
          <p14:tracePt t="139723" x="2106613" y="4946650"/>
          <p14:tracePt t="139724" x="2124075" y="4946650"/>
          <p14:tracePt t="139740" x="2132013" y="4946650"/>
          <p14:tracePt t="139756" x="2149475" y="4946650"/>
          <p14:tracePt t="139757" x="2192338" y="4946650"/>
          <p14:tracePt t="139774" x="2200275" y="4946650"/>
          <p14:tracePt t="139790" x="2225675" y="4946650"/>
          <p14:tracePt t="139790" x="2252663" y="4930775"/>
          <p14:tracePt t="139807" x="2286000" y="4921250"/>
          <p14:tracePt t="139807" x="2293938" y="4921250"/>
          <p14:tracePt t="139823" x="2303463" y="4921250"/>
          <p14:tracePt t="139824" x="2319338" y="4913313"/>
          <p14:tracePt t="139841" x="2346325" y="4905375"/>
          <p14:tracePt t="139841" x="2362200" y="4895850"/>
          <p14:tracePt t="139857" x="2379663" y="4895850"/>
          <p14:tracePt t="139857" x="2397125" y="4887913"/>
          <p14:tracePt t="139873" x="2405063" y="4887913"/>
          <p14:tracePt t="139874" x="2414588" y="4878388"/>
          <p14:tracePt t="139890" x="2422525" y="4878388"/>
          <p14:tracePt t="139907" x="2430463" y="4870450"/>
          <p14:tracePt t="139908" x="2439988" y="4870450"/>
          <p14:tracePt t="139923" x="2447925" y="4862513"/>
          <p14:tracePt t="139924" x="2447925" y="4852988"/>
          <p14:tracePt t="139940" x="2455863" y="4845050"/>
          <p14:tracePt t="139940" x="2465388" y="4837113"/>
          <p14:tracePt t="139956" x="2482850" y="4827588"/>
          <p14:tracePt t="139957" x="2490788" y="4819650"/>
          <p14:tracePt t="139974" x="2498725" y="4810125"/>
          <p14:tracePt t="139990" x="2508250" y="4802188"/>
          <p14:tracePt t="140006" x="2516188" y="4794250"/>
          <p14:tracePt t="140023" x="2516188" y="4784725"/>
          <p14:tracePt t="140040" x="2516188" y="4776788"/>
          <p14:tracePt t="140041" x="2524125" y="4776788"/>
          <p14:tracePt t="140056" x="2524125" y="4768850"/>
          <p14:tracePt t="140075" x="2524125" y="4751388"/>
          <p14:tracePt t="140091" x="2524125" y="4741863"/>
          <p14:tracePt t="140107" x="2524125" y="4725988"/>
          <p14:tracePt t="140108" x="2524125" y="4716463"/>
          <p14:tracePt t="140123" x="2524125" y="4708525"/>
          <p14:tracePt t="140123" x="2524125" y="4700588"/>
          <p14:tracePt t="140140" x="2516188" y="4673600"/>
          <p14:tracePt t="140140" x="2516188" y="4665663"/>
          <p14:tracePt t="140156" x="2508250" y="4648200"/>
          <p14:tracePt t="140157" x="2498725" y="4640263"/>
          <p14:tracePt t="140174" x="2490788" y="4622800"/>
          <p14:tracePt t="140174" x="2473325" y="4605338"/>
          <p14:tracePt t="140190" x="2455863" y="4597400"/>
          <p14:tracePt t="140190" x="2439988" y="4572000"/>
          <p14:tracePt t="140206" x="2414588" y="4554538"/>
          <p14:tracePt t="140207" x="2405063" y="4546600"/>
          <p14:tracePt t="140224" x="2336800" y="4511675"/>
          <p14:tracePt t="140241" x="2293938" y="4495800"/>
          <p14:tracePt t="140241" x="2252663" y="4470400"/>
          <p14:tracePt t="140256" x="2235200" y="4452938"/>
          <p14:tracePt t="140273" x="2200275" y="4443413"/>
          <p14:tracePt t="140274" x="2157413" y="4427538"/>
          <p14:tracePt t="140290" x="2141538" y="4427538"/>
          <p14:tracePt t="140290" x="2132013" y="4418013"/>
          <p14:tracePt t="140307" x="2116138" y="4418013"/>
          <p14:tracePt t="140307" x="2089150" y="4418013"/>
          <p14:tracePt t="140323" x="2073275" y="4418013"/>
          <p14:tracePt t="140324" x="2063750" y="4410075"/>
          <p14:tracePt t="140339" x="2047875" y="4410075"/>
          <p14:tracePt t="140340" x="2012950" y="4410075"/>
          <p14:tracePt t="140356" x="1987550" y="4402138"/>
          <p14:tracePt t="140357" x="1952625" y="4402138"/>
          <p14:tracePt t="140374" x="1919288" y="4402138"/>
          <p14:tracePt t="140374" x="1884363" y="4402138"/>
          <p14:tracePt t="140390" x="1843088" y="4392613"/>
          <p14:tracePt t="140390" x="1800225" y="4392613"/>
          <p14:tracePt t="140406" x="1747838" y="4392613"/>
          <p14:tracePt t="140423" x="1722438" y="4392613"/>
          <p14:tracePt t="140424" x="1697038" y="4392613"/>
          <p14:tracePt t="140441" x="1681163" y="4402138"/>
          <p14:tracePt t="140441" x="1671638" y="4402138"/>
          <p14:tracePt t="140456" x="1663700" y="4402138"/>
          <p14:tracePt t="140457" x="1654175" y="4410075"/>
          <p14:tracePt t="140473" x="1654175" y="4418013"/>
          <p14:tracePt t="140474" x="1638300" y="4418013"/>
          <p14:tracePt t="140490" x="1628775" y="4427538"/>
          <p14:tracePt t="140490" x="1620838" y="4435475"/>
          <p14:tracePt t="140507" x="1620838" y="4443413"/>
          <p14:tracePt t="140507" x="1612900" y="4443413"/>
          <p14:tracePt t="140523" x="1603375" y="4460875"/>
          <p14:tracePt t="140523" x="1603375" y="4470400"/>
          <p14:tracePt t="140540" x="1603375" y="4478338"/>
          <p14:tracePt t="140540" x="1595438" y="4503738"/>
          <p14:tracePt t="140556" x="1585913" y="4521200"/>
          <p14:tracePt t="140557" x="1577975" y="4538663"/>
          <p14:tracePt t="140574" x="1577975" y="4554538"/>
          <p14:tracePt t="140574" x="1577975" y="4572000"/>
          <p14:tracePt t="140590" x="1570038" y="4597400"/>
          <p14:tracePt t="140590" x="1570038" y="4605338"/>
          <p14:tracePt t="140606" x="1560513" y="4622800"/>
          <p14:tracePt t="140623" x="1560513" y="4632325"/>
          <p14:tracePt t="140640" x="1560513" y="4648200"/>
          <p14:tracePt t="140641" x="1560513" y="4665663"/>
          <p14:tracePt t="140656" x="1570038" y="4673600"/>
          <p14:tracePt t="140673" x="1577975" y="4683125"/>
          <p14:tracePt t="140673" x="1595438" y="4700588"/>
          <p14:tracePt t="140690" x="1603375" y="4708525"/>
          <p14:tracePt t="140690" x="1612900" y="4716463"/>
          <p14:tracePt t="140691" x="1628775" y="4725988"/>
          <p14:tracePt t="140707" x="1654175" y="4741863"/>
          <p14:tracePt t="140707" x="1671638" y="4759325"/>
          <p14:tracePt t="140723" x="1689100" y="4768850"/>
          <p14:tracePt t="140723" x="1706563" y="4776788"/>
          <p14:tracePt t="140739" x="1731963" y="4794250"/>
          <p14:tracePt t="140740" x="1757363" y="4802188"/>
          <p14:tracePt t="140756" x="1774825" y="4810125"/>
          <p14:tracePt t="140757" x="1790700" y="4810125"/>
          <p14:tracePt t="140774" x="1825625" y="4827588"/>
          <p14:tracePt t="140774" x="1858963" y="4837113"/>
          <p14:tracePt t="140789" x="1901825" y="4852988"/>
          <p14:tracePt t="140790" x="1927225" y="4852988"/>
          <p14:tracePt t="140806" x="1952625" y="4862513"/>
          <p14:tracePt t="140823" x="1979613" y="4862513"/>
          <p14:tracePt t="140824" x="2030413" y="4870450"/>
          <p14:tracePt t="140840" x="2055813" y="4870450"/>
          <p14:tracePt t="140841" x="2081213" y="4878388"/>
          <p14:tracePt t="140856" x="2116138" y="4887913"/>
          <p14:tracePt t="140857" x="2141538" y="4887913"/>
          <p14:tracePt t="140873" x="2174875" y="4887913"/>
          <p14:tracePt t="140873" x="2200275" y="4887913"/>
          <p14:tracePt t="140889" x="2243138" y="4895850"/>
          <p14:tracePt t="140890" x="2260600" y="4895850"/>
          <p14:tracePt t="140907" x="2286000" y="4895850"/>
          <p14:tracePt t="140907" x="2354263" y="4895850"/>
          <p14:tracePt t="140923" x="2397125" y="4895850"/>
          <p14:tracePt t="140939" x="2405063" y="4895850"/>
          <p14:tracePt t="140940" x="2439988" y="4895850"/>
          <p14:tracePt t="140956" x="2455863" y="4895850"/>
          <p14:tracePt t="140974" x="2465388" y="4895850"/>
          <p14:tracePt t="140989" x="2473325" y="4895850"/>
          <p14:tracePt t="141006" x="2482850" y="4895850"/>
          <p14:tracePt t="141023" x="2490788" y="4887913"/>
          <p14:tracePt t="141040" x="2498725" y="4887913"/>
          <p14:tracePt t="141041" x="2508250" y="4878388"/>
          <p14:tracePt t="141056" x="2516188" y="4878388"/>
          <p14:tracePt t="141073" x="2533650" y="4870450"/>
          <p14:tracePt t="141090" x="2551113" y="4862513"/>
          <p14:tracePt t="141090" x="2559050" y="4862513"/>
          <p14:tracePt t="141107" x="2592388" y="4852988"/>
          <p14:tracePt t="141107" x="2627313" y="4845050"/>
          <p14:tracePt t="141108" x="0" y="0"/>
        </p14:tracePtLst>
        <p14:tracePtLst>
          <p14:tracePt t="143611" x="2797175" y="4741863"/>
          <p14:tracePt t="143627" x="2797175" y="4733925"/>
          <p14:tracePt t="143659" x="2789238" y="4725988"/>
          <p14:tracePt t="143675" x="2781300" y="4716463"/>
          <p14:tracePt t="143683" x="2771775" y="4700588"/>
          <p14:tracePt t="143691" x="2771775" y="4691063"/>
          <p14:tracePt t="143705" x="2755900" y="4683125"/>
          <p14:tracePt t="143722" x="2746375" y="4673600"/>
          <p14:tracePt t="143722" x="2746375" y="4665663"/>
          <p14:tracePt t="143738" x="2746375" y="4657725"/>
          <p14:tracePt t="143739" x="2738438" y="4648200"/>
          <p14:tracePt t="143756" x="2738438" y="4640263"/>
          <p14:tracePt t="143756" x="2728913" y="4632325"/>
          <p14:tracePt t="143772" x="2720975" y="4632325"/>
          <p14:tracePt t="143773" x="2720975" y="4622800"/>
          <p14:tracePt t="143789" x="2713038" y="4605338"/>
          <p14:tracePt t="143789" x="2703513" y="4597400"/>
          <p14:tracePt t="143805" x="2687638" y="4597400"/>
          <p14:tracePt t="143823" x="2687638" y="4579938"/>
          <p14:tracePt t="143823" x="2678113" y="4579938"/>
          <p14:tracePt t="143839" x="2670175" y="4572000"/>
          <p14:tracePt t="143855" x="2652713" y="4564063"/>
          <p14:tracePt t="143872" x="2644775" y="4564063"/>
          <p14:tracePt t="143890" x="2635250" y="4554538"/>
          <p14:tracePt t="143890" x="2627313" y="4554538"/>
          <p14:tracePt t="143905" x="2619375" y="4546600"/>
          <p14:tracePt t="143922" x="2601913" y="4538663"/>
          <p14:tracePt t="143939" x="2592388" y="4529138"/>
          <p14:tracePt t="143939" x="2576513" y="4529138"/>
          <p14:tracePt t="143956" x="2559050" y="4521200"/>
          <p14:tracePt t="143956" x="2551113" y="4521200"/>
          <p14:tracePt t="143972" x="2533650" y="4511675"/>
          <p14:tracePt t="143972" x="2524125" y="4511675"/>
          <p14:tracePt t="143989" x="2516188" y="4511675"/>
          <p14:tracePt t="144005" x="2490788" y="4511675"/>
          <p14:tracePt t="144006" x="2473325" y="4511675"/>
          <p14:tracePt t="144023" x="2465388" y="4511675"/>
          <p14:tracePt t="144039" x="2447925" y="4511675"/>
          <p14:tracePt t="144055" x="2430463" y="4511675"/>
          <p14:tracePt t="144056" x="2430463" y="4521200"/>
          <p14:tracePt t="144072" x="2422525" y="4529138"/>
          <p14:tracePt t="144072" x="2405063" y="4529138"/>
          <p14:tracePt t="144089" x="2397125" y="4546600"/>
          <p14:tracePt t="144090" x="2379663" y="4554538"/>
          <p14:tracePt t="144105" x="2371725" y="4572000"/>
          <p14:tracePt t="144106" x="2346325" y="4589463"/>
          <p14:tracePt t="144122" x="2328863" y="4605338"/>
          <p14:tracePt t="144139" x="2286000" y="4632325"/>
          <p14:tracePt t="144139" x="2243138" y="4657725"/>
          <p14:tracePt t="144156" x="2217738" y="4665663"/>
          <p14:tracePt t="144156" x="2217738" y="4673600"/>
          <p14:tracePt t="144172" x="2209800" y="4683125"/>
          <p14:tracePt t="144172" x="2200275" y="4700588"/>
          <p14:tracePt t="144189" x="2192338" y="4708525"/>
          <p14:tracePt t="144189" x="2184400" y="4725988"/>
          <p14:tracePt t="144205" x="2184400" y="4733925"/>
          <p14:tracePt t="144205" x="2184400" y="4741863"/>
          <p14:tracePt t="144222" x="2184400" y="4759325"/>
          <p14:tracePt t="144223" x="2184400" y="4768850"/>
          <p14:tracePt t="144239" x="2184400" y="4784725"/>
          <p14:tracePt t="144256" x="2184400" y="4802188"/>
          <p14:tracePt t="144272" x="2184400" y="4810125"/>
          <p14:tracePt t="144272" x="2184400" y="4819650"/>
          <p14:tracePt t="144289" x="2184400" y="4837113"/>
          <p14:tracePt t="144305" x="2192338" y="4845050"/>
          <p14:tracePt t="144306" x="2209800" y="4870450"/>
          <p14:tracePt t="144322" x="2217738" y="4878388"/>
          <p14:tracePt t="144338" x="2235200" y="4895850"/>
          <p14:tracePt t="144339" x="2260600" y="4921250"/>
          <p14:tracePt t="144356" x="2286000" y="4938713"/>
          <p14:tracePt t="144357" x="2293938" y="4946650"/>
          <p14:tracePt t="144372" x="2311400" y="4946650"/>
          <p14:tracePt t="144372" x="2319338" y="4946650"/>
          <p14:tracePt t="144388" x="2336800" y="4946650"/>
          <p14:tracePt t="144405" x="2346325" y="4946650"/>
          <p14:tracePt t="144406" x="2379663" y="4946650"/>
          <p14:tracePt t="144423" x="2397125" y="4946650"/>
          <p14:tracePt t="144423" x="2414588" y="4946650"/>
          <p14:tracePt t="144438" x="2430463" y="4946650"/>
          <p14:tracePt t="144455" x="2482850" y="4938713"/>
          <p14:tracePt t="144456" x="2533650" y="4905375"/>
          <p14:tracePt t="144472" x="2551113" y="4905375"/>
          <p14:tracePt t="144473" x="2576513" y="4878388"/>
          <p14:tracePt t="144489" x="2592388" y="4870450"/>
          <p14:tracePt t="144490" x="2609850" y="4852988"/>
          <p14:tracePt t="144505" x="2619375" y="4845050"/>
          <p14:tracePt t="144506" x="2619375" y="4827588"/>
          <p14:tracePt t="144522" x="2627313" y="4827588"/>
          <p14:tracePt t="144522" x="2627313" y="4819650"/>
          <p14:tracePt t="144539" x="2635250" y="4810125"/>
          <p14:tracePt t="144556" x="2635250" y="4802188"/>
          <p14:tracePt t="144579" x="2644775" y="4802188"/>
          <p14:tracePt t="144588" x="2644775" y="4794250"/>
          <p14:tracePt t="144619" x="2652713" y="4784725"/>
          <p14:tracePt t="144635" x="2652713" y="4776788"/>
          <p14:tracePt t="144643" x="2660650" y="4776788"/>
          <p14:tracePt t="144655" x="2660650" y="4768850"/>
          <p14:tracePt t="144707" x="2660650" y="4776788"/>
          <p14:tracePt t="144708" x="0" y="0"/>
        </p14:tracePtLst>
        <p14:tracePtLst>
          <p14:tracePt t="149579" x="2414588" y="4640263"/>
          <p14:tracePt t="149587" x="2414588" y="4632325"/>
          <p14:tracePt t="149595" x="2414588" y="4622800"/>
          <p14:tracePt t="149611" x="2405063" y="4622800"/>
          <p14:tracePt t="149620" x="2405063" y="4614863"/>
          <p14:tracePt t="149637" x="2397125" y="4614863"/>
          <p14:tracePt t="149637" x="2387600" y="4597400"/>
          <p14:tracePt t="149654" x="2362200" y="4589463"/>
          <p14:tracePt t="149655" x="2346325" y="4564063"/>
          <p14:tracePt t="149670" x="2311400" y="4546600"/>
          <p14:tracePt t="149671" x="2303463" y="4521200"/>
          <p14:tracePt t="149687" x="2278063" y="4511675"/>
          <p14:tracePt t="149688" x="2243138" y="4486275"/>
          <p14:tracePt t="149704" x="2200275" y="4460875"/>
          <p14:tracePt t="149704" x="2184400" y="4452938"/>
          <p14:tracePt t="149721" x="2174875" y="4443413"/>
          <p14:tracePt t="149722" x="2149475" y="4435475"/>
          <p14:tracePt t="149737" x="2141538" y="4435475"/>
          <p14:tracePt t="149737" x="2132013" y="4435475"/>
          <p14:tracePt t="149754" x="2116138" y="4427538"/>
          <p14:tracePt t="149754" x="2106613" y="4418013"/>
          <p14:tracePt t="149770" x="2098675" y="4418013"/>
          <p14:tracePt t="149771" x="2063750" y="4410075"/>
          <p14:tracePt t="149788" x="2047875" y="4410075"/>
          <p14:tracePt t="149788" x="2030413" y="4410075"/>
          <p14:tracePt t="149803" x="2005013" y="4410075"/>
          <p14:tracePt t="149804" x="1995488" y="4410075"/>
          <p14:tracePt t="149820" x="1987550" y="4410075"/>
          <p14:tracePt t="149821" x="1970088" y="4410075"/>
          <p14:tracePt t="149837" x="1952625" y="4410075"/>
          <p14:tracePt t="149854" x="1944688" y="4410075"/>
          <p14:tracePt t="149855" x="1919288" y="4418013"/>
          <p14:tracePt t="149870" x="1901825" y="4427538"/>
          <p14:tracePt t="149871" x="1893888" y="4427538"/>
          <p14:tracePt t="149887" x="1868488" y="4435475"/>
          <p14:tracePt t="149888" x="1851025" y="4443413"/>
          <p14:tracePt t="149903" x="1816100" y="4452938"/>
          <p14:tracePt t="149904" x="1800225" y="4470400"/>
          <p14:tracePt t="149921" x="1782763" y="4478338"/>
          <p14:tracePt t="149921" x="1765300" y="4495800"/>
          <p14:tracePt t="149937" x="1757363" y="4503738"/>
          <p14:tracePt t="149937" x="1747838" y="4511675"/>
          <p14:tracePt t="149954" x="1739900" y="4521200"/>
          <p14:tracePt t="149954" x="1731963" y="4546600"/>
          <p14:tracePt t="149970" x="1722438" y="4564063"/>
          <p14:tracePt t="149988" x="1722438" y="4597400"/>
          <p14:tracePt t="149988" x="1714500" y="4648200"/>
          <p14:tracePt t="150003" x="1714500" y="4673600"/>
          <p14:tracePt t="150004" x="1714500" y="4700588"/>
          <p14:tracePt t="150020" x="1722438" y="4741863"/>
          <p14:tracePt t="150021" x="1731963" y="4776788"/>
          <p14:tracePt t="150037" x="1757363" y="4802188"/>
          <p14:tracePt t="150037" x="1765300" y="4819650"/>
          <p14:tracePt t="150054" x="1782763" y="4837113"/>
          <p14:tracePt t="150055" x="1816100" y="4878388"/>
          <p14:tracePt t="150070" x="1833563" y="4887913"/>
          <p14:tracePt t="150071" x="1858963" y="4905375"/>
          <p14:tracePt t="150087" x="1868488" y="4913313"/>
          <p14:tracePt t="150087" x="1884363" y="4921250"/>
          <p14:tracePt t="150103" x="1893888" y="4930775"/>
          <p14:tracePt t="150104" x="1901825" y="4930775"/>
          <p14:tracePt t="150121" x="1919288" y="4930775"/>
          <p14:tracePt t="150121" x="1927225" y="4930775"/>
          <p14:tracePt t="150137" x="1936750" y="4938713"/>
          <p14:tracePt t="150137" x="1970088" y="4946650"/>
          <p14:tracePt t="150153" x="1995488" y="4946650"/>
          <p14:tracePt t="150154" x="2020888" y="4946650"/>
          <p14:tracePt t="150170" x="2055813" y="4946650"/>
          <p14:tracePt t="150171" x="2141538" y="4946650"/>
          <p14:tracePt t="150188" x="2192338" y="4946650"/>
          <p14:tracePt t="150188" x="2243138" y="4946650"/>
          <p14:tracePt t="150203" x="2278063" y="4946650"/>
          <p14:tracePt t="150204" x="2311400" y="4946650"/>
          <p14:tracePt t="150221" x="2346325" y="4946650"/>
          <p14:tracePt t="150237" x="2354263" y="4946650"/>
          <p14:tracePt t="150238" x="2354263" y="4930775"/>
          <p14:tracePt t="150254" x="2354263" y="4913313"/>
          <p14:tracePt t="150254" x="2354263" y="4870450"/>
          <p14:tracePt t="150270" x="2346325" y="4837113"/>
          <p14:tracePt t="150271" x="2319338" y="4810125"/>
          <p14:tracePt t="150287" x="2286000" y="4794250"/>
          <p14:tracePt t="150288" x="0" y="0"/>
        </p14:tracePtLst>
        <p14:tracePtLst>
          <p14:tracePt t="150827" x="1671638" y="3590925"/>
          <p14:tracePt t="150843" x="1663700" y="3573463"/>
          <p14:tracePt t="150851" x="1663700" y="3565525"/>
          <p14:tracePt t="150859" x="1654175" y="3557588"/>
          <p14:tracePt t="150870" x="1654175" y="3540125"/>
          <p14:tracePt t="150886" x="1654175" y="3522663"/>
          <p14:tracePt t="150887" x="1638300" y="3505200"/>
          <p14:tracePt t="150904" x="1628775" y="3497263"/>
          <p14:tracePt t="150904" x="1628775" y="3479800"/>
          <p14:tracePt t="150920" x="1603375" y="3462338"/>
          <p14:tracePt t="150920" x="1585913" y="3436938"/>
          <p14:tracePt t="150936" x="1577975" y="3436938"/>
          <p14:tracePt t="150937" x="1552575" y="3411538"/>
          <p14:tracePt t="150953" x="1527175" y="3386138"/>
          <p14:tracePt t="150954" x="1492250" y="3378200"/>
          <p14:tracePt t="150971" x="1466850" y="3360738"/>
          <p14:tracePt t="150971" x="1408113" y="3335338"/>
          <p14:tracePt t="150987" x="1381125" y="3335338"/>
          <p14:tracePt t="150987" x="1373188" y="3335338"/>
          <p14:tracePt t="151003" x="1347788" y="3327400"/>
          <p14:tracePt t="151004" x="1296988" y="3327400"/>
          <p14:tracePt t="151020" x="1271588" y="3317875"/>
          <p14:tracePt t="151021" x="1236663" y="3317875"/>
          <p14:tracePt t="151037" x="1219200" y="3317875"/>
          <p14:tracePt t="151038" x="1193800" y="3317875"/>
          <p14:tracePt t="151053" x="1150938" y="3317875"/>
          <p14:tracePt t="151070" x="1109663" y="3317875"/>
          <p14:tracePt t="151070" x="1031875" y="3317875"/>
          <p14:tracePt t="151087" x="1006475" y="3317875"/>
          <p14:tracePt t="151087" x="981075" y="3317875"/>
          <p14:tracePt t="151104" x="955675" y="3327400"/>
          <p14:tracePt t="151104" x="938213" y="3327400"/>
          <p14:tracePt t="151120" x="930275" y="3327400"/>
          <p14:tracePt t="151120" x="920750" y="3327400"/>
          <p14:tracePt t="151136" x="912813" y="3335338"/>
          <p14:tracePt t="151137" x="904875" y="3343275"/>
          <p14:tracePt t="151153" x="887413" y="3343275"/>
          <p14:tracePt t="151154" x="862013" y="3343275"/>
          <p14:tracePt t="151171" x="852488" y="3352800"/>
          <p14:tracePt t="151171" x="819150" y="3360738"/>
          <p14:tracePt t="151186" x="801688" y="3360738"/>
          <p14:tracePt t="151187" x="784225" y="3378200"/>
          <p14:tracePt t="151203" x="768350" y="3386138"/>
          <p14:tracePt t="151204" x="741363" y="3386138"/>
          <p14:tracePt t="151220" x="725488" y="3403600"/>
          <p14:tracePt t="151220" x="715963" y="3411538"/>
          <p14:tracePt t="151238" x="700088" y="3411538"/>
          <p14:tracePt t="151253" x="682625" y="3421063"/>
          <p14:tracePt t="151254" x="665163" y="3429000"/>
          <p14:tracePt t="151270" x="657225" y="3429000"/>
          <p14:tracePt t="151270" x="639763" y="3436938"/>
          <p14:tracePt t="151286" x="614363" y="3454400"/>
          <p14:tracePt t="151287" x="604838" y="3454400"/>
          <p14:tracePt t="151304" x="596900" y="3471863"/>
          <p14:tracePt t="151304" x="588963" y="3479800"/>
          <p14:tracePt t="151320" x="571500" y="3497263"/>
          <p14:tracePt t="151320" x="571500" y="3514725"/>
          <p14:tracePt t="151336" x="571500" y="3522663"/>
          <p14:tracePt t="151337" x="554038" y="3565525"/>
          <p14:tracePt t="151353" x="538163" y="3582988"/>
          <p14:tracePt t="151354" x="538163" y="3590925"/>
          <p14:tracePt t="151371" x="528638" y="3616325"/>
          <p14:tracePt t="151371" x="528638" y="3684588"/>
          <p14:tracePt t="151387" x="528638" y="3702050"/>
          <p14:tracePt t="151387" x="528638" y="3719513"/>
          <p14:tracePt t="151403" x="528638" y="3735388"/>
          <p14:tracePt t="151404" x="528638" y="3752850"/>
          <p14:tracePt t="151420" x="528638" y="3762375"/>
          <p14:tracePt t="151420" x="528638" y="3770313"/>
          <p14:tracePt t="151437" x="528638" y="3778250"/>
          <p14:tracePt t="151438" x="538163" y="3787775"/>
          <p14:tracePt t="151453" x="546100" y="3803650"/>
          <p14:tracePt t="151454" x="554038" y="3803650"/>
          <p14:tracePt t="151470" x="563563" y="3821113"/>
          <p14:tracePt t="151470" x="571500" y="3838575"/>
          <p14:tracePt t="151486" x="604838" y="3846513"/>
          <p14:tracePt t="151487" x="631825" y="3881438"/>
          <p14:tracePt t="151504" x="647700" y="3889375"/>
          <p14:tracePt t="151504" x="673100" y="3906838"/>
          <p14:tracePt t="151520" x="708025" y="3924300"/>
          <p14:tracePt t="151520" x="733425" y="3940175"/>
          <p14:tracePt t="151536" x="768350" y="3949700"/>
          <p14:tracePt t="151537" x="809625" y="3949700"/>
          <p14:tracePt t="151553" x="852488" y="3957638"/>
          <p14:tracePt t="151570" x="895350" y="3957638"/>
          <p14:tracePt t="151571" x="1023938" y="3967163"/>
          <p14:tracePt t="151586" x="1049338" y="3967163"/>
          <p14:tracePt t="151587" x="1082675" y="3967163"/>
          <p14:tracePt t="151603" x="1109663" y="3967163"/>
          <p14:tracePt t="151604" x="1135063" y="3967163"/>
          <p14:tracePt t="151620" x="1176338" y="3967163"/>
          <p14:tracePt t="151620" x="1211263" y="3957638"/>
          <p14:tracePt t="151637" x="1254125" y="3949700"/>
          <p14:tracePt t="151637" x="1287463" y="3940175"/>
          <p14:tracePt t="151653" x="1304925" y="3932238"/>
          <p14:tracePt t="151654" x="1304925" y="3906838"/>
          <p14:tracePt t="151670" x="1322388" y="3906838"/>
          <p14:tracePt t="151670" x="1330325" y="3898900"/>
          <p14:tracePt t="151686" x="1347788" y="3889375"/>
          <p14:tracePt t="151687" x="1355725" y="3889375"/>
          <p14:tracePt t="151704" x="1365250" y="3889375"/>
          <p14:tracePt t="151720" x="1373188" y="3881438"/>
          <p14:tracePt t="151736" x="1381125" y="3881438"/>
          <p14:tracePt t="151737" x="1381125" y="3871913"/>
          <p14:tracePt t="151753" x="1398588" y="3863975"/>
          <p14:tracePt t="151770" x="1416050" y="3863975"/>
          <p14:tracePt t="151771" x="1433513" y="3846513"/>
          <p14:tracePt t="151786" x="1449388" y="3838575"/>
          <p14:tracePt t="151787" x="1466850" y="3830638"/>
          <p14:tracePt t="151803" x="1476375" y="3821113"/>
          <p14:tracePt t="151820" x="1501775" y="3821113"/>
          <p14:tracePt t="151820" x="1517650" y="3795713"/>
          <p14:tracePt t="151837" x="1535113" y="3787775"/>
          <p14:tracePt t="151838" x="1552575" y="3778250"/>
          <p14:tracePt t="151853" x="1560513" y="3770313"/>
          <p14:tracePt t="151853" x="1570038" y="3762375"/>
          <p14:tracePt t="151870" x="1577975" y="3762375"/>
          <p14:tracePt t="151870" x="1595438" y="3744913"/>
          <p14:tracePt t="151886" x="1612900" y="3727450"/>
          <p14:tracePt t="151904" x="1620838" y="3709988"/>
          <p14:tracePt t="151920" x="1628775" y="3702050"/>
          <p14:tracePt t="151936" x="1628775" y="3694113"/>
          <p14:tracePt t="151937" x="1628775" y="3684588"/>
          <p14:tracePt t="151953" x="1628775" y="3676650"/>
          <p14:tracePt t="151970" x="1628775" y="3659188"/>
          <p14:tracePt t="151971" x="1628775" y="3651250"/>
          <p14:tracePt t="151986" x="1628775" y="3633788"/>
          <p14:tracePt t="152003" x="1628775" y="3625850"/>
          <p14:tracePt t="152003" x="1628775" y="3616325"/>
          <p14:tracePt t="152020" x="1620838" y="3598863"/>
          <p14:tracePt t="152037" x="1620838" y="3590925"/>
          <p14:tracePt t="152053" x="1620838" y="3582988"/>
          <p14:tracePt t="152053" x="1620838" y="3573463"/>
          <p14:tracePt t="152070" x="1620838" y="3565525"/>
          <p14:tracePt t="152070" x="1612900" y="3540125"/>
          <p14:tracePt t="152086" x="1603375" y="3522663"/>
          <p14:tracePt t="152087" x="1595438" y="3514725"/>
          <p14:tracePt t="152104" x="1595438" y="3505200"/>
          <p14:tracePt t="152104" x="1585913" y="3497263"/>
          <p14:tracePt t="152136" x="1585913" y="3489325"/>
          <p14:tracePt t="152153" x="1570038" y="3489325"/>
          <p14:tracePt t="152170" x="1560513" y="3489325"/>
          <p14:tracePt t="152186" x="1552575" y="3489325"/>
          <p14:tracePt t="152187" x="1517650" y="3540125"/>
          <p14:tracePt t="152187" x="0" y="0"/>
        </p14:tracePtLst>
        <p14:tracePtLst>
          <p14:tracePt t="153251" x="1774825" y="5424488"/>
          <p14:tracePt t="153258" x="1774825" y="5416550"/>
          <p14:tracePt t="153291" x="1774825" y="5408613"/>
          <p14:tracePt t="153307" x="1765300" y="5408613"/>
          <p14:tracePt t="153315" x="1757363" y="5391150"/>
          <p14:tracePt t="153323" x="1757363" y="5381625"/>
          <p14:tracePt t="153336" x="1739900" y="5365750"/>
          <p14:tracePt t="153352" x="1722438" y="5330825"/>
          <p14:tracePt t="153353" x="1697038" y="5305425"/>
          <p14:tracePt t="153369" x="1663700" y="5272088"/>
          <p14:tracePt t="153370" x="1646238" y="5245100"/>
          <p14:tracePt t="153387" x="1612900" y="5219700"/>
          <p14:tracePt t="153387" x="1570038" y="5186363"/>
          <p14:tracePt t="153402" x="1544638" y="5168900"/>
          <p14:tracePt t="153403" x="1527175" y="5168900"/>
          <p14:tracePt t="153419" x="1509713" y="5160963"/>
          <p14:tracePt t="153419" x="1484313" y="5151438"/>
          <p14:tracePt t="153436" x="1466850" y="5151438"/>
          <p14:tracePt t="153437" x="1449388" y="5143500"/>
          <p14:tracePt t="153453" x="1433513" y="5143500"/>
          <p14:tracePt t="153454" x="1390650" y="5143500"/>
          <p14:tracePt t="153469" x="1365250" y="5143500"/>
          <p14:tracePt t="153470" x="1347788" y="5143500"/>
          <p14:tracePt t="153486" x="1312863" y="5143500"/>
          <p14:tracePt t="153486" x="1287463" y="5143500"/>
          <p14:tracePt t="153502" x="1254125" y="5135563"/>
          <p14:tracePt t="153503" x="1228725" y="5135563"/>
          <p14:tracePt t="153520" x="1193800" y="5135563"/>
          <p14:tracePt t="153520" x="1143000" y="5135563"/>
          <p14:tracePt t="153536" x="1109663" y="5135563"/>
          <p14:tracePt t="153552" x="1074738" y="5135563"/>
          <p14:tracePt t="153553" x="1023938" y="5135563"/>
          <p14:tracePt t="153569" x="998538" y="5135563"/>
          <p14:tracePt t="153587" x="973138" y="5135563"/>
          <p14:tracePt t="153587" x="912813" y="5135563"/>
          <p14:tracePt t="153602" x="895350" y="5135563"/>
          <p14:tracePt t="153603" x="869950" y="5135563"/>
          <p14:tracePt t="153619" x="844550" y="5143500"/>
          <p14:tracePt t="153620" x="827088" y="5143500"/>
          <p14:tracePt t="153636" x="809625" y="5151438"/>
          <p14:tracePt t="153636" x="793750" y="5151438"/>
          <p14:tracePt t="153653" x="768350" y="5151438"/>
          <p14:tracePt t="153669" x="758825" y="5160963"/>
          <p14:tracePt t="153670" x="725488" y="5176838"/>
          <p14:tracePt t="153686" x="708025" y="5176838"/>
          <p14:tracePt t="153686" x="682625" y="5194300"/>
          <p14:tracePt t="153702" x="657225" y="5203825"/>
          <p14:tracePt t="153703" x="631825" y="5211763"/>
          <p14:tracePt t="153720" x="614363" y="5219700"/>
          <p14:tracePt t="153720" x="596900" y="5237163"/>
          <p14:tracePt t="153736" x="579438" y="5237163"/>
          <p14:tracePt t="153736" x="563563" y="5254625"/>
          <p14:tracePt t="153752" x="554038" y="5262563"/>
          <p14:tracePt t="153753" x="538163" y="5272088"/>
          <p14:tracePt t="153769" x="538163" y="5280025"/>
          <p14:tracePt t="153787" x="520700" y="5297488"/>
          <p14:tracePt t="153787" x="503238" y="5340350"/>
          <p14:tracePt t="153802" x="495300" y="5356225"/>
          <p14:tracePt t="153803" x="495300" y="5373688"/>
          <p14:tracePt t="153819" x="485775" y="5399088"/>
          <p14:tracePt t="153820" x="485775" y="5416550"/>
          <p14:tracePt t="153836" x="485775" y="5441950"/>
          <p14:tracePt t="153853" x="477838" y="5459413"/>
          <p14:tracePt t="153854" x="477838" y="5502275"/>
          <p14:tracePt t="153869" x="477838" y="5527675"/>
          <p14:tracePt t="153870" x="477838" y="5535613"/>
          <p14:tracePt t="153886" x="477838" y="5553075"/>
          <p14:tracePt t="153886" x="477838" y="5561013"/>
          <p14:tracePt t="153902" x="477838" y="5586413"/>
          <p14:tracePt t="153920" x="477838" y="5595938"/>
          <p14:tracePt t="153920" x="495300" y="5613400"/>
          <p14:tracePt t="153936" x="511175" y="5629275"/>
          <p14:tracePt t="153936" x="520700" y="5646738"/>
          <p14:tracePt t="153952" x="546100" y="5672138"/>
          <p14:tracePt t="153953" x="571500" y="5697538"/>
          <p14:tracePt t="153969" x="596900" y="5722938"/>
          <p14:tracePt t="153970" x="614363" y="5732463"/>
          <p14:tracePt t="153986" x="631825" y="5757863"/>
          <p14:tracePt t="153987" x="690563" y="5775325"/>
          <p14:tracePt t="154002" x="708025" y="5783263"/>
          <p14:tracePt t="154003" x="741363" y="5800725"/>
          <p14:tracePt t="154019" x="758825" y="5800725"/>
          <p14:tracePt t="154020" x="793750" y="5800725"/>
          <p14:tracePt t="154036" x="827088" y="5800725"/>
          <p14:tracePt t="154036" x="869950" y="5808663"/>
          <p14:tracePt t="154053" x="904875" y="5808663"/>
          <p14:tracePt t="154054" x="955675" y="5808663"/>
          <p14:tracePt t="154069" x="963613" y="5816600"/>
          <p14:tracePt t="154070" x="989013" y="5816600"/>
          <p14:tracePt t="154086" x="1006475" y="5816600"/>
          <p14:tracePt t="154086" x="1041400" y="5816600"/>
          <p14:tracePt t="154102" x="1066800" y="5816600"/>
          <p14:tracePt t="154103" x="1100138" y="5816600"/>
          <p14:tracePt t="154120" x="1125538" y="5816600"/>
          <p14:tracePt t="154120" x="1150938" y="5816600"/>
          <p14:tracePt t="154136" x="1176338" y="5816600"/>
          <p14:tracePt t="154136" x="1211263" y="5816600"/>
          <p14:tracePt t="154152" x="1254125" y="5816600"/>
          <p14:tracePt t="154153" x="1296988" y="5816600"/>
          <p14:tracePt t="154169" x="1322388" y="5816600"/>
          <p14:tracePt t="154169" x="1347788" y="5816600"/>
          <p14:tracePt t="154186" x="1373188" y="5816600"/>
          <p14:tracePt t="154187" x="1433513" y="5816600"/>
          <p14:tracePt t="154202" x="1458913" y="5816600"/>
          <p14:tracePt t="154219" x="1484313" y="5816600"/>
          <p14:tracePt t="154219" x="1535113" y="5808663"/>
          <p14:tracePt t="154237" x="1603375" y="5808663"/>
          <p14:tracePt t="154254" x="1620838" y="5808663"/>
          <p14:tracePt t="154254" x="1638300" y="5791200"/>
          <p14:tracePt t="154269" x="1654175" y="5783263"/>
          <p14:tracePt t="154270" x="1671638" y="5775325"/>
          <p14:tracePt t="154286" x="1706563" y="5757863"/>
          <p14:tracePt t="154286" x="1731963" y="5748338"/>
          <p14:tracePt t="154302" x="1757363" y="5722938"/>
          <p14:tracePt t="154303" x="1774825" y="5715000"/>
          <p14:tracePt t="154320" x="1790700" y="5707063"/>
          <p14:tracePt t="154320" x="1800225" y="5689600"/>
          <p14:tracePt t="154336" x="1816100" y="5672138"/>
          <p14:tracePt t="154336" x="1816100" y="5664200"/>
          <p14:tracePt t="154352" x="1825625" y="5646738"/>
          <p14:tracePt t="154369" x="1833563" y="5638800"/>
          <p14:tracePt t="154370" x="1833563" y="5629275"/>
          <p14:tracePt t="154386" x="1843088" y="5613400"/>
          <p14:tracePt t="154387" x="1858963" y="5586413"/>
          <p14:tracePt t="154402" x="1858963" y="5578475"/>
          <p14:tracePt t="154403" x="1868488" y="5561013"/>
          <p14:tracePt t="154419" x="1868488" y="5545138"/>
          <p14:tracePt t="154419" x="1876425" y="5527675"/>
          <p14:tracePt t="154435" x="1876425" y="5510213"/>
          <p14:tracePt t="154436" x="1876425" y="5502275"/>
          <p14:tracePt t="154453" x="1884363" y="5476875"/>
          <p14:tracePt t="154453" x="1893888" y="5476875"/>
          <p14:tracePt t="154469" x="1893888" y="5459413"/>
          <p14:tracePt t="154486" x="1893888" y="5449888"/>
          <p14:tracePt t="154502" x="1893888" y="5441950"/>
          <p14:tracePt t="154520" x="1893888" y="5434013"/>
          <p14:tracePt t="154520" x="1893888" y="5424488"/>
          <p14:tracePt t="154535" x="1893888" y="5408613"/>
          <p14:tracePt t="154552" x="1884363" y="5399088"/>
          <p14:tracePt t="154553" x="1858963" y="5373688"/>
          <p14:tracePt t="154569" x="1851025" y="5365750"/>
          <p14:tracePt t="154570" x="1843088" y="5356225"/>
          <p14:tracePt t="154586" x="1825625" y="5348288"/>
          <p14:tracePt t="154587" x="1800225" y="5340350"/>
          <p14:tracePt t="154602" x="1774825" y="5322888"/>
          <p14:tracePt t="154603" x="1747838" y="5313363"/>
          <p14:tracePt t="154619" x="1722438" y="5313363"/>
          <p14:tracePt t="154619" x="1681163" y="5297488"/>
          <p14:tracePt t="154635" x="1663700" y="5297488"/>
          <p14:tracePt t="154636" x="1628775" y="5287963"/>
          <p14:tracePt t="154653" x="1585913" y="5280025"/>
          <p14:tracePt t="154653" x="1517650" y="5262563"/>
          <p14:tracePt t="154669" x="1458913" y="5254625"/>
          <p14:tracePt t="154669" x="1398588" y="5245100"/>
          <p14:tracePt t="154685" x="1347788" y="5237163"/>
          <p14:tracePt t="154702" x="1296988" y="5229225"/>
          <p14:tracePt t="154703" x="1244600" y="5211763"/>
          <p14:tracePt t="154719" x="1228725" y="5211763"/>
          <p14:tracePt t="154720" x="1211263" y="5211763"/>
          <p14:tracePt t="154735" x="1193800" y="5211763"/>
          <p14:tracePt t="154736" x="1168400" y="5211763"/>
          <p14:tracePt t="154752" x="1150938" y="5203825"/>
          <p14:tracePt t="154769" x="1117600" y="5203825"/>
          <p14:tracePt t="154769" x="1049338" y="5203825"/>
          <p14:tracePt t="154786" x="1006475" y="5203825"/>
          <p14:tracePt t="154802" x="938213" y="5203825"/>
          <p14:tracePt t="154803" x="869950" y="5203825"/>
          <p14:tracePt t="154819" x="852488" y="5203825"/>
          <p14:tracePt t="154819" x="827088" y="5203825"/>
          <p14:tracePt t="154835" x="819150" y="5203825"/>
          <p14:tracePt t="154853" x="801688" y="5203825"/>
          <p14:tracePt t="154853" x="784225" y="5219700"/>
          <p14:tracePt t="154869" x="768350" y="5219700"/>
          <p14:tracePt t="154869" x="758825" y="5229225"/>
          <p14:tracePt t="154885" x="733425" y="5237163"/>
          <p14:tracePt t="154886" x="715963" y="5245100"/>
          <p14:tracePt t="154902" x="690563" y="5254625"/>
          <p14:tracePt t="154903" x="639763" y="5272088"/>
          <p14:tracePt t="154919" x="614363" y="5287963"/>
          <p14:tracePt t="154920" x="596900" y="5297488"/>
          <p14:tracePt t="154935" x="554038" y="5305425"/>
          <p14:tracePt t="154936" x="520700" y="5322888"/>
          <p14:tracePt t="154952" x="495300" y="5340350"/>
          <p14:tracePt t="154969" x="477838" y="5348288"/>
          <p14:tracePt t="154969" x="460375" y="5356225"/>
          <p14:tracePt t="154986" x="442913" y="5373688"/>
          <p14:tracePt t="154987" x="409575" y="5399088"/>
          <p14:tracePt t="155002" x="401638" y="5416550"/>
          <p14:tracePt t="155003" x="384175" y="5434013"/>
          <p14:tracePt t="155019" x="384175" y="5441950"/>
          <p14:tracePt t="155035" x="384175" y="5449888"/>
          <p14:tracePt t="155053" x="384175" y="5459413"/>
          <p14:tracePt t="155053" x="384175" y="5476875"/>
          <p14:tracePt t="155069" x="384175" y="5492750"/>
          <p14:tracePt t="155069" x="384175" y="5502275"/>
          <p14:tracePt t="155085" x="384175" y="5510213"/>
          <p14:tracePt t="155086" x="392113" y="5527675"/>
          <p14:tracePt t="155102" x="409575" y="5535613"/>
          <p14:tracePt t="155103" x="417513" y="5561013"/>
          <p14:tracePt t="155120" x="442913" y="5578475"/>
          <p14:tracePt t="155120" x="460375" y="5595938"/>
          <p14:tracePt t="155135" x="477838" y="5621338"/>
          <p14:tracePt t="155136" x="511175" y="5638800"/>
          <p14:tracePt t="155152" x="554038" y="5672138"/>
          <p14:tracePt t="155153" x="571500" y="5697538"/>
          <p14:tracePt t="155169" x="596900" y="5715000"/>
          <p14:tracePt t="155169" x="614363" y="5732463"/>
          <p14:tracePt t="155186" x="647700" y="5748338"/>
          <p14:tracePt t="155187" x="708025" y="5775325"/>
          <p14:tracePt t="155202" x="758825" y="5791200"/>
          <p14:tracePt t="155203" x="784225" y="5791200"/>
          <p14:tracePt t="155236" x="836613" y="5791200"/>
          <p14:tracePt t="155253" x="920750" y="5791200"/>
          <p14:tracePt t="155253" x="1006475" y="5791200"/>
          <p14:tracePt t="155285" x="1100138" y="5791200"/>
          <p14:tracePt t="155286" x="1228725" y="5800725"/>
          <p14:tracePt t="155286" x="0" y="0"/>
        </p14:tracePtLst>
        <p14:tracePtLst>
          <p14:tracePt t="158363" x="3651250" y="5510213"/>
          <p14:tracePt t="158395" x="3651250" y="5502275"/>
          <p14:tracePt t="158403" x="3651250" y="5492750"/>
          <p14:tracePt t="158419" x="3651250" y="5484813"/>
          <p14:tracePt t="158426" x="3641725" y="5467350"/>
          <p14:tracePt t="158435" x="3633788" y="5459413"/>
          <p14:tracePt t="158451" x="3625850" y="5449888"/>
          <p14:tracePt t="158451" x="3616325" y="5434013"/>
          <p14:tracePt t="158468" x="3608388" y="5416550"/>
          <p14:tracePt t="158468" x="3590925" y="5408613"/>
          <p14:tracePt t="158484" x="3582988" y="5391150"/>
          <p14:tracePt t="158485" x="3573463" y="5391150"/>
          <p14:tracePt t="158502" x="3565525" y="5381625"/>
          <p14:tracePt t="158502" x="3557588" y="5373688"/>
          <p14:tracePt t="158518" x="3540125" y="5365750"/>
          <p14:tracePt t="158518" x="3522663" y="5356225"/>
          <p14:tracePt t="158534" x="3505200" y="5348288"/>
          <p14:tracePt t="158535" x="3489325" y="5330825"/>
          <p14:tracePt t="158551" x="3471863" y="5330825"/>
          <p14:tracePt t="158552" x="3446463" y="5305425"/>
          <p14:tracePt t="158568" x="3429000" y="5297488"/>
          <p14:tracePt t="158569" x="3411538" y="5287963"/>
          <p14:tracePt t="158584" x="3386138" y="5280025"/>
          <p14:tracePt t="158585" x="3360738" y="5272088"/>
          <p14:tracePt t="158601" x="3343275" y="5272088"/>
          <p14:tracePt t="158602" x="3327400" y="5262563"/>
          <p14:tracePt t="158618" x="3317875" y="5262563"/>
          <p14:tracePt t="158635" x="3292475" y="5254625"/>
          <p14:tracePt t="158636" x="3267075" y="5254625"/>
          <p14:tracePt t="158651" x="3259138" y="5254625"/>
          <p14:tracePt t="158668" x="3249613" y="5254625"/>
          <p14:tracePt t="158668" x="3216275" y="5254625"/>
          <p14:tracePt t="158684" x="3190875" y="5254625"/>
          <p14:tracePt t="158702" x="3148013" y="5254625"/>
          <p14:tracePt t="158702" x="3105150" y="5254625"/>
          <p14:tracePt t="158718" x="3079750" y="5254625"/>
          <p14:tracePt t="158734" x="3044825" y="5254625"/>
          <p14:tracePt t="158735" x="2976563" y="5254625"/>
          <p14:tracePt t="158751" x="2951163" y="5254625"/>
          <p14:tracePt t="158768" x="2917825" y="5254625"/>
          <p14:tracePt t="158769" x="2874963" y="5254625"/>
          <p14:tracePt t="158784" x="2857500" y="5254625"/>
          <p14:tracePt t="158801" x="2840038" y="5262563"/>
          <p14:tracePt t="158801" x="2824163" y="5262563"/>
          <p14:tracePt t="158818" x="2814638" y="5272088"/>
          <p14:tracePt t="158818" x="2806700" y="5272088"/>
          <p14:tracePt t="158835" x="2797175" y="5280025"/>
          <p14:tracePt t="158836" x="2789238" y="5280025"/>
          <p14:tracePt t="158851" x="2781300" y="5287963"/>
          <p14:tracePt t="158851" x="2771775" y="5297488"/>
          <p14:tracePt t="158867" x="2763838" y="5305425"/>
          <p14:tracePt t="158884" x="2746375" y="5322888"/>
          <p14:tracePt t="158885" x="2738438" y="5330825"/>
          <p14:tracePt t="158902" x="2720975" y="5348288"/>
          <p14:tracePt t="158902" x="2720975" y="5356225"/>
          <p14:tracePt t="158918" x="2703513" y="5373688"/>
          <p14:tracePt t="158918" x="2703513" y="5391150"/>
          <p14:tracePt t="158934" x="2703513" y="5408613"/>
          <p14:tracePt t="158935" x="2695575" y="5434013"/>
          <p14:tracePt t="158951" x="2695575" y="5449888"/>
          <p14:tracePt t="158951" x="2695575" y="5467350"/>
          <p14:tracePt t="158968" x="2695575" y="5492750"/>
          <p14:tracePt t="158969" x="2695575" y="5518150"/>
          <p14:tracePt t="158984" x="2695575" y="5535613"/>
          <p14:tracePt t="158985" x="2703513" y="5535613"/>
          <p14:tracePt t="159001" x="2713038" y="5553075"/>
          <p14:tracePt t="159001" x="2728913" y="5570538"/>
          <p14:tracePt t="159018" x="2728913" y="5578475"/>
          <p14:tracePt t="159018" x="2738438" y="5578475"/>
          <p14:tracePt t="159035" x="2746375" y="5586413"/>
          <p14:tracePt t="159035" x="2755900" y="5603875"/>
          <p14:tracePt t="159051" x="2771775" y="5613400"/>
          <p14:tracePt t="159052" x="2781300" y="5621338"/>
          <p14:tracePt t="159067" x="2806700" y="5638800"/>
          <p14:tracePt t="159068" x="2840038" y="5638800"/>
          <p14:tracePt t="159084" x="2849563" y="5646738"/>
          <p14:tracePt t="159085" x="2890838" y="5664200"/>
          <p14:tracePt t="159102" x="2933700" y="5672138"/>
          <p14:tracePt t="159102" x="2968625" y="5689600"/>
          <p14:tracePt t="159118" x="2994025" y="5689600"/>
          <p14:tracePt t="159118" x="3036888" y="5697538"/>
          <p14:tracePt t="159134" x="3087688" y="5697538"/>
          <p14:tracePt t="159135" x="3113088" y="5707063"/>
          <p14:tracePt t="159151" x="3138488" y="5715000"/>
          <p14:tracePt t="159152" x="3155950" y="5715000"/>
          <p14:tracePt t="159168" x="3163888" y="5715000"/>
          <p14:tracePt t="159169" x="3173413" y="5715000"/>
          <p14:tracePt t="159184" x="3181350" y="5722938"/>
          <p14:tracePt t="159185" x="3198813" y="5722938"/>
          <p14:tracePt t="159201" x="3216275" y="5722938"/>
          <p14:tracePt t="159217" x="3232150" y="5722938"/>
          <p14:tracePt t="159218" x="3259138" y="5722938"/>
          <p14:tracePt t="159236" x="3368675" y="5722938"/>
          <p14:tracePt t="159251" x="3395663" y="5722938"/>
          <p14:tracePt t="159252" x="3429000" y="5722938"/>
          <p14:tracePt t="159267" x="3471863" y="5722938"/>
          <p14:tracePt t="159268" x="3497263" y="5722938"/>
          <p14:tracePt t="159284" x="3522663" y="5722938"/>
          <p14:tracePt t="159285" x="3540125" y="5722938"/>
          <p14:tracePt t="159302" x="3565525" y="5722938"/>
          <p14:tracePt t="159302" x="3582988" y="5722938"/>
          <p14:tracePt t="159317" x="3598863" y="5715000"/>
          <p14:tracePt t="159318" x="3616325" y="5715000"/>
          <p14:tracePt t="159334" x="3641725" y="5707063"/>
          <p14:tracePt t="159335" x="3659188" y="5707063"/>
          <p14:tracePt t="159351" x="3667125" y="5707063"/>
          <p14:tracePt t="159351" x="3684588" y="5707063"/>
          <p14:tracePt t="159368" x="3694113" y="5707063"/>
          <p14:tracePt t="159369" x="3694113" y="5697538"/>
          <p14:tracePt t="159384" x="3702050" y="5689600"/>
          <p14:tracePt t="159401" x="3709988" y="5689600"/>
          <p14:tracePt t="159401" x="3719513" y="5681663"/>
          <p14:tracePt t="159417" x="3719513" y="5672138"/>
          <p14:tracePt t="159418" x="3719513" y="5664200"/>
          <p14:tracePt t="159435" x="3727450" y="5654675"/>
          <p14:tracePt t="159436" x="3727450" y="5638800"/>
          <p14:tracePt t="159451" x="3735388" y="5621338"/>
          <p14:tracePt t="159467" x="3735388" y="5613400"/>
          <p14:tracePt t="159468" x="3735388" y="5595938"/>
          <p14:tracePt t="159484" x="3735388" y="5578475"/>
          <p14:tracePt t="159485" x="3735388" y="5561013"/>
          <p14:tracePt t="159501" x="3735388" y="5527675"/>
          <p14:tracePt t="159502" x="3727450" y="5510213"/>
          <p14:tracePt t="159517" x="3719513" y="5502275"/>
          <p14:tracePt t="159518" x="3719513" y="5484813"/>
          <p14:tracePt t="159534" x="3709988" y="5476875"/>
          <p14:tracePt t="159535" x="3702050" y="5467350"/>
          <p14:tracePt t="159551" x="3702050" y="5459413"/>
          <p14:tracePt t="159551" x="3694113" y="5449888"/>
          <p14:tracePt t="159568" x="3684588" y="5449888"/>
          <p14:tracePt t="159569" x="3684588" y="5434013"/>
          <p14:tracePt t="159584" x="3676650" y="5434013"/>
          <p14:tracePt t="159585" x="3676650" y="5424488"/>
          <p14:tracePt t="159601" x="3659188" y="5416550"/>
          <p14:tracePt t="159601" x="3651250" y="5408613"/>
          <p14:tracePt t="159617" x="3633788" y="5399088"/>
          <p14:tracePt t="159618" x="3625850" y="5381625"/>
          <p14:tracePt t="159635" x="3608388" y="5381625"/>
          <p14:tracePt t="159635" x="3608388" y="5373688"/>
          <p14:tracePt t="159651" x="3590925" y="5373688"/>
          <p14:tracePt t="159667" x="3582988" y="5365750"/>
          <p14:tracePt t="159684" x="3557588" y="5348288"/>
          <p14:tracePt t="159685" x="3522663" y="5330825"/>
          <p14:tracePt t="159701" x="3514725" y="5330825"/>
          <p14:tracePt t="159702" x="3505200" y="5322888"/>
          <p14:tracePt t="159717" x="3497263" y="5322888"/>
          <p14:tracePt t="159718" x="3497263" y="5313363"/>
          <p14:tracePt t="159734" x="3479800" y="5313363"/>
          <p14:tracePt t="159735" x="3471863" y="5313363"/>
          <p14:tracePt t="159751" x="3462338" y="5313363"/>
          <p14:tracePt t="159768" x="3446463" y="5305425"/>
          <p14:tracePt t="159769" x="3421063" y="5305425"/>
          <p14:tracePt t="159784" x="3395663" y="5297488"/>
          <p14:tracePt t="159785" x="3352800" y="5287963"/>
          <p14:tracePt t="159801" x="3327400" y="5287963"/>
          <p14:tracePt t="159801" x="3309938" y="5287963"/>
          <p14:tracePt t="159817" x="3292475" y="5287963"/>
          <p14:tracePt t="159818" x="3275013" y="5287963"/>
          <p14:tracePt t="159835" x="3249613" y="5287963"/>
          <p14:tracePt t="159835" x="3224213" y="5287963"/>
          <p14:tracePt t="159851" x="3216275" y="5287963"/>
          <p14:tracePt t="159851" x="3190875" y="5287963"/>
          <p14:tracePt t="159867" x="3173413" y="5287963"/>
          <p14:tracePt t="159884" x="3155950" y="5287963"/>
          <p14:tracePt t="159884" x="3105150" y="5287963"/>
          <p14:tracePt t="159901" x="3079750" y="5287963"/>
          <p14:tracePt t="159917" x="3062288" y="5287963"/>
          <p14:tracePt t="159918" x="3027363" y="5287963"/>
          <p14:tracePt t="159934" x="3011488" y="5287963"/>
          <p14:tracePt t="159951" x="2994025" y="5287963"/>
          <p14:tracePt t="159951" x="2976563" y="5287963"/>
          <p14:tracePt t="159968" x="2959100" y="5287963"/>
          <p14:tracePt t="159968" x="2943225" y="5287963"/>
          <p14:tracePt t="159984" x="2933700" y="5287963"/>
          <p14:tracePt t="159985" x="2925763" y="5287963"/>
          <p14:tracePt t="160001" x="2890838" y="5297488"/>
          <p14:tracePt t="160001" x="2882900" y="5297488"/>
          <p14:tracePt t="160017" x="2874963" y="5297488"/>
          <p14:tracePt t="160035" x="2865438" y="5297488"/>
          <p14:tracePt t="160035" x="2857500" y="5305425"/>
          <p14:tracePt t="160050" x="2849563" y="5313363"/>
          <p14:tracePt t="160067" x="2840038" y="5313363"/>
          <p14:tracePt t="160068" x="2840038" y="5330825"/>
          <p14:tracePt t="160084" x="2832100" y="5340350"/>
          <p14:tracePt t="160085" x="2824163" y="5340350"/>
          <p14:tracePt t="160101" x="2824163" y="5356225"/>
          <p14:tracePt t="160102" x="2824163" y="5365750"/>
          <p14:tracePt t="160117" x="2824163" y="5373688"/>
          <p14:tracePt t="160118" x="2824163" y="5381625"/>
          <p14:tracePt t="160134" x="2824163" y="5391150"/>
          <p14:tracePt t="160151" x="2824163" y="5408613"/>
          <p14:tracePt t="160151" x="2824163" y="5434013"/>
          <p14:tracePt t="160168" x="2824163" y="5449888"/>
          <p14:tracePt t="160168" x="2832100" y="5467350"/>
          <p14:tracePt t="160184" x="2840038" y="5484813"/>
          <p14:tracePt t="160184" x="2840038" y="5492750"/>
          <p14:tracePt t="160200" x="2840038" y="5510213"/>
          <p14:tracePt t="160201" x="2849563" y="5510213"/>
          <p14:tracePt t="160217" x="2849563" y="5527675"/>
          <p14:tracePt t="160218" x="2857500" y="5535613"/>
          <p14:tracePt t="160236" x="2874963" y="5570538"/>
          <p14:tracePt t="160250" x="2890838" y="5586413"/>
          <p14:tracePt t="160251" x="2900363" y="5595938"/>
          <p14:tracePt t="160267" x="2917825" y="5613400"/>
          <p14:tracePt t="160268" x="2925763" y="5621338"/>
          <p14:tracePt t="160284" x="2933700" y="5629275"/>
          <p14:tracePt t="160284" x="2943225" y="5638800"/>
          <p14:tracePt t="160301" x="2951163" y="5646738"/>
          <p14:tracePt t="160302" x="2959100" y="5646738"/>
          <p14:tracePt t="160317" x="2968625" y="5646738"/>
          <p14:tracePt t="160318" x="2968625" y="5654675"/>
          <p14:tracePt t="160334" x="2976563" y="5664200"/>
          <p14:tracePt t="160334" x="2986088" y="5664200"/>
          <p14:tracePt t="160368" x="2994025" y="5672138"/>
          <p14:tracePt t="160384" x="3001963" y="5672138"/>
          <p14:tracePt t="160385" x="3011488" y="5672138"/>
          <p14:tracePt t="160400" x="3019425" y="5672138"/>
          <p14:tracePt t="160401" x="3019425" y="5681663"/>
          <p14:tracePt t="160417" x="3036888" y="5689600"/>
          <p14:tracePt t="160435" x="3054350" y="5689600"/>
          <p14:tracePt t="160435" x="3087688" y="5697538"/>
          <p14:tracePt t="160451" x="3095625" y="5707063"/>
          <p14:tracePt t="160451" x="3113088" y="5707063"/>
          <p14:tracePt t="160467" x="3122613" y="5707063"/>
          <p14:tracePt t="160467" x="3130550" y="5715000"/>
          <p14:tracePt t="160484" x="3155950" y="5715000"/>
          <p14:tracePt t="160485" x="3163888" y="5722938"/>
          <p14:tracePt t="160501" x="3173413" y="5722938"/>
          <p14:tracePt t="160501" x="3181350" y="5722938"/>
          <p14:tracePt t="160517" x="3190875" y="5722938"/>
          <p14:tracePt t="160517" x="3206750" y="5722938"/>
          <p14:tracePt t="160534" x="3224213" y="5722938"/>
          <p14:tracePt t="160534" x="3232150" y="5722938"/>
          <p14:tracePt t="160550" x="3241675" y="5722938"/>
          <p14:tracePt t="160551" x="3249613" y="5722938"/>
          <p14:tracePt t="160568" x="3259138" y="5722938"/>
          <p14:tracePt t="160584" x="3267075" y="5722938"/>
          <p14:tracePt t="160603" x="3267075" y="5715000"/>
          <p14:tracePt t="160617" x="3267075" y="5707063"/>
          <p14:tracePt t="160634" x="3249613" y="5697538"/>
          <p14:tracePt t="160635" x="3232150" y="5697538"/>
          <p14:tracePt t="160650" x="3232150" y="5707063"/>
          <p14:tracePt t="160651" x="0" y="0"/>
        </p14:tracePtLst>
        <p14:tracePtLst>
          <p14:tracePt t="161732" x="2917825" y="5449888"/>
          <p14:tracePt t="161778" x="2917825" y="5441950"/>
          <p14:tracePt t="161794" x="2917825" y="5434013"/>
          <p14:tracePt t="161818" x="2917825" y="5424488"/>
          <p14:tracePt t="161835" x="2917825" y="5408613"/>
          <p14:tracePt t="161850" x="2917825" y="5399088"/>
          <p14:tracePt t="161858" x="2917825" y="5381625"/>
          <p14:tracePt t="161874" x="2917825" y="5365750"/>
          <p14:tracePt t="161883" x="2908300" y="5365750"/>
          <p14:tracePt t="161901" x="2908300" y="5356225"/>
          <p14:tracePt t="161917" x="2908300" y="5348288"/>
          <p14:tracePt t="161917" x="2900363" y="5348288"/>
          <p14:tracePt t="161933" x="2900363" y="5340350"/>
          <p14:tracePt t="161950" x="2900363" y="5330825"/>
          <p14:tracePt t="161950" x="2890838" y="5330825"/>
          <p14:tracePt t="161967" x="2882900" y="5322888"/>
          <p14:tracePt t="161983" x="2874963" y="5313363"/>
          <p14:tracePt t="162000" x="2865438" y="5313363"/>
          <p14:tracePt t="162001" x="2857500" y="5305425"/>
          <p14:tracePt t="162017" x="2840038" y="5305425"/>
          <p14:tracePt t="162017" x="2832100" y="5297488"/>
          <p14:tracePt t="162034" x="2814638" y="5287963"/>
          <p14:tracePt t="162035" x="2781300" y="5280025"/>
          <p14:tracePt t="162050" x="2755900" y="5272088"/>
          <p14:tracePt t="162067" x="2738438" y="5262563"/>
          <p14:tracePt t="162068" x="2687638" y="5254625"/>
          <p14:tracePt t="162083" x="2670175" y="5254625"/>
          <p14:tracePt t="162084" x="2652713" y="5245100"/>
          <p14:tracePt t="162101" x="2627313" y="5245100"/>
          <p14:tracePt t="162101" x="2601913" y="5237163"/>
          <p14:tracePt t="162117" x="2592388" y="5237163"/>
          <p14:tracePt t="162117" x="2576513" y="5237163"/>
          <p14:tracePt t="162133" x="2551113" y="5229225"/>
          <p14:tracePt t="162134" x="2533650" y="5229225"/>
          <p14:tracePt t="162150" x="2498725" y="5229225"/>
          <p14:tracePt t="162151" x="2482850" y="5229225"/>
          <p14:tracePt t="162167" x="2465388" y="5229225"/>
          <p14:tracePt t="162168" x="2455863" y="5229225"/>
          <p14:tracePt t="162183" x="2439988" y="5229225"/>
          <p14:tracePt t="162184" x="2414588" y="5229225"/>
          <p14:tracePt t="162200" x="2397125" y="5229225"/>
          <p14:tracePt t="162201" x="2387600" y="5219700"/>
          <p14:tracePt t="162216" x="2379663" y="5219700"/>
          <p14:tracePt t="162217" x="2371725" y="5219700"/>
          <p14:tracePt t="162251" x="2354263" y="5219700"/>
          <p14:tracePt t="162267" x="2346325" y="5219700"/>
          <p14:tracePt t="162283" x="2336800" y="5219700"/>
          <p14:tracePt t="162284" x="2319338" y="5229225"/>
          <p14:tracePt t="162301" x="2311400" y="5229225"/>
          <p14:tracePt t="162317" x="2303463" y="5237163"/>
          <p14:tracePt t="162317" x="2303463" y="5245100"/>
          <p14:tracePt t="162333" x="2293938" y="5245100"/>
          <p14:tracePt t="162334" x="2286000" y="5254625"/>
          <p14:tracePt t="162350" x="2278063" y="5262563"/>
          <p14:tracePt t="162351" x="2268538" y="5272088"/>
          <p14:tracePt t="162367" x="2260600" y="5280025"/>
          <p14:tracePt t="162368" x="2252663" y="5287963"/>
          <p14:tracePt t="162383" x="2243138" y="5305425"/>
          <p14:tracePt t="162400" x="2243138" y="5313363"/>
          <p14:tracePt t="162416" x="2243138" y="5330825"/>
          <p14:tracePt t="162434" x="2243138" y="5340350"/>
          <p14:tracePt t="162434" x="2243138" y="5373688"/>
          <p14:tracePt t="162450" x="2243138" y="5381625"/>
          <p14:tracePt t="162450" x="2243138" y="5399088"/>
          <p14:tracePt t="162466" x="2243138" y="5408613"/>
          <p14:tracePt t="162467" x="2243138" y="5416550"/>
          <p14:tracePt t="162483" x="2243138" y="5424488"/>
          <p14:tracePt t="162484" x="2243138" y="5434013"/>
          <p14:tracePt t="162501" x="2243138" y="5441950"/>
          <p14:tracePt t="162501" x="2243138" y="5459413"/>
          <p14:tracePt t="162516" x="2252663" y="5467350"/>
          <p14:tracePt t="162517" x="2260600" y="5476875"/>
          <p14:tracePt t="162533" x="2260600" y="5484813"/>
          <p14:tracePt t="162534" x="2260600" y="5492750"/>
          <p14:tracePt t="162550" x="2260600" y="5502275"/>
          <p14:tracePt t="162567" x="2268538" y="5510213"/>
          <p14:tracePt t="162583" x="2268538" y="5518150"/>
          <p14:tracePt t="162600" x="2268538" y="5527675"/>
          <p14:tracePt t="162616" x="2278063" y="5527675"/>
          <p14:tracePt t="162617" x="2278063" y="5535613"/>
          <p14:tracePt t="162634" x="2286000" y="5535613"/>
          <p14:tracePt t="162650" x="2293938" y="5561013"/>
          <p14:tracePt t="162650" x="2303463" y="5578475"/>
          <p14:tracePt t="162666" x="2303463" y="5586413"/>
          <p14:tracePt t="162683" x="2319338" y="5595938"/>
          <p14:tracePt t="162683" x="2328863" y="5603875"/>
          <p14:tracePt t="162701" x="2328863" y="5613400"/>
          <p14:tracePt t="162701" x="2336800" y="5613400"/>
          <p14:tracePt t="162716" x="2346325" y="5621338"/>
          <p14:tracePt t="162733" x="2354263" y="5629275"/>
          <p14:tracePt t="162750" x="2362200" y="5638800"/>
          <p14:tracePt t="162751" x="2371725" y="5638800"/>
          <p14:tracePt t="162767" x="2379663" y="5638800"/>
          <p14:tracePt t="162768" x="2387600" y="5646738"/>
          <p14:tracePt t="162783" x="2397125" y="5654675"/>
          <p14:tracePt t="162784" x="2405063" y="5654675"/>
          <p14:tracePt t="162800" x="2422525" y="5654675"/>
          <p14:tracePt t="162800" x="2439988" y="5664200"/>
          <p14:tracePt t="162816" x="2455863" y="5664200"/>
          <p14:tracePt t="162817" x="2473325" y="5664200"/>
          <p14:tracePt t="162834" x="2490788" y="5672138"/>
          <p14:tracePt t="162834" x="2524125" y="5672138"/>
          <p14:tracePt t="162850" x="2533650" y="5672138"/>
          <p14:tracePt t="162850" x="2551113" y="5681663"/>
          <p14:tracePt t="162866" x="2566988" y="5681663"/>
          <p14:tracePt t="162867" x="2584450" y="5681663"/>
          <p14:tracePt t="162883" x="2601913" y="5681663"/>
          <p14:tracePt t="162884" x="2619375" y="5689600"/>
          <p14:tracePt t="162901" x="2635250" y="5689600"/>
          <p14:tracePt t="162901" x="2652713" y="5689600"/>
          <p14:tracePt t="162916" x="2660650" y="5689600"/>
          <p14:tracePt t="162917" x="2678113" y="5689600"/>
          <p14:tracePt t="162933" x="2695575" y="5689600"/>
          <p14:tracePt t="162950" x="2703513" y="5689600"/>
          <p14:tracePt t="162950" x="2728913" y="5689600"/>
          <p14:tracePt t="162967" x="2746375" y="5689600"/>
          <p14:tracePt t="162983" x="2763838" y="5689600"/>
          <p14:tracePt t="162984" x="2789238" y="5689600"/>
          <p14:tracePt t="163000" x="2797175" y="5681663"/>
          <p14:tracePt t="163000" x="2806700" y="5672138"/>
          <p14:tracePt t="163017" x="2824163" y="5672138"/>
          <p14:tracePt t="163017" x="2832100" y="5664200"/>
          <p14:tracePt t="163034" x="2840038" y="5646738"/>
          <p14:tracePt t="163035" x="2865438" y="5638800"/>
          <p14:tracePt t="163050" x="2874963" y="5629275"/>
          <p14:tracePt t="163051" x="2882900" y="5613400"/>
          <p14:tracePt t="163067" x="2900363" y="5595938"/>
          <p14:tracePt t="163083" x="2900363" y="5586413"/>
          <p14:tracePt t="163100" x="2908300" y="5570538"/>
          <p14:tracePt t="163101" x="2908300" y="5553075"/>
          <p14:tracePt t="163116" x="2908300" y="5545138"/>
          <p14:tracePt t="163133" x="2908300" y="5535613"/>
          <p14:tracePt t="163134" x="2908300" y="5527675"/>
          <p14:tracePt t="163150" x="2908300" y="5518150"/>
          <p14:tracePt t="163167" x="2908300" y="5510213"/>
          <p14:tracePt t="163167" x="2908300" y="5502275"/>
          <p14:tracePt t="163183" x="2908300" y="5492750"/>
          <p14:tracePt t="163200" x="2908300" y="5476875"/>
          <p14:tracePt t="163200" x="2908300" y="5467350"/>
          <p14:tracePt t="163216" x="2908300" y="5459413"/>
          <p14:tracePt t="163217" x="2908300" y="5441950"/>
          <p14:tracePt t="163235" x="2900363" y="5399088"/>
          <p14:tracePt t="163250" x="2890838" y="5391150"/>
          <p14:tracePt t="163251" x="2890838" y="5381625"/>
          <p14:tracePt t="163266" x="2882900" y="5373688"/>
          <p14:tracePt t="163283" x="2874963" y="5365750"/>
          <p14:tracePt t="163284" x="2865438" y="5356225"/>
          <p14:tracePt t="163300" x="2857500" y="5356225"/>
          <p14:tracePt t="163301" x="2849563" y="5340350"/>
          <p14:tracePt t="163316" x="2840038" y="5340350"/>
          <p14:tracePt t="163317" x="2824163" y="5330825"/>
          <p14:tracePt t="163333" x="2814638" y="5322888"/>
          <p14:tracePt t="163333" x="2806700" y="5322888"/>
          <p14:tracePt t="163350" x="2781300" y="5313363"/>
          <p14:tracePt t="163350" x="2771775" y="5313363"/>
          <p14:tracePt t="163367" x="2755900" y="5305425"/>
          <p14:tracePt t="163367" x="2728913" y="5297488"/>
          <p14:tracePt t="163383" x="2713038" y="5297488"/>
          <p14:tracePt t="163383" x="2687638" y="5287963"/>
          <p14:tracePt t="163400" x="2670175" y="5287963"/>
          <p14:tracePt t="163400" x="2644775" y="5287963"/>
          <p14:tracePt t="163416" x="2627313" y="5287963"/>
          <p14:tracePt t="163434" x="2601913" y="5287963"/>
          <p14:tracePt t="163434" x="2551113" y="5287963"/>
          <p14:tracePt t="163450" x="2524125" y="5287963"/>
          <p14:tracePt t="163450" x="2508250" y="5287963"/>
          <p14:tracePt t="163466" x="2498725" y="5287963"/>
          <p14:tracePt t="163467" x="2465388" y="5287963"/>
          <p14:tracePt t="163483" x="2447925" y="5287963"/>
          <p14:tracePt t="163484" x="2439988" y="5287963"/>
          <p14:tracePt t="163500" x="2422525" y="5287963"/>
          <p14:tracePt t="163501" x="2414588" y="5287963"/>
          <p14:tracePt t="163516" x="2405063" y="5287963"/>
          <p14:tracePt t="163517" x="2397125" y="5297488"/>
          <p14:tracePt t="163533" x="2387600" y="5297488"/>
          <p14:tracePt t="163550" x="2379663" y="5305425"/>
          <p14:tracePt t="163567" x="2371725" y="5313363"/>
          <p14:tracePt t="163583" x="2354263" y="5322888"/>
          <p14:tracePt t="163583" x="2354263" y="5330825"/>
          <p14:tracePt t="163600" x="2336800" y="5340350"/>
          <p14:tracePt t="163600" x="2328863" y="5348288"/>
          <p14:tracePt t="163616" x="2319338" y="5356225"/>
          <p14:tracePt t="163617" x="2303463" y="5365750"/>
          <p14:tracePt t="163634" x="2293938" y="5373688"/>
          <p14:tracePt t="163634" x="2286000" y="5391150"/>
          <p14:tracePt t="163650" x="2278063" y="5391150"/>
          <p14:tracePt t="163650" x="2278063" y="5408613"/>
          <p14:tracePt t="163666" x="2268538" y="5408613"/>
          <p14:tracePt t="163667" x="2268538" y="5434013"/>
          <p14:tracePt t="163683" x="2268538" y="5441950"/>
          <p14:tracePt t="163684" x="2268538" y="5449888"/>
          <p14:tracePt t="163700" x="2268538" y="5476875"/>
          <p14:tracePt t="163701" x="2268538" y="5492750"/>
          <p14:tracePt t="163716" x="2268538" y="5510213"/>
          <p14:tracePt t="163733" x="2268538" y="5535613"/>
          <p14:tracePt t="163734" x="2286000" y="5570538"/>
          <p14:tracePt t="163750" x="2303463" y="5586413"/>
          <p14:tracePt t="163750" x="2328863" y="5621338"/>
          <p14:tracePt t="163767" x="2328863" y="5638800"/>
          <p14:tracePt t="163767" x="2362200" y="5654675"/>
          <p14:tracePt t="163783" x="2397125" y="5697538"/>
          <p14:tracePt t="163784" x="2422525" y="5732463"/>
          <p14:tracePt t="163799" x="2447925" y="5748338"/>
          <p14:tracePt t="163800" x="2455863" y="5775325"/>
          <p14:tracePt t="163816" x="2482850" y="5791200"/>
          <p14:tracePt t="163817" x="2490788" y="5800725"/>
          <p14:tracePt t="163834" x="2498725" y="5808663"/>
          <p14:tracePt t="163834" x="2508250" y="5826125"/>
          <p14:tracePt t="163849" x="2524125" y="5826125"/>
          <p14:tracePt t="163850" x="2533650" y="5834063"/>
          <p14:tracePt t="163866" x="2541588" y="5843588"/>
          <p14:tracePt t="163867" x="2551113" y="5851525"/>
          <p14:tracePt t="163883" x="2566988" y="5859463"/>
          <p14:tracePt t="163883" x="2576513" y="5859463"/>
          <p14:tracePt t="163900" x="2592388" y="5859463"/>
          <p14:tracePt t="163916" x="2601913" y="5868988"/>
          <p14:tracePt t="163916" x="2619375" y="5868988"/>
          <p14:tracePt t="163933" x="2635250" y="5868988"/>
          <p14:tracePt t="163949" x="2635250" y="5859463"/>
          <p14:tracePt t="163950" x="2652713" y="5859463"/>
          <p14:tracePt t="163967" x="2652713" y="5851525"/>
          <p14:tracePt t="163983" x="2660650" y="5843588"/>
          <p14:tracePt t="163983" x="0" y="0"/>
        </p14:tracePtLst>
        <p14:tracePtLst>
          <p14:tracePt t="164595" x="3667125" y="5535613"/>
          <p14:tracePt t="164611" x="3667125" y="5518150"/>
          <p14:tracePt t="164618" x="3667125" y="5510213"/>
          <p14:tracePt t="164626" x="3667125" y="5502275"/>
          <p14:tracePt t="164634" x="3659188" y="5484813"/>
          <p14:tracePt t="164649" x="3651250" y="5476875"/>
          <p14:tracePt t="164667" x="3641725" y="5467350"/>
          <p14:tracePt t="164667" x="3625850" y="5441950"/>
          <p14:tracePt t="164683" x="3608388" y="5441950"/>
          <p14:tracePt t="164683" x="3608388" y="5424488"/>
          <p14:tracePt t="164699" x="3598863" y="5424488"/>
          <p14:tracePt t="164699" x="3598863" y="5416550"/>
          <p14:tracePt t="164716" x="3590925" y="5416550"/>
          <p14:tracePt t="164733" x="3590925" y="5408613"/>
          <p14:tracePt t="164734" x="3590925" y="5399088"/>
          <p14:tracePt t="164749" x="3582988" y="5399088"/>
          <p14:tracePt t="164766" x="3582988" y="5391150"/>
          <p14:tracePt t="164783" x="3565525" y="5381625"/>
          <p14:tracePt t="164783" x="3557588" y="5373688"/>
          <p14:tracePt t="164800" x="3548063" y="5365750"/>
          <p14:tracePt t="164816" x="3548063" y="5356225"/>
          <p14:tracePt t="164833" x="3540125" y="5356225"/>
          <p14:tracePt t="164833" x="3530600" y="5348288"/>
          <p14:tracePt t="164849" x="3522663" y="5348288"/>
          <p14:tracePt t="164867" x="3514725" y="5340350"/>
          <p14:tracePt t="164867" x="3505200" y="5340350"/>
          <p14:tracePt t="164882" x="3497263" y="5340350"/>
          <p14:tracePt t="164883" x="3489325" y="5340350"/>
          <p14:tracePt t="164899" x="3479800" y="5340350"/>
          <p14:tracePt t="164916" x="3471863" y="5340350"/>
          <p14:tracePt t="164916" x="3462338" y="5340350"/>
          <p14:tracePt t="164933" x="3454400" y="5340350"/>
          <p14:tracePt t="164949" x="3436938" y="5340350"/>
          <p14:tracePt t="164949" x="3411538" y="5340350"/>
          <p14:tracePt t="164966" x="3395663" y="5340350"/>
          <p14:tracePt t="164966" x="3368675" y="5340350"/>
          <p14:tracePt t="164982" x="3352800" y="5340350"/>
          <p14:tracePt t="164983" x="3343275" y="5340350"/>
          <p14:tracePt t="165000" x="3327400" y="5340350"/>
          <p14:tracePt t="165000" x="3317875" y="5340350"/>
          <p14:tracePt t="165016" x="3309938" y="5340350"/>
          <p14:tracePt t="165017" x="3300413" y="5340350"/>
          <p14:tracePt t="165033" x="3292475" y="5348288"/>
          <p14:tracePt t="165033" x="3284538" y="5348288"/>
          <p14:tracePt t="165049" x="3284538" y="5356225"/>
          <p14:tracePt t="165050" x="3267075" y="5356225"/>
          <p14:tracePt t="165067" x="3259138" y="5373688"/>
          <p14:tracePt t="165067" x="3249613" y="5373688"/>
          <p14:tracePt t="165082" x="3224213" y="5399088"/>
          <p14:tracePt t="165083" x="3224213" y="5408613"/>
          <p14:tracePt t="165099" x="3206750" y="5416550"/>
          <p14:tracePt t="165100" x="3206750" y="5424488"/>
          <p14:tracePt t="165116" x="3198813" y="5441950"/>
          <p14:tracePt t="165116" x="3190875" y="5449888"/>
          <p14:tracePt t="165133" x="3190875" y="5459413"/>
          <p14:tracePt t="165134" x="3181350" y="5476875"/>
          <p14:tracePt t="165149" x="3181350" y="5484813"/>
          <p14:tracePt t="165150" x="3173413" y="5492750"/>
          <p14:tracePt t="165166" x="3173413" y="5510213"/>
          <p14:tracePt t="165166" x="3173413" y="5518150"/>
          <p14:tracePt t="165182" x="3173413" y="5535613"/>
          <p14:tracePt t="165183" x="3173413" y="5553075"/>
          <p14:tracePt t="165200" x="3173413" y="5570538"/>
          <p14:tracePt t="165200" x="3173413" y="5578475"/>
          <p14:tracePt t="165216" x="3173413" y="5595938"/>
          <p14:tracePt t="165216" x="3173413" y="5613400"/>
          <p14:tracePt t="165233" x="3181350" y="5629275"/>
          <p14:tracePt t="165249" x="3190875" y="5654675"/>
          <p14:tracePt t="165250" x="3198813" y="5664200"/>
          <p14:tracePt t="165250" x="3206750" y="5672138"/>
          <p14:tracePt t="165267" x="3216275" y="5681663"/>
          <p14:tracePt t="165267" x="3224213" y="5689600"/>
          <p14:tracePt t="165282" x="3232150" y="5697538"/>
          <p14:tracePt t="165299" x="3232150" y="5707063"/>
          <p14:tracePt t="165316" x="3241675" y="5707063"/>
          <p14:tracePt t="165316" x="3249613" y="5715000"/>
          <p14:tracePt t="165333" x="3259138" y="5715000"/>
          <p14:tracePt t="165334" x="3267075" y="5722938"/>
          <p14:tracePt t="165349" x="3275013" y="5722938"/>
          <p14:tracePt t="165366" x="3292475" y="5722938"/>
          <p14:tracePt t="165366" x="3317875" y="5732463"/>
          <p14:tracePt t="165382" x="3335338" y="5732463"/>
          <p14:tracePt t="165383" x="3352800" y="5732463"/>
          <p14:tracePt t="165400" x="3368675" y="5732463"/>
          <p14:tracePt t="165400" x="3386138" y="5732463"/>
          <p14:tracePt t="165416" x="3403600" y="5732463"/>
          <p14:tracePt t="165432" x="3421063" y="5732463"/>
          <p14:tracePt t="165433" x="3436938" y="5732463"/>
          <p14:tracePt t="165449" x="3462338" y="5732463"/>
          <p14:tracePt t="165466" x="3471863" y="5722938"/>
          <p14:tracePt t="165467" x="3497263" y="5707063"/>
          <p14:tracePt t="165482" x="3514725" y="5707063"/>
          <p14:tracePt t="165483" x="3530600" y="5697538"/>
          <p14:tracePt t="165499" x="3548063" y="5689600"/>
          <p14:tracePt t="165500" x="3557588" y="5672138"/>
          <p14:tracePt t="165516" x="3573463" y="5664200"/>
          <p14:tracePt t="165516" x="3598863" y="5646738"/>
          <p14:tracePt t="165533" x="3608388" y="5638800"/>
          <p14:tracePt t="165533" x="3616325" y="5629275"/>
          <p14:tracePt t="165549" x="3625850" y="5621338"/>
          <p14:tracePt t="165550" x="3633788" y="5621338"/>
          <p14:tracePt t="165566" x="3641725" y="5613400"/>
          <p14:tracePt t="165566" x="3641725" y="5603875"/>
          <p14:tracePt t="165582" x="3641725" y="5595938"/>
          <p14:tracePt t="165600" x="3651250" y="5595938"/>
          <p14:tracePt t="165616" x="3659188" y="5586413"/>
          <p14:tracePt t="165616" x="3667125" y="5570538"/>
          <p14:tracePt t="165632" x="3676650" y="5570538"/>
          <p14:tracePt t="165633" x="3684588" y="5561013"/>
          <p14:tracePt t="165649" x="3684588" y="5553075"/>
          <p14:tracePt t="165666" x="3694113" y="5545138"/>
          <p14:tracePt t="165667" x="3702050" y="5527675"/>
          <p14:tracePt t="165683" x="3702050" y="5518150"/>
          <p14:tracePt t="165699" x="3709988" y="5510213"/>
          <p14:tracePt t="165700" x="3709988" y="5502275"/>
          <p14:tracePt t="165716" x="3709988" y="5492750"/>
          <p14:tracePt t="165733" x="3709988" y="5484813"/>
          <p14:tracePt t="165733" x="3719513" y="5476875"/>
          <p14:tracePt t="165749" x="3719513" y="5459413"/>
          <p14:tracePt t="165766" x="3719513" y="5449888"/>
          <p14:tracePt t="165766" x="3727450" y="5441950"/>
          <p14:tracePt t="165782" x="3727450" y="5434013"/>
          <p14:tracePt t="165800" x="3727450" y="5416550"/>
          <p14:tracePt t="165816" x="3727450" y="5408613"/>
          <p14:tracePt t="165832" x="3727450" y="5399088"/>
          <p14:tracePt t="165849" x="3727450" y="5391150"/>
          <p14:tracePt t="165906" x="3727450" y="5381625"/>
          <p14:tracePt t="165942" x="3727450" y="5373688"/>
          <p14:tracePt t="165951" x="3719513" y="5365750"/>
          <p14:tracePt t="165962" x="3709988" y="5356225"/>
          <p14:tracePt t="165970" x="3709988" y="5348288"/>
          <p14:tracePt t="165994" x="3709988" y="5340350"/>
          <p14:tracePt t="166002" x="3702050" y="5340350"/>
          <p14:tracePt t="166027" x="3702050" y="5330825"/>
          <p14:tracePt t="166042" x="3684588" y="5330825"/>
          <p14:tracePt t="166050" x="3684588" y="5322888"/>
          <p14:tracePt t="166066" x="3667125" y="5313363"/>
          <p14:tracePt t="166066" x="3659188" y="5305425"/>
          <p14:tracePt t="166083" x="3651250" y="5297488"/>
          <p14:tracePt t="166083" x="3625850" y="5287963"/>
          <p14:tracePt t="166099" x="3616325" y="5287963"/>
          <p14:tracePt t="166100" x="0" y="0"/>
        </p14:tracePtLst>
      </p14:laserTraceLst>
    </p:ext>
    <p:ext uri="{E180D4A7-C9FB-4DFB-919C-405C955672EB}">
      <p14:showEvtLst xmlns:p14="http://schemas.microsoft.com/office/powerpoint/2010/main">
        <p14:playEvt time="1378" objId="14"/>
        <p14:triggerEvt type="onClick" time="1379" objId="14"/>
        <p14:stopEvt time="166439" objId="1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539552" y="332656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1">
                    <a:lumMod val="65000"/>
                  </a:schemeClr>
                </a:solidFill>
              </a:rPr>
              <a:t>1A/5. (MÁ 94.)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Legalább milyen hosszú </a:t>
            </a:r>
            <a:r>
              <a:rPr lang="hu-HU" dirty="0" err="1">
                <a:solidFill>
                  <a:schemeClr val="bg1">
                    <a:lumMod val="65000"/>
                  </a:schemeClr>
                </a:solidFill>
              </a:rPr>
              <a:t>ejtőzsinórt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kell készítenünk, </a:t>
            </a:r>
            <a:br>
              <a:rPr lang="hu-HU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ha 5 koppanást szeretnénk hallani egyenletes időközönként, </a:t>
            </a:r>
            <a:br>
              <a:rPr lang="hu-HU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és az első golyót a fémlemeztől 7 cm távolságra rögzítettük?</a:t>
            </a:r>
          </a:p>
          <a:p>
            <a:endParaRPr lang="hu-HU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z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0i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= ½g∙(i∙t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hu-HU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= i</a:t>
            </a:r>
            <a:r>
              <a:rPr lang="hu-HU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∙½gt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hu-HU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= i</a:t>
            </a:r>
            <a:r>
              <a:rPr lang="hu-HU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∙ z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01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A golyóknak tehát négyzetesen növekvő magasságból kell indulniuk.</a:t>
            </a:r>
          </a:p>
          <a:p>
            <a:endParaRPr lang="hu-HU" dirty="0"/>
          </a:p>
          <a:p>
            <a:r>
              <a:rPr lang="hu-HU" dirty="0"/>
              <a:t>A legalsó golyó 7 cm magasról indul: z</a:t>
            </a:r>
            <a:r>
              <a:rPr lang="hu-HU" baseline="-25000" dirty="0"/>
              <a:t>01</a:t>
            </a:r>
            <a:r>
              <a:rPr lang="hu-HU" dirty="0"/>
              <a:t> = 0,07 m  </a:t>
            </a:r>
            <a:r>
              <a:rPr lang="hu-HU" dirty="0">
                <a:sym typeface="Symbol"/>
              </a:rPr>
              <a:t></a:t>
            </a:r>
            <a:r>
              <a:rPr lang="hu-HU" dirty="0"/>
              <a:t>   </a:t>
            </a:r>
          </a:p>
          <a:p>
            <a:r>
              <a:rPr lang="hu-HU" dirty="0"/>
              <a:t>a második golyó z</a:t>
            </a:r>
            <a:r>
              <a:rPr lang="hu-HU" baseline="-25000" dirty="0"/>
              <a:t>02</a:t>
            </a:r>
            <a:r>
              <a:rPr lang="hu-HU" dirty="0"/>
              <a:t> = 2</a:t>
            </a:r>
            <a:r>
              <a:rPr lang="hu-HU" baseline="30000" dirty="0"/>
              <a:t>2</a:t>
            </a:r>
            <a:r>
              <a:rPr lang="hu-HU" dirty="0"/>
              <a:t>∙0,07 = 0,28 m magasról, </a:t>
            </a:r>
          </a:p>
          <a:p>
            <a:r>
              <a:rPr lang="hu-HU" dirty="0"/>
              <a:t>a harmadik golyó z</a:t>
            </a:r>
            <a:r>
              <a:rPr lang="hu-HU" baseline="-25000" dirty="0"/>
              <a:t>03</a:t>
            </a:r>
            <a:r>
              <a:rPr lang="hu-HU" dirty="0"/>
              <a:t> = 3</a:t>
            </a:r>
            <a:r>
              <a:rPr lang="hu-HU" baseline="30000" dirty="0"/>
              <a:t>2</a:t>
            </a:r>
            <a:r>
              <a:rPr lang="hu-HU" dirty="0"/>
              <a:t>∙0,07 = 0,63 m magasról, </a:t>
            </a:r>
          </a:p>
          <a:p>
            <a:r>
              <a:rPr lang="hu-HU" dirty="0"/>
              <a:t>a negyedik golyó z</a:t>
            </a:r>
            <a:r>
              <a:rPr lang="hu-HU" baseline="-25000" dirty="0"/>
              <a:t>04</a:t>
            </a:r>
            <a:r>
              <a:rPr lang="hu-HU" dirty="0"/>
              <a:t> = 4</a:t>
            </a:r>
            <a:r>
              <a:rPr lang="hu-HU" baseline="30000" dirty="0"/>
              <a:t>2</a:t>
            </a:r>
            <a:r>
              <a:rPr lang="hu-HU" dirty="0"/>
              <a:t>∙0,07 = 1,12 m magasról, és </a:t>
            </a:r>
          </a:p>
          <a:p>
            <a:r>
              <a:rPr lang="hu-HU" dirty="0"/>
              <a:t>az ötödik golyó z</a:t>
            </a:r>
            <a:r>
              <a:rPr lang="hu-HU" baseline="-25000" dirty="0"/>
              <a:t>05</a:t>
            </a:r>
            <a:r>
              <a:rPr lang="hu-HU" dirty="0"/>
              <a:t> = 5</a:t>
            </a:r>
            <a:r>
              <a:rPr lang="hu-HU" baseline="30000" dirty="0"/>
              <a:t>2</a:t>
            </a:r>
            <a:r>
              <a:rPr lang="hu-HU" dirty="0"/>
              <a:t>∙0,07 = 1,75 m magasról.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Nem kérdés, de kiszámolhatjuk a koppanások között eltelt időt:</a:t>
            </a:r>
          </a:p>
          <a:p>
            <a:r>
              <a:rPr lang="hu-HU" dirty="0"/>
              <a:t>z</a:t>
            </a:r>
            <a:r>
              <a:rPr lang="hu-HU" baseline="-25000" dirty="0"/>
              <a:t>01</a:t>
            </a:r>
            <a:r>
              <a:rPr lang="hu-HU" dirty="0"/>
              <a:t> = ½gt</a:t>
            </a:r>
            <a:r>
              <a:rPr lang="hu-HU" baseline="-25000" dirty="0"/>
              <a:t>1</a:t>
            </a:r>
            <a:r>
              <a:rPr lang="hu-HU" baseline="30000" dirty="0"/>
              <a:t>2</a:t>
            </a:r>
            <a:r>
              <a:rPr lang="hu-HU" dirty="0"/>
              <a:t> = 0,07 m  </a:t>
            </a:r>
            <a:r>
              <a:rPr lang="hu-HU" dirty="0">
                <a:sym typeface="Symbol"/>
              </a:rPr>
              <a:t></a:t>
            </a:r>
            <a:r>
              <a:rPr lang="hu-HU" dirty="0"/>
              <a:t>  t</a:t>
            </a:r>
            <a:r>
              <a:rPr lang="hu-HU" baseline="-25000" dirty="0"/>
              <a:t>1</a:t>
            </a:r>
            <a:r>
              <a:rPr lang="hu-HU" dirty="0"/>
              <a:t> = 0,12 s.</a:t>
            </a:r>
          </a:p>
        </p:txBody>
      </p:sp>
      <p:pic>
        <p:nvPicPr>
          <p:cNvPr id="2" name="bevfiz_1A_5_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52320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4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596"/>
    </mc:Choice>
    <mc:Fallback>
      <p:transition spd="slow" advTm="6159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229" x="5262563" y="2473325"/>
          <p14:tracePt t="9276" x="5254625" y="2473325"/>
          <p14:tracePt t="9317" x="5254625" y="2465388"/>
          <p14:tracePt t="9348" x="5254625" y="2455863"/>
          <p14:tracePt t="9357" x="5237163" y="2447925"/>
          <p14:tracePt t="9367" x="5229225" y="2439988"/>
          <p14:tracePt t="9394" x="5219700" y="2430463"/>
          <p14:tracePt t="9394" x="5203825" y="2405063"/>
          <p14:tracePt t="9423" x="5194300" y="2405063"/>
          <p14:tracePt t="9434" x="5194300" y="2397125"/>
          <p14:tracePt t="9434" x="5186363" y="2397125"/>
          <p14:tracePt t="9465" x="5176838" y="2397125"/>
          <p14:tracePt t="9467" x="5168900" y="2387600"/>
          <p14:tracePt t="9494" x="5151438" y="2379663"/>
          <p14:tracePt t="9495" x="5100638" y="2346325"/>
          <p14:tracePt t="9500" x="5083175" y="2336800"/>
          <p14:tracePt t="9524" x="5067300" y="2336800"/>
          <p14:tracePt t="9525" x="5032375" y="2319338"/>
          <p14:tracePt t="9535" x="5014913" y="2311400"/>
          <p14:tracePt t="9564" x="4999038" y="2311400"/>
          <p14:tracePt t="9565" x="4938713" y="2286000"/>
          <p14:tracePt t="9594" x="4905375" y="2286000"/>
          <p14:tracePt t="9594" x="4837113" y="2268538"/>
          <p14:tracePt t="9601" x="4802188" y="2260600"/>
          <p14:tracePt t="9624" x="4776788" y="2252663"/>
          <p14:tracePt t="9624" x="4700588" y="2243138"/>
          <p14:tracePt t="9634" x="4657725" y="2235200"/>
          <p14:tracePt t="9664" x="4640263" y="2235200"/>
          <p14:tracePt t="9665" x="4572000" y="2235200"/>
          <p14:tracePt t="9694" x="4554538" y="2235200"/>
          <p14:tracePt t="9700" x="4478338" y="2235200"/>
          <p14:tracePt t="9724" x="4452938" y="2235200"/>
          <p14:tracePt t="9735" x="4367213" y="2235200"/>
          <p14:tracePt t="9764" x="4333875" y="2235200"/>
          <p14:tracePt t="9764" x="4205288" y="2235200"/>
          <p14:tracePt t="9794" x="4179888" y="2235200"/>
          <p14:tracePt t="9801" x="4144963" y="2235200"/>
          <p14:tracePt t="9801" x="4119563" y="2235200"/>
          <p14:tracePt t="9824" x="4111625" y="2235200"/>
          <p14:tracePt t="9834" x="4076700" y="2243138"/>
          <p14:tracePt t="9834" x="4060825" y="2252663"/>
          <p14:tracePt t="9864" x="4043363" y="2252663"/>
          <p14:tracePt t="9868" x="3992563" y="2268538"/>
          <p14:tracePt t="9868" x="3975100" y="2268538"/>
          <p14:tracePt t="9894" x="3957638" y="2278063"/>
          <p14:tracePt t="9894" x="3949700" y="2286000"/>
          <p14:tracePt t="9900" x="3932238" y="2293938"/>
          <p14:tracePt t="9924" x="3924300" y="2293938"/>
          <p14:tracePt t="9925" x="3889375" y="2319338"/>
          <p14:tracePt t="9934" x="3871913" y="2319338"/>
          <p14:tracePt t="9965" x="3813175" y="2362200"/>
          <p14:tracePt t="9973" x="3795713" y="2371725"/>
          <p14:tracePt t="9994" x="3787775" y="2379663"/>
          <p14:tracePt t="10001" x="3770313" y="2387600"/>
          <p14:tracePt t="10024" x="3762375" y="2397125"/>
          <p14:tracePt t="10025" x="3744913" y="2422525"/>
          <p14:tracePt t="10033" x="3744913" y="2430463"/>
          <p14:tracePt t="10064" x="3744913" y="2439988"/>
          <p14:tracePt t="10064" x="3744913" y="2465388"/>
          <p14:tracePt t="10094" x="3744913" y="2473325"/>
          <p14:tracePt t="10094" x="3762375" y="2516188"/>
          <p14:tracePt t="10100" x="3770313" y="2524125"/>
          <p14:tracePt t="10124" x="3778250" y="2541588"/>
          <p14:tracePt t="10134" x="3803650" y="2576513"/>
          <p14:tracePt t="10135" x="3813175" y="2601913"/>
          <p14:tracePt t="10164" x="3838575" y="2619375"/>
          <p14:tracePt t="10165" x="3871913" y="2670175"/>
          <p14:tracePt t="10194" x="3898900" y="2695575"/>
          <p14:tracePt t="10194" x="3940175" y="2746375"/>
          <p14:tracePt t="10201" x="3957638" y="2763838"/>
          <p14:tracePt t="10225" x="3975100" y="2781300"/>
          <p14:tracePt t="10226" x="4000500" y="2797175"/>
          <p14:tracePt t="10233" x="4017963" y="2797175"/>
          <p14:tracePt t="10255" x="4033838" y="2806700"/>
          <p14:tracePt t="10255" x="4051300" y="2806700"/>
          <p14:tracePt t="10268" x="4068763" y="2814638"/>
          <p14:tracePt t="10297" x="4076700" y="2814638"/>
          <p14:tracePt t="10297" x="4129088" y="2814638"/>
          <p14:tracePt t="10327" x="4137025" y="2814638"/>
          <p14:tracePt t="10328" x="4197350" y="2814638"/>
          <p14:tracePt t="10334" x="4213225" y="2814638"/>
          <p14:tracePt t="10357" x="4238625" y="2814638"/>
          <p14:tracePt t="10357" x="4298950" y="2814638"/>
          <p14:tracePt t="10367" x="4324350" y="2814638"/>
          <p14:tracePt t="10397" x="4359275" y="2814638"/>
          <p14:tracePt t="10397" x="4435475" y="2814638"/>
          <p14:tracePt t="10427" x="4460875" y="2806700"/>
          <p14:tracePt t="10427" x="4503738" y="2797175"/>
          <p14:tracePt t="10433" x="4521200" y="2797175"/>
          <p14:tracePt t="10459" x="4554538" y="2797175"/>
          <p14:tracePt t="10467" x="4605338" y="2781300"/>
          <p14:tracePt t="10468" x="4632325" y="2771775"/>
          <p14:tracePt t="10489" x="4657725" y="2763838"/>
          <p14:tracePt t="10500" x="4708525" y="2755900"/>
          <p14:tracePt t="10501" x="4741863" y="2738438"/>
          <p14:tracePt t="10534" x="4759325" y="2738438"/>
          <p14:tracePt t="10534" x="4794250" y="2720975"/>
          <p14:tracePt t="10563" x="4802188" y="2720975"/>
          <p14:tracePt t="10564" x="4837113" y="2713038"/>
          <p14:tracePt t="10567" x="4852988" y="2703513"/>
          <p14:tracePt t="10593" x="4862513" y="2695575"/>
          <p14:tracePt t="10593" x="4905375" y="2695575"/>
          <p14:tracePt t="10623" x="4921250" y="2687638"/>
          <p14:tracePt t="10623" x="4930775" y="2678113"/>
          <p14:tracePt t="10663" x="4938713" y="2678113"/>
          <p14:tracePt t="10668" x="4946650" y="2670175"/>
          <p14:tracePt t="10693" x="4956175" y="2670175"/>
          <p14:tracePt t="10700" x="4964113" y="2670175"/>
          <p14:tracePt t="10723" x="4973638" y="2660650"/>
          <p14:tracePt t="10724" x="4981575" y="2660650"/>
          <p14:tracePt t="10734" x="4989513" y="2660650"/>
          <p14:tracePt t="10763" x="4999038" y="2652713"/>
          <p14:tracePt t="10766" x="5006975" y="2644775"/>
          <p14:tracePt t="10793" x="5014913" y="2644775"/>
          <p14:tracePt t="10801" x="5024438" y="2635250"/>
          <p14:tracePt t="10801" x="5032375" y="2635250"/>
          <p14:tracePt t="10823" x="5041900" y="2635250"/>
          <p14:tracePt t="10833" x="5032375" y="2644775"/>
          <p14:tracePt t="10834" x="0" y="0"/>
        </p14:tracePtLst>
        <p14:tracePtLst>
          <p14:tracePt t="13741" x="3027363" y="2652713"/>
          <p14:tracePt t="13868" x="3019425" y="2652713"/>
          <p14:tracePt t="13884" x="3011488" y="2652713"/>
          <p14:tracePt t="13899" x="3011488" y="2644775"/>
          <p14:tracePt t="13929" x="3011488" y="2635250"/>
          <p14:tracePt t="13930" x="3001963" y="2635250"/>
          <p14:tracePt t="13933" x="2994025" y="2627313"/>
          <p14:tracePt t="13959" x="2986088" y="2619375"/>
          <p14:tracePt t="13960" x="2976563" y="2609850"/>
          <p14:tracePt t="13989" x="2968625" y="2601913"/>
          <p14:tracePt t="13989" x="2959100" y="2601913"/>
          <p14:tracePt t="13999" x="2959100" y="2592388"/>
          <p14:tracePt t="14030" x="2951163" y="2592388"/>
          <p14:tracePt t="14032" x="2943225" y="2584450"/>
          <p14:tracePt t="14059" x="2943225" y="2576513"/>
          <p14:tracePt t="14066" x="2933700" y="2576513"/>
          <p14:tracePt t="14089" x="2925763" y="2566988"/>
          <p14:tracePt t="14108" x="2917825" y="2566988"/>
          <p14:tracePt t="14132" x="2917825" y="2559050"/>
          <p14:tracePt t="14204" x="2917825" y="2551113"/>
          <p14:tracePt t="14220" x="2908300" y="2541588"/>
          <p14:tracePt t="14236" x="2900363" y="2533650"/>
          <p14:tracePt t="14260" x="2890838" y="2524125"/>
          <p14:tracePt t="14265" x="2874963" y="2508250"/>
          <p14:tracePt t="14293" x="2874963" y="2498725"/>
          <p14:tracePt t="14293" x="2857500" y="2482850"/>
          <p14:tracePt t="14322" x="2849563" y="2473325"/>
          <p14:tracePt t="14323" x="2832100" y="2455863"/>
          <p14:tracePt t="14332" x="2824163" y="2447925"/>
          <p14:tracePt t="14363" x="2814638" y="2439988"/>
          <p14:tracePt t="14373" x="2806700" y="2439988"/>
          <p14:tracePt t="14420" x="2797175" y="2430463"/>
          <p14:tracePt t="14444" x="2781300" y="2430463"/>
          <p14:tracePt t="14466" x="2771775" y="2430463"/>
          <p14:tracePt t="14466" x="2763838" y="2430463"/>
          <p14:tracePt t="14493" x="2755900" y="2430463"/>
          <p14:tracePt t="14500" x="2728913" y="2430463"/>
          <p14:tracePt t="14523" x="2720975" y="2430463"/>
          <p14:tracePt t="14532" x="2695575" y="2439988"/>
          <p14:tracePt t="14533" x="2678113" y="2439988"/>
          <p14:tracePt t="14563" x="2670175" y="2447925"/>
          <p14:tracePt t="14563" x="2627313" y="2465388"/>
          <p14:tracePt t="14566" x="2609850" y="2465388"/>
          <p14:tracePt t="14593" x="2601913" y="2465388"/>
          <p14:tracePt t="14594" x="2576513" y="2473325"/>
          <p14:tracePt t="14623" x="2559050" y="2473325"/>
          <p14:tracePt t="14623" x="2559050" y="2482850"/>
          <p14:tracePt t="14633" x="2551113" y="2482850"/>
          <p14:tracePt t="14663" x="2551113" y="2490788"/>
          <p14:tracePt t="14663" x="2533650" y="2490788"/>
          <p14:tracePt t="14693" x="2524125" y="2498725"/>
          <p14:tracePt t="14693" x="2516188" y="2508250"/>
          <p14:tracePt t="14723" x="2508250" y="2508250"/>
          <p14:tracePt t="14723" x="2498725" y="2516188"/>
          <p14:tracePt t="14732" x="2498725" y="2524125"/>
          <p14:tracePt t="14763" x="2490788" y="2533650"/>
          <p14:tracePt t="14766" x="2490788" y="2541588"/>
          <p14:tracePt t="14793" x="2482850" y="2551113"/>
          <p14:tracePt t="14793" x="2473325" y="2559050"/>
          <p14:tracePt t="14799" x="2473325" y="2566988"/>
          <p14:tracePt t="14823" x="2465388" y="2576513"/>
          <p14:tracePt t="14833" x="2465388" y="2584450"/>
          <p14:tracePt t="14863" x="2455863" y="2584450"/>
          <p14:tracePt t="14865" x="2447925" y="2601913"/>
          <p14:tracePt t="14893" x="2447925" y="2609850"/>
          <p14:tracePt t="14894" x="2439988" y="2627313"/>
          <p14:tracePt t="14923" x="2439988" y="2635250"/>
          <p14:tracePt t="14923" x="2439988" y="2644775"/>
          <p14:tracePt t="14932" x="2439988" y="2652713"/>
          <p14:tracePt t="14964" x="2439988" y="2678113"/>
          <p14:tracePt t="14972" x="2430463" y="2687638"/>
          <p14:tracePt t="14999" x="2430463" y="2695575"/>
          <p14:tracePt t="14999" x="2430463" y="2703513"/>
          <p14:tracePt t="15023" x="2430463" y="2713038"/>
          <p14:tracePt t="15023" x="2430463" y="2728913"/>
          <p14:tracePt t="15063" x="2430463" y="2738438"/>
          <p14:tracePt t="15065" x="2430463" y="2755900"/>
          <p14:tracePt t="15093" x="2430463" y="2763838"/>
          <p14:tracePt t="15099" x="2430463" y="2781300"/>
          <p14:tracePt t="15123" x="2439988" y="2781300"/>
          <p14:tracePt t="15123" x="2439988" y="2789238"/>
          <p14:tracePt t="15132" x="2439988" y="2797175"/>
          <p14:tracePt t="15163" x="2447925" y="2806700"/>
          <p14:tracePt t="15164" x="2455863" y="2814638"/>
          <p14:tracePt t="15166" x="2455863" y="2824163"/>
          <p14:tracePt t="15193" x="2455863" y="2832100"/>
          <p14:tracePt t="15193" x="2465388" y="2832100"/>
          <p14:tracePt t="15199" x="2465388" y="2840038"/>
          <p14:tracePt t="15223" x="2473325" y="2840038"/>
          <p14:tracePt t="15223" x="2482850" y="2849563"/>
          <p14:tracePt t="15263" x="2490788" y="2849563"/>
          <p14:tracePt t="15263" x="2498725" y="2865438"/>
          <p14:tracePt t="15297" x="2508250" y="2874963"/>
          <p14:tracePt t="15298" x="2524125" y="2882900"/>
          <p14:tracePt t="15327" x="2533650" y="2882900"/>
          <p14:tracePt t="15327" x="2559050" y="2900363"/>
          <p14:tracePt t="15357" x="2576513" y="2900363"/>
          <p14:tracePt t="15357" x="2609850" y="2917825"/>
          <p14:tracePt t="15366" x="2619375" y="2917825"/>
          <p14:tracePt t="15387" x="2635250" y="2925763"/>
          <p14:tracePt t="15387" x="2644775" y="2925763"/>
          <p14:tracePt t="15398" x="2660650" y="2933700"/>
          <p14:tracePt t="15399" x="2678113" y="2933700"/>
          <p14:tracePt t="15433" x="2687638" y="2933700"/>
          <p14:tracePt t="15433" x="2713038" y="2943225"/>
          <p14:tracePt t="15463" x="2720975" y="2943225"/>
          <p14:tracePt t="15464" x="2763838" y="2943225"/>
          <p14:tracePt t="15493" x="2771775" y="2943225"/>
          <p14:tracePt t="15499" x="2806700" y="2943225"/>
          <p14:tracePt t="15525" x="2824163" y="2943225"/>
          <p14:tracePt t="15532" x="2832100" y="2943225"/>
          <p14:tracePt t="15555" x="2849563" y="2943225"/>
          <p14:tracePt t="15566" x="2857500" y="2943225"/>
          <p14:tracePt t="15566" x="2865438" y="2943225"/>
          <p14:tracePt t="15595" x="2874963" y="2943225"/>
          <p14:tracePt t="15596" x="2890838" y="2943225"/>
          <p14:tracePt t="15625" x="2900363" y="2943225"/>
          <p14:tracePt t="15625" x="2908300" y="2943225"/>
          <p14:tracePt t="15655" x="2917825" y="2943225"/>
          <p14:tracePt t="15655" x="2925763" y="2943225"/>
          <p14:tracePt t="15665" x="2925763" y="2933700"/>
          <p14:tracePt t="15695" x="2933700" y="2925763"/>
          <p14:tracePt t="15695" x="2951163" y="2917825"/>
          <p14:tracePt t="15725" x="2959100" y="2917825"/>
          <p14:tracePt t="15725" x="2976563" y="2900363"/>
          <p14:tracePt t="15755" x="2976563" y="2890838"/>
          <p14:tracePt t="15766" x="2986088" y="2882900"/>
          <p14:tracePt t="15795" x="2994025" y="2874963"/>
          <p14:tracePt t="15796" x="2994025" y="2865438"/>
          <p14:tracePt t="15825" x="3001963" y="2857500"/>
          <p14:tracePt t="15825" x="3011488" y="2857500"/>
          <p14:tracePt t="15833" x="3011488" y="2849563"/>
          <p14:tracePt t="15855" x="3011488" y="2840038"/>
          <p14:tracePt t="15865" x="3019425" y="2840038"/>
          <p14:tracePt t="15895" x="3019425" y="2832100"/>
          <p14:tracePt t="15899" x="3036888" y="2814638"/>
          <p14:tracePt t="15925" x="3036888" y="2806700"/>
          <p14:tracePt t="15925" x="3044825" y="2797175"/>
          <p14:tracePt t="15955" x="3054350" y="2789238"/>
          <p14:tracePt t="15955" x="3054350" y="2771775"/>
          <p14:tracePt t="15967" x="3062288" y="2763838"/>
          <p14:tracePt t="15995" x="3070225" y="2763838"/>
          <p14:tracePt t="15995" x="3070225" y="2746375"/>
          <p14:tracePt t="15998" x="3079750" y="2746375"/>
          <p14:tracePt t="16025" x="3079750" y="2738438"/>
          <p14:tracePt t="16036" x="3087688" y="2728913"/>
          <p14:tracePt t="16065" x="3087688" y="2720975"/>
          <p14:tracePt t="16065" x="3095625" y="2720975"/>
          <p14:tracePt t="16095" x="3095625" y="2713038"/>
          <p14:tracePt t="16108" x="3095625" y="2703513"/>
          <p14:tracePt t="16132" x="3095625" y="2695575"/>
          <p14:tracePt t="16155" x="3095625" y="2687638"/>
          <p14:tracePt t="16166" x="3105150" y="2687638"/>
          <p14:tracePt t="16195" x="3105150" y="2678113"/>
          <p14:tracePt t="16228" x="3105150" y="2670175"/>
          <p14:tracePt t="16244" x="3105150" y="2660650"/>
          <p14:tracePt t="16300" x="3105150" y="2652713"/>
          <p14:tracePt t="16352" x="3105150" y="2644775"/>
          <p14:tracePt t="16392" x="3105150" y="2635250"/>
          <p14:tracePt t="16408" x="3105150" y="2627313"/>
          <p14:tracePt t="16432" x="3095625" y="2619375"/>
          <p14:tracePt t="16448" x="3087688" y="2619375"/>
          <p14:tracePt t="16466" x="3087688" y="2609850"/>
          <p14:tracePt t="16490" x="3087688" y="2601913"/>
          <p14:tracePt t="16498" x="3079750" y="2601913"/>
          <p14:tracePt t="16499" x="3079750" y="2592388"/>
          <p14:tracePt t="16532" x="3070225" y="2592388"/>
          <p14:tracePt t="16560" x="3070225" y="2584450"/>
          <p14:tracePt t="16565" x="3062288" y="2584450"/>
          <p14:tracePt t="16612" x="3062288" y="2576513"/>
          <p14:tracePt t="16620" x="3054350" y="2576513"/>
          <p14:tracePt t="16637" x="3054350" y="2566988"/>
          <p14:tracePt t="16661" x="3044825" y="2566988"/>
          <p14:tracePt t="16740" x="3036888" y="2559050"/>
          <p14:tracePt t="16772" x="3027363" y="2559050"/>
          <p14:tracePt t="16836" x="3019425" y="2559050"/>
          <p14:tracePt t="16860" x="3019425" y="2551113"/>
          <p14:tracePt t="16892" x="3019425" y="2541588"/>
          <p14:tracePt t="16924" x="3011488" y="2541588"/>
          <p14:tracePt t="16940" x="3001963" y="2541588"/>
          <p14:tracePt t="16981" x="3001963" y="2533650"/>
          <p14:tracePt t="16999" x="2994025" y="2533650"/>
          <p14:tracePt t="17021" x="2986088" y="2533650"/>
          <p14:tracePt t="17036" x="2986088" y="2524125"/>
          <p14:tracePt t="17060" x="2976563" y="2524125"/>
          <p14:tracePt t="17077" x="2968625" y="2524125"/>
          <p14:tracePt t="17098" x="2968625" y="2516188"/>
          <p14:tracePt t="17120" x="2959100" y="2516188"/>
          <p14:tracePt t="17120" x="2959100" y="2508250"/>
          <p14:tracePt t="17160" x="2951163" y="2508250"/>
          <p14:tracePt t="17165" x="2943225" y="2508250"/>
          <p14:tracePt t="17190" x="2943225" y="2498725"/>
          <p14:tracePt t="17199" x="2933700" y="2498725"/>
          <p14:tracePt t="17221" x="2925763" y="2498725"/>
          <p14:tracePt t="17244" x="2917825" y="2498725"/>
          <p14:tracePt t="17266" x="2908300" y="2498725"/>
          <p14:tracePt t="17266" x="2900363" y="2498725"/>
          <p14:tracePt t="17292" x="2890838" y="2498725"/>
          <p14:tracePt t="17293" x="2865438" y="2498725"/>
          <p14:tracePt t="17322" x="2857500" y="2490788"/>
          <p14:tracePt t="17323" x="2840038" y="2490788"/>
          <p14:tracePt t="17332" x="2832100" y="2490788"/>
          <p14:tracePt t="17333" x="2824163" y="2490788"/>
          <p14:tracePt t="17362" x="2814638" y="2490788"/>
          <p14:tracePt t="17362" x="2797175" y="2490788"/>
          <p14:tracePt t="17366" x="2789238" y="2490788"/>
          <p14:tracePt t="17392" x="2771775" y="2490788"/>
          <p14:tracePt t="17399" x="2763838" y="2490788"/>
          <p14:tracePt t="17399" x="2755900" y="2490788"/>
          <p14:tracePt t="17422" x="2746375" y="2490788"/>
          <p14:tracePt t="17431" x="2728913" y="2490788"/>
          <p14:tracePt t="17432" x="2720975" y="2490788"/>
          <p14:tracePt t="17463" x="2713038" y="2490788"/>
          <p14:tracePt t="17463" x="2695575" y="2490788"/>
          <p14:tracePt t="17493" x="2687638" y="2498725"/>
          <p14:tracePt t="17494" x="2660650" y="2508250"/>
          <p14:tracePt t="17523" x="2652713" y="2508250"/>
          <p14:tracePt t="17532" x="2644775" y="2508250"/>
          <p14:tracePt t="17533" x="2635250" y="2516188"/>
          <p14:tracePt t="17563" x="2627313" y="2516188"/>
          <p14:tracePt t="17565" x="2627313" y="2524125"/>
          <p14:tracePt t="17593" x="2619375" y="2524125"/>
          <p14:tracePt t="17598" x="2619375" y="2533650"/>
          <p14:tracePt t="17615" x="2619375" y="2541588"/>
          <p14:tracePt t="17631" x="2609850" y="2541588"/>
          <p14:tracePt t="17648" x="2609850" y="2551113"/>
          <p14:tracePt t="17649" x="2609850" y="2559050"/>
          <p14:tracePt t="17665" x="2609850" y="2566988"/>
          <p14:tracePt t="17693" x="2609850" y="2576513"/>
          <p14:tracePt t="17693" x="2601913" y="2592388"/>
          <p14:tracePt t="17723" x="2601913" y="2601913"/>
          <p14:tracePt t="17723" x="2601913" y="2609850"/>
          <p14:tracePt t="17732" x="2601913" y="2619375"/>
          <p14:tracePt t="17748" x="2601913" y="2627313"/>
          <p14:tracePt t="17765" x="2601913" y="2635250"/>
          <p14:tracePt t="17765" x="2601913" y="2644775"/>
          <p14:tracePt t="17799" x="2601913" y="2652713"/>
          <p14:tracePt t="17815" x="2601913" y="2660650"/>
          <p14:tracePt t="17831" x="2601913" y="2678113"/>
          <p14:tracePt t="17848" x="2601913" y="2687638"/>
          <p14:tracePt t="17865" x="2601913" y="2695575"/>
          <p14:tracePt t="17866" x="2601913" y="2703513"/>
          <p14:tracePt t="17881" x="2601913" y="2713038"/>
          <p14:tracePt t="17898" x="2601913" y="2720975"/>
          <p14:tracePt t="17915" x="2601913" y="2728913"/>
          <p14:tracePt t="17932" x="2601913" y="2738438"/>
          <p14:tracePt t="17933" x="2601913" y="2755900"/>
          <p14:tracePt t="17949" x="2619375" y="2763838"/>
          <p14:tracePt t="17965" x="2627313" y="2781300"/>
          <p14:tracePt t="17981" x="2644775" y="2789238"/>
          <p14:tracePt t="17999" x="2652713" y="2806700"/>
          <p14:tracePt t="18000" x="2670175" y="2814638"/>
          <p14:tracePt t="18015" x="2678113" y="2832100"/>
          <p14:tracePt t="18015" x="2687638" y="2832100"/>
          <p14:tracePt t="18031" x="2695575" y="2840038"/>
          <p14:tracePt t="18032" x="2703513" y="2857500"/>
          <p14:tracePt t="18048" x="2713038" y="2857500"/>
          <p14:tracePt t="18049" x="2720975" y="2857500"/>
          <p14:tracePt t="18065" x="2720975" y="2865438"/>
          <p14:tracePt t="18081" x="2728913" y="2865438"/>
          <p14:tracePt t="18082" x="2728913" y="2874963"/>
          <p14:tracePt t="18098" x="2738438" y="2882900"/>
          <p14:tracePt t="18115" x="2746375" y="2882900"/>
          <p14:tracePt t="18132" x="2755900" y="2882900"/>
          <p14:tracePt t="18148" x="2763838" y="2890838"/>
          <p14:tracePt t="18149" x="2771775" y="2890838"/>
          <p14:tracePt t="18165" x="2781300" y="2890838"/>
          <p14:tracePt t="18165" x="2789238" y="2890838"/>
          <p14:tracePt t="18181" x="2797175" y="2890838"/>
          <p14:tracePt t="18199" x="2814638" y="2890838"/>
          <p14:tracePt t="18199" x="2832100" y="2890838"/>
          <p14:tracePt t="18215" x="2857500" y="2882900"/>
          <p14:tracePt t="18215" x="2865438" y="2882900"/>
          <p14:tracePt t="18231" x="2874963" y="2874963"/>
          <p14:tracePt t="18232" x="2882900" y="2857500"/>
          <p14:tracePt t="18248" x="2890838" y="2857500"/>
          <p14:tracePt t="18248" x="2900363" y="2840038"/>
          <p14:tracePt t="18265" x="2908300" y="2832100"/>
          <p14:tracePt t="18266" x="2908300" y="2824163"/>
          <p14:tracePt t="18281" x="2917825" y="2806700"/>
          <p14:tracePt t="18281" x="2933700" y="2797175"/>
          <p14:tracePt t="18298" x="2933700" y="2781300"/>
          <p14:tracePt t="18298" x="2943225" y="2771775"/>
          <p14:tracePt t="18314" x="2951163" y="2755900"/>
          <p14:tracePt t="18315" x="2959100" y="2746375"/>
          <p14:tracePt t="18332" x="2968625" y="2738438"/>
          <p14:tracePt t="18333" x="2976563" y="2720975"/>
          <p14:tracePt t="18348" x="2986088" y="2713038"/>
          <p14:tracePt t="18348" x="2986088" y="2703513"/>
          <p14:tracePt t="18388" x="2986088" y="2728913"/>
          <p14:tracePt t="18389" x="0" y="0"/>
        </p14:tracePtLst>
        <p14:tracePtLst>
          <p14:tracePt t="18837" x="3113088" y="2890838"/>
          <p14:tracePt t="18860" x="3113088" y="2882900"/>
          <p14:tracePt t="18868" x="3113088" y="2874963"/>
          <p14:tracePt t="18884" x="3113088" y="2865438"/>
          <p14:tracePt t="18892" x="3105150" y="2857500"/>
          <p14:tracePt t="18900" x="3095625" y="2849563"/>
          <p14:tracePt t="18916" x="3087688" y="2840038"/>
          <p14:tracePt t="18932" x="3070225" y="2824163"/>
          <p14:tracePt t="18948" x="3062288" y="2814638"/>
          <p14:tracePt t="18964" x="3036888" y="2806700"/>
          <p14:tracePt t="18965" x="3027363" y="2789238"/>
          <p14:tracePt t="18982" x="3011488" y="2781300"/>
          <p14:tracePt t="18983" x="3001963" y="2781300"/>
          <p14:tracePt t="18998" x="2994025" y="2781300"/>
          <p14:tracePt t="19014" x="2986088" y="2771775"/>
          <p14:tracePt t="19015" x="2968625" y="2771775"/>
          <p14:tracePt t="19031" x="2959100" y="2771775"/>
          <p14:tracePt t="19048" x="2951163" y="2771775"/>
          <p14:tracePt t="19049" x="2943225" y="2771775"/>
          <p14:tracePt t="19064" x="2933700" y="2771775"/>
          <p14:tracePt t="19081" x="2917825" y="2771775"/>
          <p14:tracePt t="19081" x="2882900" y="2771775"/>
          <p14:tracePt t="19098" x="2865438" y="2771775"/>
          <p14:tracePt t="19098" x="2857500" y="2771775"/>
          <p14:tracePt t="19115" x="2840038" y="2771775"/>
          <p14:tracePt t="19115" x="2832100" y="2771775"/>
          <p14:tracePt t="19131" x="2824163" y="2771775"/>
          <p14:tracePt t="19132" x="2806700" y="2771775"/>
          <p14:tracePt t="19148" x="2797175" y="2771775"/>
          <p14:tracePt t="19164" x="2781300" y="2771775"/>
          <p14:tracePt t="19165" x="2771775" y="2771775"/>
          <p14:tracePt t="19182" x="2763838" y="2781300"/>
          <p14:tracePt t="19182" x="2755900" y="2789238"/>
          <p14:tracePt t="19198" x="2746375" y="2789238"/>
          <p14:tracePt t="19198" x="2738438" y="2789238"/>
          <p14:tracePt t="19214" x="2728913" y="2806700"/>
          <p14:tracePt t="19215" x="2720975" y="2806700"/>
          <p14:tracePt t="19231" x="2713038" y="2814638"/>
          <p14:tracePt t="19248" x="2695575" y="2832100"/>
          <p14:tracePt t="19264" x="2678113" y="2849563"/>
          <p14:tracePt t="19265" x="2670175" y="2857500"/>
          <p14:tracePt t="19281" x="2660650" y="2865438"/>
          <p14:tracePt t="19282" x="2644775" y="2874963"/>
          <p14:tracePt t="19298" x="2635250" y="2890838"/>
          <p14:tracePt t="19315" x="2619375" y="2908300"/>
          <p14:tracePt t="19331" x="2609850" y="2917825"/>
          <p14:tracePt t="19332" x="2609850" y="2933700"/>
          <p14:tracePt t="19348" x="2609850" y="2951163"/>
          <p14:tracePt t="19364" x="2609850" y="2959100"/>
          <p14:tracePt t="19382" x="2609850" y="2976563"/>
          <p14:tracePt t="19382" x="2609850" y="3001963"/>
          <p14:tracePt t="19397" x="2609850" y="3019425"/>
          <p14:tracePt t="19398" x="2609850" y="3036888"/>
          <p14:tracePt t="19414" x="2619375" y="3054350"/>
          <p14:tracePt t="19415" x="2627313" y="3062288"/>
          <p14:tracePt t="19431" x="2627313" y="3079750"/>
          <p14:tracePt t="19431" x="2635250" y="3087688"/>
          <p14:tracePt t="19448" x="2644775" y="3095625"/>
          <p14:tracePt t="19449" x="2660650" y="3105150"/>
          <p14:tracePt t="19464" x="2660650" y="3122613"/>
          <p14:tracePt t="19465" x="2678113" y="3130550"/>
          <p14:tracePt t="19481" x="2687638" y="3148013"/>
          <p14:tracePt t="19481" x="2695575" y="3148013"/>
          <p14:tracePt t="19497" x="2703513" y="3163888"/>
          <p14:tracePt t="19498" x="2713038" y="3173413"/>
          <p14:tracePt t="19515" x="2720975" y="3181350"/>
          <p14:tracePt t="19515" x="2728913" y="3181350"/>
          <p14:tracePt t="19531" x="2738438" y="3198813"/>
          <p14:tracePt t="19531" x="2746375" y="3206750"/>
          <p14:tracePt t="19547" x="2755900" y="3206750"/>
          <p14:tracePt t="19564" x="2771775" y="3206750"/>
          <p14:tracePt t="19565" x="2797175" y="3206750"/>
          <p14:tracePt t="19582" x="2814638" y="3216275"/>
          <p14:tracePt t="19582" x="2824163" y="3216275"/>
          <p14:tracePt t="19597" x="2832100" y="3216275"/>
          <p14:tracePt t="19614" x="2840038" y="3216275"/>
          <p14:tracePt t="19631" x="2865438" y="3216275"/>
          <p14:tracePt t="19631" x="2890838" y="3216275"/>
          <p14:tracePt t="19648" x="2908300" y="3206750"/>
          <p14:tracePt t="19649" x="2925763" y="3198813"/>
          <p14:tracePt t="19664" x="2943225" y="3190875"/>
          <p14:tracePt t="19681" x="2968625" y="3190875"/>
          <p14:tracePt t="19697" x="3011488" y="3173413"/>
          <p14:tracePt t="19698" x="3044825" y="3163888"/>
          <p14:tracePt t="19715" x="3054350" y="3163888"/>
          <p14:tracePt t="19715" x="3062288" y="3155950"/>
          <p14:tracePt t="19731" x="3062288" y="3148013"/>
          <p14:tracePt t="19732" x="3070225" y="3148013"/>
          <p14:tracePt t="19747" x="3070225" y="3138488"/>
          <p14:tracePt t="19764" x="3079750" y="3138488"/>
          <p14:tracePt t="19781" x="3079750" y="3130550"/>
          <p14:tracePt t="19782" x="3087688" y="3095625"/>
          <p14:tracePt t="19797" x="3087688" y="3087688"/>
          <p14:tracePt t="19798" x="3095625" y="3079750"/>
          <p14:tracePt t="19814" x="3095625" y="3070225"/>
          <p14:tracePt t="19815" x="3095625" y="3062288"/>
          <p14:tracePt t="19831" x="3095625" y="3054350"/>
          <p14:tracePt t="19831" x="3105150" y="3044825"/>
          <p14:tracePt t="19848" x="3105150" y="3036888"/>
          <p14:tracePt t="19864" x="3113088" y="3027363"/>
          <p14:tracePt t="19865" x="3113088" y="3019425"/>
          <p14:tracePt t="19881" x="3113088" y="3001963"/>
          <p14:tracePt t="19897" x="3113088" y="2994025"/>
          <p14:tracePt t="19898" x="3113088" y="2968625"/>
          <p14:tracePt t="19915" x="3113088" y="2959100"/>
          <p14:tracePt t="19931" x="3113088" y="2951163"/>
          <p14:tracePt t="19948" x="3113088" y="2917825"/>
          <p14:tracePt t="19964" x="3105150" y="2874963"/>
          <p14:tracePt t="19965" x="3095625" y="2874963"/>
          <p14:tracePt t="19982" x="3087688" y="2874963"/>
          <p14:tracePt t="19997" x="3087688" y="2882900"/>
          <p14:tracePt t="19998" x="0" y="0"/>
        </p14:tracePtLst>
        <p14:tracePtLst>
          <p14:tracePt t="20509" x="2994025" y="3138488"/>
          <p14:tracePt t="20516" x="2994025" y="3130550"/>
          <p14:tracePt t="20524" x="2994025" y="3122613"/>
          <p14:tracePt t="20532" x="2994025" y="3113088"/>
          <p14:tracePt t="20547" x="2994025" y="3095625"/>
          <p14:tracePt t="20564" x="2994025" y="3087688"/>
          <p14:tracePt t="20581" x="2994025" y="3070225"/>
          <p14:tracePt t="20597" x="2976563" y="3054350"/>
          <p14:tracePt t="20598" x="2976563" y="3044825"/>
          <p14:tracePt t="20614" x="2968625" y="3036888"/>
          <p14:tracePt t="20631" x="2959100" y="3036888"/>
          <p14:tracePt t="20648" x="2951163" y="3027363"/>
          <p14:tracePt t="20648" x="2933700" y="3019425"/>
          <p14:tracePt t="20664" x="2925763" y="3011488"/>
          <p14:tracePt t="20680" x="2917825" y="3011488"/>
          <p14:tracePt t="20681" x="2908300" y="3011488"/>
          <p14:tracePt t="20697" x="2900363" y="3011488"/>
          <p14:tracePt t="20715" x="2890838" y="3011488"/>
          <p14:tracePt t="20715" x="2882900" y="3011488"/>
          <p14:tracePt t="20731" x="2874963" y="3011488"/>
          <p14:tracePt t="20747" x="2865438" y="3011488"/>
          <p14:tracePt t="20764" x="2840038" y="3011488"/>
          <p14:tracePt t="20765" x="2797175" y="3011488"/>
          <p14:tracePt t="20781" x="2781300" y="3011488"/>
          <p14:tracePt t="20797" x="2763838" y="3011488"/>
          <p14:tracePt t="20798" x="2738438" y="3011488"/>
          <p14:tracePt t="20814" x="2720975" y="3011488"/>
          <p14:tracePt t="20830" x="2713038" y="3011488"/>
          <p14:tracePt t="20831" x="2687638" y="3019425"/>
          <p14:tracePt t="20848" x="2678113" y="3019425"/>
          <p14:tracePt t="20848" x="2660650" y="3027363"/>
          <p14:tracePt t="20864" x="2644775" y="3036888"/>
          <p14:tracePt t="20880" x="2635250" y="3044825"/>
          <p14:tracePt t="20897" x="2627313" y="3044825"/>
          <p14:tracePt t="20897" x="2619375" y="3054350"/>
          <p14:tracePt t="20915" x="2609850" y="3054350"/>
          <p14:tracePt t="20915" x="2609850" y="3062288"/>
          <p14:tracePt t="20930" x="2601913" y="3070225"/>
          <p14:tracePt t="20931" x="2592388" y="3079750"/>
          <p14:tracePt t="20947" x="2576513" y="3087688"/>
          <p14:tracePt t="20965" x="2551113" y="3113088"/>
          <p14:tracePt t="20981" x="2541588" y="3113088"/>
          <p14:tracePt t="20982" x="2541588" y="3122613"/>
          <p14:tracePt t="20997" x="2533650" y="3130550"/>
          <p14:tracePt t="20997" x="2533650" y="3138488"/>
          <p14:tracePt t="21014" x="2533650" y="3148013"/>
          <p14:tracePt t="21030" x="2533650" y="3155950"/>
          <p14:tracePt t="21048" x="2533650" y="3163888"/>
          <p14:tracePt t="21048" x="2533650" y="3173413"/>
          <p14:tracePt t="21064" x="2533650" y="3181350"/>
          <p14:tracePt t="21064" x="2533650" y="3190875"/>
          <p14:tracePt t="21080" x="2533650" y="3198813"/>
          <p14:tracePt t="21081" x="2541588" y="3206750"/>
          <p14:tracePt t="21097" x="2541588" y="3216275"/>
          <p14:tracePt t="21098" x="2541588" y="3224213"/>
          <p14:tracePt t="21115" x="2551113" y="3224213"/>
          <p14:tracePt t="21115" x="2551113" y="3232150"/>
          <p14:tracePt t="21130" x="2551113" y="3241675"/>
          <p14:tracePt t="21131" x="2559050" y="3249613"/>
          <p14:tracePt t="21147" x="2566988" y="3259138"/>
          <p14:tracePt t="21164" x="2576513" y="3267075"/>
          <p14:tracePt t="21164" x="2584450" y="3292475"/>
          <p14:tracePt t="21181" x="2601913" y="3300413"/>
          <p14:tracePt t="21182" x="2609850" y="3317875"/>
          <p14:tracePt t="21197" x="2627313" y="3327400"/>
          <p14:tracePt t="21198" x="2644775" y="3343275"/>
          <p14:tracePt t="21214" x="2670175" y="3352800"/>
          <p14:tracePt t="21214" x="2687638" y="3378200"/>
          <p14:tracePt t="21230" x="2713038" y="3378200"/>
          <p14:tracePt t="21231" x="2728913" y="3395663"/>
          <p14:tracePt t="21248" x="2755900" y="3403600"/>
          <p14:tracePt t="21264" x="2771775" y="3411538"/>
          <p14:tracePt t="21264" x="2781300" y="3421063"/>
          <p14:tracePt t="21280" x="2789238" y="3421063"/>
          <p14:tracePt t="21281" x="2806700" y="3421063"/>
          <p14:tracePt t="21297" x="2806700" y="3429000"/>
          <p14:tracePt t="21298" x="2824163" y="3429000"/>
          <p14:tracePt t="21314" x="2840038" y="3429000"/>
          <p14:tracePt t="21315" x="2849563" y="3436938"/>
          <p14:tracePt t="21330" x="2865438" y="3436938"/>
          <p14:tracePt t="21331" x="2882900" y="3436938"/>
          <p14:tracePt t="21347" x="2900363" y="3436938"/>
          <p14:tracePt t="21348" x="2925763" y="3436938"/>
          <p14:tracePt t="21364" x="2943225" y="3436938"/>
          <p14:tracePt t="21381" x="2968625" y="3436938"/>
          <p14:tracePt t="21381" x="2994025" y="3436938"/>
          <p14:tracePt t="21397" x="3011488" y="3436938"/>
          <p14:tracePt t="21397" x="3019425" y="3436938"/>
          <p14:tracePt t="21414" x="3036888" y="3436938"/>
          <p14:tracePt t="21414" x="3044825" y="3436938"/>
          <p14:tracePt t="21430" x="3054350" y="3436938"/>
          <p14:tracePt t="21448" x="3062288" y="3429000"/>
          <p14:tracePt t="21448" x="3070225" y="3429000"/>
          <p14:tracePt t="21464" x="3070225" y="3421063"/>
          <p14:tracePt t="21464" x="3079750" y="3403600"/>
          <p14:tracePt t="21480" x="3087688" y="3386138"/>
          <p14:tracePt t="21497" x="3087688" y="3378200"/>
          <p14:tracePt t="21497" x="3095625" y="3378200"/>
          <p14:tracePt t="21514" x="3095625" y="3360738"/>
          <p14:tracePt t="21530" x="3095625" y="3343275"/>
          <p14:tracePt t="21531" x="3095625" y="3335338"/>
          <p14:tracePt t="21547" x="3095625" y="3327400"/>
          <p14:tracePt t="21564" x="3105150" y="3309938"/>
          <p14:tracePt t="21564" x="3113088" y="3292475"/>
          <p14:tracePt t="21581" x="3113088" y="3275013"/>
          <p14:tracePt t="21581" x="3113088" y="3267075"/>
          <p14:tracePt t="21597" x="3113088" y="3259138"/>
          <p14:tracePt t="21597" x="3122613" y="3241675"/>
          <p14:tracePt t="21613" x="3122613" y="3232150"/>
          <p14:tracePt t="21630" x="3122613" y="3216275"/>
          <p14:tracePt t="21648" x="3130550" y="3198813"/>
          <p14:tracePt t="21664" x="3130550" y="3190875"/>
          <p14:tracePt t="21680" x="3130550" y="3181350"/>
          <p14:tracePt t="21681" x="3130550" y="3173413"/>
          <p14:tracePt t="21714" x="3130550" y="3163888"/>
          <p14:tracePt t="21748" x="0" y="0"/>
        </p14:tracePtLst>
        <p14:tracePtLst>
          <p14:tracePt t="22317" x="2890838" y="3514725"/>
          <p14:tracePt t="22324" x="2890838" y="3505200"/>
          <p14:tracePt t="22340" x="2890838" y="3497263"/>
          <p14:tracePt t="22356" x="2890838" y="3479800"/>
          <p14:tracePt t="22372" x="2890838" y="3462338"/>
          <p14:tracePt t="22380" x="2890838" y="3454400"/>
          <p14:tracePt t="22397" x="2890838" y="3446463"/>
          <p14:tracePt t="22398" x="2890838" y="3436938"/>
          <p14:tracePt t="22413" x="2890838" y="3429000"/>
          <p14:tracePt t="22430" x="2890838" y="3421063"/>
          <p14:tracePt t="22431" x="2890838" y="3411538"/>
          <p14:tracePt t="22447" x="2882900" y="3403600"/>
          <p14:tracePt t="22464" x="2874963" y="3403600"/>
          <p14:tracePt t="22464" x="2874963" y="3395663"/>
          <p14:tracePt t="22480" x="2865438" y="3386138"/>
          <p14:tracePt t="22497" x="2857500" y="3378200"/>
          <p14:tracePt t="22516" x="2849563" y="3368675"/>
          <p14:tracePt t="22531" x="2840038" y="3368675"/>
          <p14:tracePt t="22547" x="2832100" y="3368675"/>
          <p14:tracePt t="22563" x="2824163" y="3360738"/>
          <p14:tracePt t="22564" x="2797175" y="3352800"/>
          <p14:tracePt t="22580" x="2781300" y="3352800"/>
          <p14:tracePt t="22581" x="2746375" y="3343275"/>
          <p14:tracePt t="22598" x="2738438" y="3343275"/>
          <p14:tracePt t="22598" x="2720975" y="3335338"/>
          <p14:tracePt t="22613" x="2703513" y="3327400"/>
          <p14:tracePt t="22614" x="2695575" y="3327400"/>
          <p14:tracePt t="22630" x="2687638" y="3327400"/>
          <p14:tracePt t="22631" x="2678113" y="3327400"/>
          <p14:tracePt t="22647" x="2670175" y="3327400"/>
          <p14:tracePt t="22647" x="2660650" y="3327400"/>
          <p14:tracePt t="22664" x="2644775" y="3327400"/>
          <p14:tracePt t="22680" x="2627313" y="3327400"/>
          <p14:tracePt t="22681" x="2609850" y="3327400"/>
          <p14:tracePt t="22697" x="2592388" y="3327400"/>
          <p14:tracePt t="22714" x="2584450" y="3327400"/>
          <p14:tracePt t="22714" x="2551113" y="3335338"/>
          <p14:tracePt t="22731" x="2541588" y="3335338"/>
          <p14:tracePt t="22747" x="2533650" y="3335338"/>
          <p14:tracePt t="22764" x="2516188" y="3343275"/>
          <p14:tracePt t="22764" x="2490788" y="3360738"/>
          <p14:tracePt t="22780" x="2482850" y="3368675"/>
          <p14:tracePt t="22781" x="2465388" y="3368675"/>
          <p14:tracePt t="22798" x="2455863" y="3378200"/>
          <p14:tracePt t="22798" x="2447925" y="3386138"/>
          <p14:tracePt t="22813" x="2439988" y="3395663"/>
          <p14:tracePt t="22830" x="2430463" y="3395663"/>
          <p14:tracePt t="22830" x="2430463" y="3403600"/>
          <p14:tracePt t="22847" x="2422525" y="3411538"/>
          <p14:tracePt t="22864" x="2414588" y="3429000"/>
          <p14:tracePt t="22864" x="2405063" y="3436938"/>
          <p14:tracePt t="22880" x="2397125" y="3446463"/>
          <p14:tracePt t="22881" x="2387600" y="3462338"/>
          <p14:tracePt t="22896" x="2387600" y="3471863"/>
          <p14:tracePt t="22897" x="2387600" y="3479800"/>
          <p14:tracePt t="22914" x="2387600" y="3489325"/>
          <p14:tracePt t="22931" x="2379663" y="3497263"/>
          <p14:tracePt t="22931" x="2371725" y="3530600"/>
          <p14:tracePt t="22947" x="2371725" y="3540125"/>
          <p14:tracePt t="22963" x="2371725" y="3548063"/>
          <p14:tracePt t="22964" x="2371725" y="3557588"/>
          <p14:tracePt t="22981" x="2371725" y="3573463"/>
          <p14:tracePt t="22997" x="2371725" y="3582988"/>
          <p14:tracePt t="22998" x="2371725" y="3590925"/>
          <p14:tracePt t="23013" x="2379663" y="3608388"/>
          <p14:tracePt t="23030" x="2387600" y="3616325"/>
          <p14:tracePt t="23031" x="2397125" y="3616325"/>
          <p14:tracePt t="23046" x="2397125" y="3625850"/>
          <p14:tracePt t="23047" x="2405063" y="3633788"/>
          <p14:tracePt t="23064" x="2414588" y="3641725"/>
          <p14:tracePt t="23064" x="2422525" y="3651250"/>
          <p14:tracePt t="23080" x="2430463" y="3659188"/>
          <p14:tracePt t="23096" x="2439988" y="3659188"/>
          <p14:tracePt t="23113" x="2447925" y="3667125"/>
          <p14:tracePt t="23131" x="2455863" y="3667125"/>
          <p14:tracePt t="23147" x="2465388" y="3676650"/>
          <p14:tracePt t="23147" x="2473325" y="3676650"/>
          <p14:tracePt t="23163" x="2473325" y="3684588"/>
          <p14:tracePt t="23180" x="2482850" y="3684588"/>
          <p14:tracePt t="23197" x="2498725" y="3684588"/>
          <p14:tracePt t="23198" x="2508250" y="3694113"/>
          <p14:tracePt t="23213" x="2516188" y="3694113"/>
          <p14:tracePt t="23214" x="2524125" y="3694113"/>
          <p14:tracePt t="23230" x="2533650" y="3702050"/>
          <p14:tracePt t="23230" x="2541588" y="3702050"/>
          <p14:tracePt t="23246" x="2551113" y="3709988"/>
          <p14:tracePt t="23264" x="2559050" y="3709988"/>
          <p14:tracePt t="23280" x="2576513" y="3709988"/>
          <p14:tracePt t="23296" x="2584450" y="3709988"/>
          <p14:tracePt t="23297" x="2592388" y="3709988"/>
          <p14:tracePt t="23313" x="2601913" y="3709988"/>
          <p14:tracePt t="23314" x="2609850" y="3709988"/>
          <p14:tracePt t="23331" x="2619375" y="3709988"/>
          <p14:tracePt t="23331" x="2627313" y="3709988"/>
          <p14:tracePt t="23346" x="2635250" y="3709988"/>
          <p14:tracePt t="23363" x="2644775" y="3709988"/>
          <p14:tracePt t="23380" x="2652713" y="3709988"/>
          <p14:tracePt t="23380" x="2660650" y="3709988"/>
          <p14:tracePt t="23397" x="2670175" y="3702050"/>
          <p14:tracePt t="23413" x="2678113" y="3694113"/>
          <p14:tracePt t="23430" x="2687638" y="3684588"/>
          <p14:tracePt t="23430" x="2687638" y="3676650"/>
          <p14:tracePt t="23447" x="2687638" y="3667125"/>
          <p14:tracePt t="23447" x="2695575" y="3667125"/>
          <p14:tracePt t="23464" x="2703513" y="3659188"/>
          <p14:tracePt t="23480" x="2703513" y="3651250"/>
          <p14:tracePt t="23480" x="2713038" y="3641725"/>
          <p14:tracePt t="23513" x="2720975" y="3641725"/>
          <p14:tracePt t="23514" x="2720975" y="3633788"/>
          <p14:tracePt t="23530" x="2728913" y="3633788"/>
          <p14:tracePt t="23546" x="2728913" y="3625850"/>
          <p14:tracePt t="23563" x="2738438" y="3625850"/>
          <p14:tracePt t="23580" x="2746375" y="3616325"/>
          <p14:tracePt t="23597" x="2746375" y="3608388"/>
          <p14:tracePt t="23613" x="2755900" y="3608388"/>
          <p14:tracePt t="23613" x="2763838" y="3608388"/>
          <p14:tracePt t="23630" x="2763838" y="3598863"/>
          <p14:tracePt t="23646" x="2771775" y="3590925"/>
          <p14:tracePt t="23647" x="2771775" y="3582988"/>
          <p14:tracePt t="23664" x="2781300" y="3573463"/>
          <p14:tracePt t="23680" x="2781300" y="3565525"/>
          <p14:tracePt t="23716" x="2781300" y="3557588"/>
          <p14:tracePt t="23724" x="2789238" y="3557588"/>
          <p14:tracePt t="23741" x="2789238" y="3548063"/>
          <p14:tracePt t="23749" x="2797175" y="3548063"/>
          <p14:tracePt t="23773" x="2797175" y="3540125"/>
          <p14:tracePt t="23796" x="2806700" y="3530600"/>
          <p14:tracePt t="23804" x="2806700" y="3522663"/>
          <p14:tracePt t="23828" x="2806700" y="3514725"/>
          <p14:tracePt t="23844" x="2806700" y="3505200"/>
          <p14:tracePt t="23876" x="0" y="0"/>
        </p14:tracePtLst>
        <p14:tracePtLst>
          <p14:tracePt t="24613" x="2806700" y="3694113"/>
          <p14:tracePt t="24700" x="2814638" y="3694113"/>
          <p14:tracePt t="24708" x="2832100" y="3694113"/>
          <p14:tracePt t="24716" x="2849563" y="3694113"/>
          <p14:tracePt t="24729" x="2865438" y="3694113"/>
          <p14:tracePt t="24746" x="2890838" y="3694113"/>
          <p14:tracePt t="24746" x="2925763" y="3694113"/>
          <p14:tracePt t="24763" x="2959100" y="3694113"/>
          <p14:tracePt t="24780" x="2976563" y="3694113"/>
          <p14:tracePt t="24780" x="3027363" y="3694113"/>
          <p14:tracePt t="24796" x="3044825" y="3694113"/>
          <p14:tracePt t="24797" x="3062288" y="3694113"/>
          <p14:tracePt t="24813" x="3070225" y="3694113"/>
          <p14:tracePt t="24829" x="3079750" y="3694113"/>
          <p14:tracePt t="24830" x="3095625" y="3694113"/>
          <p14:tracePt t="24847" x="3105150" y="3694113"/>
          <p14:tracePt t="24863" x="3122613" y="3694113"/>
          <p14:tracePt t="24879" x="3130550" y="3694113"/>
          <p14:tracePt t="24896" x="3138488" y="3684588"/>
          <p14:tracePt t="24896" x="3148013" y="3684588"/>
          <p14:tracePt t="24913" x="3155950" y="3684588"/>
          <p14:tracePt t="24929" x="3173413" y="3676650"/>
          <p14:tracePt t="24930" x="3181350" y="3676650"/>
          <p14:tracePt t="24946" x="3190875" y="3676650"/>
          <p14:tracePt t="24963" x="3198813" y="3676650"/>
          <p14:tracePt t="24963" x="3216275" y="3676650"/>
          <p14:tracePt t="24996" x="3267075" y="3676650"/>
          <p14:tracePt t="24996" x="3300413" y="3676650"/>
          <p14:tracePt t="25012" x="3317875" y="3676650"/>
          <p14:tracePt t="25013" x="3327400" y="3676650"/>
          <p14:tracePt t="25030" x="3343275" y="3676650"/>
          <p14:tracePt t="25047" x="3360738" y="3676650"/>
          <p14:tracePt t="25047" x="3386138" y="3676650"/>
          <p14:tracePt t="25063" x="3403600" y="3676650"/>
          <p14:tracePt t="25079" x="3421063" y="3676650"/>
          <p14:tracePt t="25080" x="3446463" y="3684588"/>
          <p14:tracePt t="25096" x="3454400" y="3684588"/>
          <p14:tracePt t="25096" x="3471863" y="3684588"/>
          <p14:tracePt t="25113" x="3489325" y="3684588"/>
          <p14:tracePt t="25129" x="3497263" y="3684588"/>
          <p14:tracePt t="25146" x="3514725" y="3684588"/>
          <p14:tracePt t="25163" x="3530600" y="3684588"/>
          <p14:tracePt t="25180" x="3540125" y="3684588"/>
          <p14:tracePt t="25180" x="3557588" y="3684588"/>
          <p14:tracePt t="25196" x="3573463" y="3684588"/>
          <p14:tracePt t="25197" x="3582988" y="3684588"/>
          <p14:tracePt t="25213" x="3582988" y="3694113"/>
          <p14:tracePt t="25229" x="3590925" y="3694113"/>
          <p14:tracePt t="25230" x="3616325" y="3694113"/>
          <p14:tracePt t="25247" x="3633788" y="3694113"/>
          <p14:tracePt t="25263" x="3651250" y="3702050"/>
          <p14:tracePt t="25263" x="3659188" y="3702050"/>
          <p14:tracePt t="25279" x="3676650" y="3702050"/>
          <p14:tracePt t="25280" x="3684588" y="3702050"/>
          <p14:tracePt t="25296" x="3702050" y="3702050"/>
          <p14:tracePt t="25296" x="3709988" y="3702050"/>
          <p14:tracePt t="25313" x="3719513" y="3702050"/>
          <p14:tracePt t="25314" x="3735388" y="3702050"/>
          <p14:tracePt t="25329" x="3744913" y="3702050"/>
          <p14:tracePt t="25329" x="3752850" y="3702050"/>
          <p14:tracePt t="25346" x="3762375" y="3702050"/>
          <p14:tracePt t="25362" x="3778250" y="3702050"/>
          <p14:tracePt t="25363" x="3795713" y="3702050"/>
          <p14:tracePt t="25380" x="3813175" y="3702050"/>
          <p14:tracePt t="25380" x="3838575" y="3702050"/>
          <p14:tracePt t="25396" x="3863975" y="3702050"/>
          <p14:tracePt t="25397" x="3881438" y="3702050"/>
          <p14:tracePt t="25412" x="3889375" y="3702050"/>
          <p14:tracePt t="25413" x="3906838" y="3702050"/>
          <p14:tracePt t="25429" x="3924300" y="3694113"/>
          <p14:tracePt t="25430" x="3940175" y="3694113"/>
          <p14:tracePt t="25447" x="3957638" y="3694113"/>
          <p14:tracePt t="25463" x="3975100" y="3694113"/>
          <p14:tracePt t="25463" x="3983038" y="3694113"/>
          <p14:tracePt t="25479" x="3992563" y="3684588"/>
          <p14:tracePt t="25480" x="4000500" y="3684588"/>
          <p14:tracePt t="25496" x="4008438" y="3684588"/>
          <p14:tracePt t="25496" x="4017963" y="3684588"/>
          <p14:tracePt t="25514" x="4025900" y="3684588"/>
          <p14:tracePt t="25529" x="4033838" y="3684588"/>
          <p14:tracePt t="25549" x="4051300" y="3684588"/>
          <p14:tracePt t="25564" x="4060825" y="3684588"/>
          <p14:tracePt t="25580" x="4076700" y="3684588"/>
          <p14:tracePt t="25596" x="4086225" y="3684588"/>
          <p14:tracePt t="25629" x="4094163" y="3676650"/>
          <p14:tracePt t="25660" x="4102100" y="3676650"/>
          <p14:tracePt t="25668" x="4102100" y="3667125"/>
          <p14:tracePt t="25684" x="4111625" y="3667125"/>
          <p14:tracePt t="25700" x="4111625" y="3659188"/>
          <p14:tracePt t="25708" x="4119563" y="3659188"/>
          <p14:tracePt t="25724" x="4129088" y="3651250"/>
          <p14:tracePt t="25732" x="4129088" y="3641725"/>
          <p14:tracePt t="25746" x="4137025" y="3641725"/>
          <p14:tracePt t="25762" x="4137025" y="3633788"/>
          <p14:tracePt t="25779" x="4144963" y="3633788"/>
          <p14:tracePt t="25780" x="4162425" y="3616325"/>
          <p14:tracePt t="25797" x="4179888" y="3598863"/>
          <p14:tracePt t="25797" x="4187825" y="3598863"/>
          <p14:tracePt t="25812" x="4197350" y="3590925"/>
          <p14:tracePt t="25813" x="4197350" y="3582988"/>
          <p14:tracePt t="25829" x="4205288" y="3573463"/>
          <p14:tracePt t="25846" x="4213225" y="3573463"/>
          <p14:tracePt t="25863" x="4213225" y="3565525"/>
          <p14:tracePt t="25879" x="4213225" y="3557588"/>
          <p14:tracePt t="25932" x="4213225" y="3548063"/>
          <p14:tracePt t="25956" x="4213225" y="3530600"/>
          <p14:tracePt t="25980" x="4213225" y="3522663"/>
          <p14:tracePt t="25996" x="4205288" y="3522663"/>
          <p14:tracePt t="26004" x="4197350" y="3505200"/>
          <p14:tracePt t="26013" x="4187825" y="3505200"/>
          <p14:tracePt t="26029" x="4170363" y="3489325"/>
          <p14:tracePt t="26029" x="4162425" y="3479800"/>
          <p14:tracePt t="26046" x="4144963" y="3471863"/>
          <p14:tracePt t="26046" x="4129088" y="3462338"/>
          <p14:tracePt t="26062" x="4111625" y="3454400"/>
          <p14:tracePt t="26080" x="4094163" y="3446463"/>
          <p14:tracePt t="26080" x="4060825" y="3429000"/>
          <p14:tracePt t="26096" x="4033838" y="3429000"/>
          <p14:tracePt t="26096" x="4008438" y="3421063"/>
          <p14:tracePt t="26112" x="3983038" y="3411538"/>
          <p14:tracePt t="26113" x="3949700" y="3395663"/>
          <p14:tracePt t="26129" x="3924300" y="3395663"/>
          <p14:tracePt t="26129" x="3898900" y="3395663"/>
          <p14:tracePt t="26146" x="3881438" y="3386138"/>
          <p14:tracePt t="26147" x="3856038" y="3378200"/>
          <p14:tracePt t="26162" x="3838575" y="3378200"/>
          <p14:tracePt t="26163" x="3813175" y="3368675"/>
          <p14:tracePt t="26179" x="3795713" y="3368675"/>
          <p14:tracePt t="26180" x="3770313" y="3368675"/>
          <p14:tracePt t="26196" x="3744913" y="3368675"/>
          <p14:tracePt t="26196" x="3694113" y="3368675"/>
          <p14:tracePt t="26213" x="3667125" y="3368675"/>
          <p14:tracePt t="26229" x="3641725" y="3368675"/>
          <p14:tracePt t="26230" x="3616325" y="3368675"/>
          <p14:tracePt t="26246" x="3598863" y="3368675"/>
          <p14:tracePt t="26262" x="3565525" y="3368675"/>
          <p14:tracePt t="26263" x="3514725" y="3368675"/>
          <p14:tracePt t="26280" x="3505200" y="3368675"/>
          <p14:tracePt t="26280" x="3497263" y="3368675"/>
          <p14:tracePt t="26296" x="3479800" y="3368675"/>
          <p14:tracePt t="26312" x="3471863" y="3368675"/>
          <p14:tracePt t="26329" x="3446463" y="3368675"/>
          <p14:tracePt t="26329" x="3429000" y="3378200"/>
          <p14:tracePt t="26346" x="3411538" y="3378200"/>
          <p14:tracePt t="26347" x="3395663" y="3378200"/>
          <p14:tracePt t="26362" x="3395663" y="3386138"/>
          <p14:tracePt t="26363" x="3378200" y="3395663"/>
          <p14:tracePt t="26379" x="3368675" y="3395663"/>
          <p14:tracePt t="26379" x="3352800" y="3403600"/>
          <p14:tracePt t="26395" x="3352800" y="3411538"/>
          <p14:tracePt t="26396" x="3335338" y="3429000"/>
          <p14:tracePt t="26413" x="3327400" y="3436938"/>
          <p14:tracePt t="26429" x="3317875" y="3454400"/>
          <p14:tracePt t="26429" x="3309938" y="3462338"/>
          <p14:tracePt t="26445" x="3300413" y="3479800"/>
          <p14:tracePt t="26446" x="3300413" y="3497263"/>
          <p14:tracePt t="26462" x="3292475" y="3505200"/>
          <p14:tracePt t="26462" x="3284538" y="3530600"/>
          <p14:tracePt t="26480" x="3284538" y="3548063"/>
          <p14:tracePt t="26480" x="3275013" y="3573463"/>
          <p14:tracePt t="26495" x="3267075" y="3590925"/>
          <p14:tracePt t="26496" x="3259138" y="3616325"/>
          <p14:tracePt t="26512" x="3259138" y="3641725"/>
          <p14:tracePt t="26512" x="3259138" y="3651250"/>
          <p14:tracePt t="26529" x="3249613" y="3659188"/>
          <p14:tracePt t="26529" x="3241675" y="3684588"/>
          <p14:tracePt t="26547" x="3241675" y="3694113"/>
          <p14:tracePt t="26562" x="3241675" y="3709988"/>
          <p14:tracePt t="26579" x="3241675" y="3727450"/>
          <p14:tracePt t="26595" x="3241675" y="3735388"/>
          <p14:tracePt t="26613" x="3249613" y="3752850"/>
          <p14:tracePt t="26629" x="3259138" y="3752850"/>
          <p14:tracePt t="26629" x="3275013" y="3762375"/>
          <p14:tracePt t="26645" x="3284538" y="3770313"/>
          <p14:tracePt t="26646" x="3300413" y="3770313"/>
          <p14:tracePt t="26662" x="3309938" y="3778250"/>
          <p14:tracePt t="26663" x="3327400" y="3787775"/>
          <p14:tracePt t="26680" x="3335338" y="3787775"/>
          <p14:tracePt t="26680" x="3360738" y="3795713"/>
          <p14:tracePt t="26695" x="3378200" y="3795713"/>
          <p14:tracePt t="26696" x="3403600" y="3795713"/>
          <p14:tracePt t="26712" x="3421063" y="3795713"/>
          <p14:tracePt t="26713" x="3436938" y="3803650"/>
          <p14:tracePt t="26729" x="3471863" y="3803650"/>
          <p14:tracePt t="26729" x="3497263" y="3803650"/>
          <p14:tracePt t="26746" x="3522663" y="3803650"/>
          <p14:tracePt t="26747" x="3548063" y="3803650"/>
          <p14:tracePt t="26762" x="3573463" y="3803650"/>
          <p14:tracePt t="26779" x="3608388" y="3803650"/>
          <p14:tracePt t="26779" x="3676650" y="3795713"/>
          <p14:tracePt t="26795" x="3702050" y="3795713"/>
          <p14:tracePt t="26796" x="3752850" y="3787775"/>
          <p14:tracePt t="26813" x="3787775" y="3778250"/>
          <p14:tracePt t="26813" x="3803650" y="3770313"/>
          <p14:tracePt t="26829" x="3821113" y="3762375"/>
          <p14:tracePt t="26829" x="3838575" y="3762375"/>
          <p14:tracePt t="26845" x="3856038" y="3762375"/>
          <p14:tracePt t="26862" x="3871913" y="3752850"/>
          <p14:tracePt t="26863" x="3898900" y="3744913"/>
          <p14:tracePt t="26880" x="3914775" y="3744913"/>
          <p14:tracePt t="26880" x="3932238" y="3744913"/>
          <p14:tracePt t="26895" x="3940175" y="3735388"/>
          <p14:tracePt t="26896" x="3967163" y="3727450"/>
          <p14:tracePt t="26912" x="3975100" y="3719513"/>
          <p14:tracePt t="26913" x="3992563" y="3719513"/>
          <p14:tracePt t="26929" x="4000500" y="3719513"/>
          <p14:tracePt t="26929" x="4008438" y="3719513"/>
          <p14:tracePt t="26947" x="4051300" y="3709988"/>
          <p14:tracePt t="26962" x="4060825" y="3702050"/>
          <p14:tracePt t="26963" x="4076700" y="3702050"/>
          <p14:tracePt t="26979" x="4094163" y="3694113"/>
          <p14:tracePt t="26979" x="4111625" y="3694113"/>
          <p14:tracePt t="26996" x="4129088" y="3684588"/>
          <p14:tracePt t="26996" x="4162425" y="3676650"/>
          <p14:tracePt t="27013" x="4179888" y="3676650"/>
          <p14:tracePt t="27013" x="4187825" y="3667125"/>
          <p14:tracePt t="27029" x="4205288" y="3667125"/>
          <p14:tracePt t="27029" x="4213225" y="3667125"/>
          <p14:tracePt t="27045" x="4222750" y="3659188"/>
          <p14:tracePt t="27046" x="4238625" y="3659188"/>
          <p14:tracePt t="27062" x="4248150" y="3659188"/>
          <p14:tracePt t="27079" x="4256088" y="3651250"/>
          <p14:tracePt t="27080" x="4265613" y="3651250"/>
          <p14:tracePt t="27132" x="4256088" y="3651250"/>
          <p14:tracePt t="27140" x="4238625" y="3667125"/>
          <p14:tracePt t="27141" x="0" y="0"/>
        </p14:tracePtLst>
        <p14:tracePtLst>
          <p14:tracePt t="31005" x="3284538" y="3752850"/>
          <p14:tracePt t="31116" x="3292475" y="3752850"/>
          <p14:tracePt t="31124" x="3300413" y="3752850"/>
          <p14:tracePt t="31132" x="3309938" y="3752850"/>
          <p14:tracePt t="31144" x="3327400" y="3752850"/>
          <p14:tracePt t="31161" x="3335338" y="3752850"/>
          <p14:tracePt t="31161" x="3352800" y="3752850"/>
          <p14:tracePt t="31177" x="3360738" y="3752850"/>
          <p14:tracePt t="31178" x="3386138" y="3752850"/>
          <p14:tracePt t="31195" x="3395663" y="3752850"/>
          <p14:tracePt t="31195" x="3403600" y="3752850"/>
          <p14:tracePt t="31211" x="3421063" y="3752850"/>
          <p14:tracePt t="31211" x="3429000" y="3752850"/>
          <p14:tracePt t="31227" x="3436938" y="3744913"/>
          <p14:tracePt t="31228" x="3454400" y="3744913"/>
          <p14:tracePt t="31244" x="3462338" y="3744913"/>
          <p14:tracePt t="31261" x="3471863" y="3744913"/>
          <p14:tracePt t="31262" x="3497263" y="3744913"/>
          <p14:tracePt t="31277" x="3505200" y="3744913"/>
          <p14:tracePt t="31294" x="3522663" y="3744913"/>
          <p14:tracePt t="31295" x="3548063" y="3744913"/>
          <p14:tracePt t="31311" x="3557588" y="3744913"/>
          <p14:tracePt t="31312" x="3573463" y="3744913"/>
          <p14:tracePt t="31328" x="3582988" y="3744913"/>
          <p14:tracePt t="31328" x="3598863" y="3735388"/>
          <p14:tracePt t="31344" x="3608388" y="3735388"/>
          <p14:tracePt t="31345" x="3625850" y="3735388"/>
          <p14:tracePt t="31361" x="3633788" y="3735388"/>
          <p14:tracePt t="31361" x="3651250" y="3735388"/>
          <p14:tracePt t="31377" x="3659188" y="3735388"/>
          <p14:tracePt t="31378" x="3676650" y="3735388"/>
          <p14:tracePt t="31395" x="3676650" y="3727450"/>
          <p14:tracePt t="31395" x="3684588" y="3727450"/>
          <p14:tracePt t="31411" x="3702050" y="3727450"/>
          <p14:tracePt t="31411" x="3709988" y="3727450"/>
          <p14:tracePt t="31427" x="3719513" y="3727450"/>
          <p14:tracePt t="31444" x="3744913" y="3727450"/>
          <p14:tracePt t="31445" x="3778250" y="3719513"/>
          <p14:tracePt t="31461" x="3795713" y="3719513"/>
          <p14:tracePt t="31462" x="3803650" y="3719513"/>
          <p14:tracePt t="31477" x="3813175" y="3719513"/>
          <p14:tracePt t="31478" x="3821113" y="3719513"/>
          <p14:tracePt t="31494" x="3830638" y="3719513"/>
          <p14:tracePt t="31495" x="3838575" y="3719513"/>
          <p14:tracePt t="31511" x="3856038" y="3719513"/>
          <p14:tracePt t="31528" x="3863975" y="3719513"/>
          <p14:tracePt t="31529" x="3871913" y="3719513"/>
          <p14:tracePt t="31544" x="3889375" y="3719513"/>
          <p14:tracePt t="31544" x="3914775" y="3719513"/>
          <p14:tracePt t="31561" x="3940175" y="3719513"/>
          <p14:tracePt t="31561" x="3967163" y="3719513"/>
          <p14:tracePt t="31577" x="3992563" y="3719513"/>
          <p14:tracePt t="31595" x="4008438" y="3719513"/>
          <p14:tracePt t="31595" x="4043363" y="3719513"/>
          <p14:tracePt t="31611" x="4060825" y="3719513"/>
          <p14:tracePt t="31627" x="4068763" y="3719513"/>
          <p14:tracePt t="31628" x="4076700" y="3719513"/>
          <p14:tracePt t="31644" x="4086225" y="3719513"/>
          <p14:tracePt t="31644" x="4102100" y="3719513"/>
          <p14:tracePt t="31661" x="4111625" y="3719513"/>
          <p14:tracePt t="31677" x="4129088" y="3719513"/>
          <p14:tracePt t="31678" x="4137025" y="3719513"/>
          <p14:tracePt t="31694" x="4144963" y="3719513"/>
          <p14:tracePt t="31694" x="4154488" y="3719513"/>
          <p14:tracePt t="31711" x="4162425" y="3719513"/>
          <p14:tracePt t="31711" x="4170363" y="3719513"/>
          <p14:tracePt t="31728" x="4187825" y="3719513"/>
          <p14:tracePt t="31744" x="4197350" y="3719513"/>
          <p14:tracePt t="31744" x="4230688" y="3719513"/>
          <p14:tracePt t="31761" x="4248150" y="3719513"/>
          <p14:tracePt t="31777" x="4273550" y="3719513"/>
          <p14:tracePt t="31778" x="4316413" y="3719513"/>
          <p14:tracePt t="31795" x="4349750" y="3727450"/>
          <p14:tracePt t="31795" x="4375150" y="3727450"/>
          <p14:tracePt t="31811" x="4392613" y="3727450"/>
          <p14:tracePt t="31811" x="4410075" y="3727450"/>
          <p14:tracePt t="31827" x="4418013" y="3727450"/>
          <p14:tracePt t="31844" x="4427538" y="3727450"/>
          <p14:tracePt t="31884" x="4435475" y="3727450"/>
          <p14:tracePt t="32008" x="4443413" y="3727450"/>
          <p14:tracePt t="32036" x="4443413" y="3735388"/>
          <p14:tracePt t="32052" x="0" y="0"/>
        </p14:tracePtLst>
        <p14:tracePtLst>
          <p14:tracePt t="38469" x="3889375" y="2832100"/>
          <p14:tracePt t="38484" x="3898900" y="2832100"/>
          <p14:tracePt t="38492" x="3924300" y="2832100"/>
          <p14:tracePt t="38500" x="3932238" y="2832100"/>
          <p14:tracePt t="38509" x="3949700" y="2832100"/>
          <p14:tracePt t="38525" x="3967163" y="2832100"/>
          <p14:tracePt t="38543" x="3983038" y="2832100"/>
          <p14:tracePt t="38543" x="4017963" y="2832100"/>
          <p14:tracePt t="38559" x="4033838" y="2824163"/>
          <p14:tracePt t="38575" x="4051300" y="2824163"/>
          <p14:tracePt t="38576" x="4076700" y="2814638"/>
          <p14:tracePt t="38592" x="4086225" y="2806700"/>
          <p14:tracePt t="38593" x="4094163" y="2797175"/>
          <p14:tracePt t="38609" x="4094163" y="2789238"/>
          <p14:tracePt t="38625" x="4102100" y="2781300"/>
          <p14:tracePt t="38642" x="4102100" y="2771775"/>
          <p14:tracePt t="38643" x="4111625" y="2771775"/>
          <p14:tracePt t="38659" x="4111625" y="2763838"/>
          <p14:tracePt t="38659" x="4111625" y="2755900"/>
          <p14:tracePt t="38676" x="4119563" y="2755900"/>
          <p14:tracePt t="38692" x="4129088" y="2746375"/>
          <p14:tracePt t="38692" x="4129088" y="2738438"/>
          <p14:tracePt t="38709" x="4129088" y="2728913"/>
          <p14:tracePt t="38725" x="4129088" y="2720975"/>
          <p14:tracePt t="38743" x="4129088" y="2703513"/>
          <p14:tracePt t="38759" x="4119563" y="2695575"/>
          <p14:tracePt t="38759" x="4111625" y="2687638"/>
          <p14:tracePt t="38775" x="4102100" y="2670175"/>
          <p14:tracePt t="38776" x="4094163" y="2660650"/>
          <p14:tracePt t="38792" x="4076700" y="2644775"/>
          <p14:tracePt t="38792" x="4068763" y="2635250"/>
          <p14:tracePt t="38809" x="4051300" y="2627313"/>
          <p14:tracePt t="38810" x="4043363" y="2619375"/>
          <p14:tracePt t="38825" x="4025900" y="2619375"/>
          <p14:tracePt t="38826" x="4008438" y="2609850"/>
          <p14:tracePt t="38842" x="3992563" y="2601913"/>
          <p14:tracePt t="38842" x="3983038" y="2592388"/>
          <p14:tracePt t="38859" x="3957638" y="2592388"/>
          <p14:tracePt t="38859" x="3932238" y="2592388"/>
          <p14:tracePt t="38876" x="3914775" y="2584450"/>
          <p14:tracePt t="38876" x="3871913" y="2566988"/>
          <p14:tracePt t="38892" x="3830638" y="2566988"/>
          <p14:tracePt t="38893" x="3803650" y="2566988"/>
          <p14:tracePt t="38909" x="3770313" y="2566988"/>
          <p14:tracePt t="38909" x="3752850" y="2566988"/>
          <p14:tracePt t="38925" x="3727450" y="2566988"/>
          <p14:tracePt t="38926" x="3709988" y="2566988"/>
          <p14:tracePt t="38959" x="3667125" y="2566988"/>
          <p14:tracePt t="38975" x="3641725" y="2566988"/>
          <p14:tracePt t="38976" x="3608388" y="2566988"/>
          <p14:tracePt t="38993" x="3598863" y="2566988"/>
          <p14:tracePt t="38993" x="3582988" y="2566988"/>
          <p14:tracePt t="39009" x="3565525" y="2576513"/>
          <p14:tracePt t="39010" x="3548063" y="2584450"/>
          <p14:tracePt t="39025" x="3530600" y="2584450"/>
          <p14:tracePt t="39026" x="3522663" y="2592388"/>
          <p14:tracePt t="39042" x="3505200" y="2601913"/>
          <p14:tracePt t="39043" x="3471863" y="2627313"/>
          <p14:tracePt t="39059" x="3462338" y="2635250"/>
          <p14:tracePt t="39059" x="3446463" y="2652713"/>
          <p14:tracePt t="39076" x="3429000" y="2670175"/>
          <p14:tracePt t="39077" x="3395663" y="2695575"/>
          <p14:tracePt t="39092" x="3395663" y="2713038"/>
          <p14:tracePt t="39092" x="3378200" y="2720975"/>
          <p14:tracePt t="39109" x="3378200" y="2738438"/>
          <p14:tracePt t="39109" x="3378200" y="2755900"/>
          <p14:tracePt t="39125" x="3378200" y="2771775"/>
          <p14:tracePt t="39126" x="3378200" y="2806700"/>
          <p14:tracePt t="39143" x="3403600" y="2840038"/>
          <p14:tracePt t="39143" x="3421063" y="2865438"/>
          <p14:tracePt t="39159" x="3454400" y="2908300"/>
          <p14:tracePt t="39159" x="3479800" y="2933700"/>
          <p14:tracePt t="39175" x="3489325" y="2943225"/>
          <p14:tracePt t="39176" x="3497263" y="2951163"/>
          <p14:tracePt t="39192" x="3514725" y="2951163"/>
          <p14:tracePt t="39192" x="3514725" y="2959100"/>
          <p14:tracePt t="39209" x="3522663" y="2959100"/>
          <p14:tracePt t="39225" x="3530600" y="2968625"/>
          <p14:tracePt t="39242" x="3540125" y="2976563"/>
          <p14:tracePt t="39242" x="3565525" y="2976563"/>
          <p14:tracePt t="39259" x="3573463" y="2986088"/>
          <p14:tracePt t="39259" x="3598863" y="2994025"/>
          <p14:tracePt t="39276" x="3625850" y="2994025"/>
          <p14:tracePt t="39276" x="3694113" y="2994025"/>
          <p14:tracePt t="39292" x="3727450" y="2994025"/>
          <p14:tracePt t="39292" x="3770313" y="2994025"/>
          <p14:tracePt t="39309" x="3787775" y="2986088"/>
          <p14:tracePt t="39310" x="0" y="0"/>
        </p14:tracePtLst>
        <p14:tracePtLst>
          <p14:tracePt t="39733" x="4094163" y="2900363"/>
          <p14:tracePt t="39748" x="4094163" y="2890838"/>
          <p14:tracePt t="39756" x="4086225" y="2890838"/>
          <p14:tracePt t="39764" x="4076700" y="2882900"/>
          <p14:tracePt t="39775" x="4068763" y="2874963"/>
          <p14:tracePt t="39791" x="4068763" y="2865438"/>
          <p14:tracePt t="39792" x="4051300" y="2865438"/>
          <p14:tracePt t="39809" x="4043363" y="2857500"/>
          <p14:tracePt t="39809" x="4025900" y="2849563"/>
          <p14:tracePt t="39825" x="4008438" y="2840038"/>
          <p14:tracePt t="39825" x="4000500" y="2840038"/>
          <p14:tracePt t="39842" x="3983038" y="2832100"/>
          <p14:tracePt t="39842" x="3967163" y="2824163"/>
          <p14:tracePt t="39858" x="3957638" y="2824163"/>
          <p14:tracePt t="39859" x="3949700" y="2824163"/>
          <p14:tracePt t="39876" x="3932238" y="2824163"/>
          <p14:tracePt t="39876" x="3906838" y="2814638"/>
          <p14:tracePt t="39892" x="3889375" y="2814638"/>
          <p14:tracePt t="39893" x="3871913" y="2806700"/>
          <p14:tracePt t="39908" x="3856038" y="2806700"/>
          <p14:tracePt t="39909" x="3830638" y="2797175"/>
          <p14:tracePt t="39925" x="3813175" y="2797175"/>
          <p14:tracePt t="39926" x="3787775" y="2797175"/>
          <p14:tracePt t="39944" x="3752850" y="2797175"/>
          <p14:tracePt t="39958" x="3735388" y="2797175"/>
          <p14:tracePt t="39959" x="3719513" y="2797175"/>
          <p14:tracePt t="39975" x="3702050" y="2797175"/>
          <p14:tracePt t="39992" x="3684588" y="2797175"/>
          <p14:tracePt t="39993" x="3667125" y="2806700"/>
          <p14:tracePt t="40009" x="3616325" y="2814638"/>
          <p14:tracePt t="40010" x="3598863" y="2824163"/>
          <p14:tracePt t="40025" x="3582988" y="2832100"/>
          <p14:tracePt t="40025" x="3540125" y="2840038"/>
          <p14:tracePt t="40042" x="3530600" y="2849563"/>
          <p14:tracePt t="40042" x="3505200" y="2849563"/>
          <p14:tracePt t="40058" x="3489325" y="2857500"/>
          <p14:tracePt t="40059" x="3471863" y="2865438"/>
          <p14:tracePt t="40076" x="3471863" y="2874963"/>
          <p14:tracePt t="40092" x="3454400" y="2882900"/>
          <p14:tracePt t="40092" x="3436938" y="2890838"/>
          <p14:tracePt t="40108" x="3436938" y="2900363"/>
          <p14:tracePt t="40109" x="3429000" y="2908300"/>
          <p14:tracePt t="40125" x="3421063" y="2917825"/>
          <p14:tracePt t="40126" x="3421063" y="2925763"/>
          <p14:tracePt t="40143" x="3421063" y="2943225"/>
          <p14:tracePt t="40143" x="3411538" y="2951163"/>
          <p14:tracePt t="40158" x="3411538" y="2968625"/>
          <p14:tracePt t="40159" x="3403600" y="2976563"/>
          <p14:tracePt t="40175" x="3403600" y="2986088"/>
          <p14:tracePt t="40175" x="3403600" y="2994025"/>
          <p14:tracePt t="40192" x="3403600" y="3001963"/>
          <p14:tracePt t="40209" x="3403600" y="3011488"/>
          <p14:tracePt t="40209" x="3403600" y="3027363"/>
          <p14:tracePt t="40225" x="3403600" y="3044825"/>
          <p14:tracePt t="40242" x="3403600" y="3062288"/>
          <p14:tracePt t="40242" x="3421063" y="3087688"/>
          <p14:tracePt t="40258" x="3421063" y="3105150"/>
          <p14:tracePt t="40276" x="3436938" y="3113088"/>
          <p14:tracePt t="40276" x="3462338" y="3130550"/>
          <p14:tracePt t="40292" x="3471863" y="3138488"/>
          <p14:tracePt t="40292" x="3489325" y="3138488"/>
          <p14:tracePt t="40308" x="3505200" y="3148013"/>
          <p14:tracePt t="40309" x="3522663" y="3155950"/>
          <p14:tracePt t="40325" x="3540125" y="3155950"/>
          <p14:tracePt t="40325" x="3573463" y="3155950"/>
          <p14:tracePt t="40342" x="3598863" y="3163888"/>
          <p14:tracePt t="40343" x="3616325" y="3163888"/>
          <p14:tracePt t="40358" x="3651250" y="3163888"/>
          <p14:tracePt t="40359" x="3676650" y="3163888"/>
          <p14:tracePt t="40375" x="3709988" y="3163888"/>
          <p14:tracePt t="40391" x="3762375" y="3163888"/>
          <p14:tracePt t="40392" x="3846513" y="3148013"/>
          <p14:tracePt t="40409" x="3881438" y="3138488"/>
          <p14:tracePt t="40409" x="3914775" y="3138488"/>
          <p14:tracePt t="40425" x="3932238" y="3130550"/>
          <p14:tracePt t="40425" x="3949700" y="3130550"/>
          <p14:tracePt t="40442" x="3957638" y="3130550"/>
          <p14:tracePt t="40458" x="3975100" y="3130550"/>
          <p14:tracePt t="40459" x="4008438" y="3130550"/>
          <p14:tracePt t="40476" x="4025900" y="3122613"/>
          <p14:tracePt t="40492" x="4051300" y="3113088"/>
          <p14:tracePt t="40492" x="4060825" y="3113088"/>
          <p14:tracePt t="40508" x="4068763" y="3113088"/>
          <p14:tracePt t="40540" x="4076700" y="3113088"/>
          <p14:tracePt t="40556" x="4086225" y="3105150"/>
          <p14:tracePt t="40564" x="4102100" y="3095625"/>
          <p14:tracePt t="40575" x="4111625" y="3087688"/>
          <p14:tracePt t="40591" x="4119563" y="3079750"/>
          <p14:tracePt t="40609" x="4137025" y="3079750"/>
          <p14:tracePt t="40609" x="0" y="0"/>
        </p14:tracePtLst>
        <p14:tracePtLst>
          <p14:tracePt t="41028" x="4162425" y="3224213"/>
          <p14:tracePt t="41036" x="4162425" y="3216275"/>
          <p14:tracePt t="41060" x="4162425" y="3206750"/>
          <p14:tracePt t="41068" x="4154488" y="3198813"/>
          <p14:tracePt t="41076" x="4144963" y="3198813"/>
          <p14:tracePt t="41091" x="4129088" y="3190875"/>
          <p14:tracePt t="41109" x="4111625" y="3181350"/>
          <p14:tracePt t="41109" x="4068763" y="3173413"/>
          <p14:tracePt t="41125" x="4043363" y="3163888"/>
          <p14:tracePt t="41125" x="4025900" y="3155950"/>
          <p14:tracePt t="41141" x="4000500" y="3148013"/>
          <p14:tracePt t="41142" x="3975100" y="3148013"/>
          <p14:tracePt t="41158" x="3949700" y="3138488"/>
          <p14:tracePt t="41158" x="3924300" y="3138488"/>
          <p14:tracePt t="41175" x="3898900" y="3130550"/>
          <p14:tracePt t="41176" x="3881438" y="3130550"/>
          <p14:tracePt t="41191" x="3856038" y="3122613"/>
          <p14:tracePt t="41192" x="3838575" y="3122613"/>
          <p14:tracePt t="41208" x="3813175" y="3122613"/>
          <p14:tracePt t="41209" x="3787775" y="3113088"/>
          <p14:tracePt t="41225" x="3770313" y="3113088"/>
          <p14:tracePt t="41242" x="3752850" y="3113088"/>
          <p14:tracePt t="41242" x="3727450" y="3113088"/>
          <p14:tracePt t="41258" x="3702050" y="3113088"/>
          <p14:tracePt t="41275" x="3684588" y="3113088"/>
          <p14:tracePt t="41275" x="3659188" y="3113088"/>
          <p14:tracePt t="41291" x="3641725" y="3113088"/>
          <p14:tracePt t="41309" x="3608388" y="3105150"/>
          <p14:tracePt t="41309" x="3573463" y="3105150"/>
          <p14:tracePt t="41325" x="3565525" y="3105150"/>
          <p14:tracePt t="41325" x="3557588" y="3105150"/>
          <p14:tracePt t="41341" x="3548063" y="3105150"/>
          <p14:tracePt t="41358" x="3540125" y="3105150"/>
          <p14:tracePt t="41358" x="3530600" y="3105150"/>
          <p14:tracePt t="41375" x="3522663" y="3105150"/>
          <p14:tracePt t="41391" x="3514725" y="3105150"/>
          <p14:tracePt t="41408" x="3505200" y="3113088"/>
          <p14:tracePt t="41424" x="3497263" y="3113088"/>
          <p14:tracePt t="41425" x="3497263" y="3122613"/>
          <p14:tracePt t="41442" x="3489325" y="3130550"/>
          <p14:tracePt t="41458" x="3479800" y="3138488"/>
          <p14:tracePt t="41459" x="3471863" y="3155950"/>
          <p14:tracePt t="41475" x="3462338" y="3173413"/>
          <p14:tracePt t="41475" x="3462338" y="3181350"/>
          <p14:tracePt t="41491" x="3454400" y="3190875"/>
          <p14:tracePt t="41492" x="3446463" y="3216275"/>
          <p14:tracePt t="41509" x="3446463" y="3232150"/>
          <p14:tracePt t="41509" x="3446463" y="3249613"/>
          <p14:tracePt t="41524" x="3446463" y="3267075"/>
          <p14:tracePt t="41541" x="3446463" y="3284538"/>
          <p14:tracePt t="41541" x="3446463" y="3300413"/>
          <p14:tracePt t="41558" x="3446463" y="3317875"/>
          <p14:tracePt t="41575" x="3446463" y="3327400"/>
          <p14:tracePt t="41576" x="3471863" y="3352800"/>
          <p14:tracePt t="41591" x="3489325" y="3368675"/>
          <p14:tracePt t="41592" x="3497263" y="3386138"/>
          <p14:tracePt t="41608" x="3505200" y="3395663"/>
          <p14:tracePt t="41608" x="3522663" y="3411538"/>
          <p14:tracePt t="41624" x="3530600" y="3411538"/>
          <p14:tracePt t="41625" x="3557588" y="3429000"/>
          <p14:tracePt t="41642" x="3565525" y="3429000"/>
          <p14:tracePt t="41642" x="3573463" y="3436938"/>
          <p14:tracePt t="41658" x="3598863" y="3446463"/>
          <p14:tracePt t="41658" x="3608388" y="3454400"/>
          <p14:tracePt t="41674" x="3625850" y="3454400"/>
          <p14:tracePt t="41675" x="3651250" y="3462338"/>
          <p14:tracePt t="41691" x="3667125" y="3471863"/>
          <p14:tracePt t="41692" x="3702050" y="3479800"/>
          <p14:tracePt t="41709" x="3727450" y="3479800"/>
          <p14:tracePt t="41709" x="3770313" y="3479800"/>
          <p14:tracePt t="41725" x="3813175" y="3489325"/>
          <p14:tracePt t="41725" x="3856038" y="3497263"/>
          <p14:tracePt t="41741" x="3871913" y="3497263"/>
          <p14:tracePt t="41742" x="3898900" y="3497263"/>
          <p14:tracePt t="41758" x="3914775" y="3497263"/>
          <p14:tracePt t="41758" x="3932238" y="3497263"/>
          <p14:tracePt t="41775" x="3957638" y="3497263"/>
          <p14:tracePt t="41776" x="3967163" y="3497263"/>
          <p14:tracePt t="41791" x="3983038" y="3497263"/>
          <p14:tracePt t="41791" x="4000500" y="3497263"/>
          <p14:tracePt t="41808" x="4017963" y="3497263"/>
          <p14:tracePt t="41808" x="4025900" y="3489325"/>
          <p14:tracePt t="41824" x="4043363" y="3479800"/>
          <p14:tracePt t="41825" x="4060825" y="3471863"/>
          <p14:tracePt t="41842" x="4068763" y="3454400"/>
          <p14:tracePt t="41842" x="4086225" y="3454400"/>
          <p14:tracePt t="41858" x="4094163" y="3436938"/>
          <p14:tracePt t="41858" x="4102100" y="3436938"/>
          <p14:tracePt t="41875" x="4111625" y="3421063"/>
          <p14:tracePt t="41875" x="4119563" y="3421063"/>
          <p14:tracePt t="41891" x="4129088" y="3411538"/>
          <p14:tracePt t="41909" x="4137025" y="3403600"/>
          <p14:tracePt t="41909" x="4144963" y="3395663"/>
          <p14:tracePt t="41924" x="4154488" y="3395663"/>
          <p14:tracePt t="41942" x="4154488" y="3386138"/>
          <p14:tracePt t="41958" x="4162425" y="3386138"/>
          <p14:tracePt t="41975" x="4162425" y="3378200"/>
          <p14:tracePt t="41975" x="4170363" y="3378200"/>
          <p14:tracePt t="41991" x="4179888" y="3378200"/>
          <p14:tracePt t="42008" x="4197350" y="3360738"/>
          <p14:tracePt t="42024" x="4213225" y="3352800"/>
          <p14:tracePt t="42025" x="4222750" y="3343275"/>
          <p14:tracePt t="42042" x="4238625" y="3335338"/>
          <p14:tracePt t="42042" x="4238625" y="3327400"/>
          <p14:tracePt t="42058" x="4256088" y="3317875"/>
          <p14:tracePt t="42059" x="4256088" y="3309938"/>
          <p14:tracePt t="42074" x="4265613" y="3300413"/>
          <p14:tracePt t="42091" x="4265613" y="3292475"/>
          <p14:tracePt t="42108" x="4265613" y="3284538"/>
          <p14:tracePt t="42124" x="4265613" y="3275013"/>
          <p14:tracePt t="42125" x="4265613" y="3267075"/>
          <p14:tracePt t="42141" x="4265613" y="3259138"/>
          <p14:tracePt t="42158" x="4265613" y="3249613"/>
          <p14:tracePt t="42158" x="4256088" y="3249613"/>
          <p14:tracePt t="42175" x="4256088" y="3241675"/>
          <p14:tracePt t="42191" x="4248150" y="3232150"/>
          <p14:tracePt t="42208" x="4248150" y="3224213"/>
          <p14:tracePt t="42208" x="4230688" y="3206750"/>
          <p14:tracePt t="42224" x="4213225" y="3190875"/>
          <p14:tracePt t="42225" x="4213225" y="3173413"/>
          <p14:tracePt t="42242" x="4187825" y="3155950"/>
          <p14:tracePt t="42242" x="4179888" y="3148013"/>
          <p14:tracePt t="42258" x="4170363" y="3138488"/>
          <p14:tracePt t="42274" x="4162425" y="3138488"/>
          <p14:tracePt t="42275" x="4154488" y="3138488"/>
          <p14:tracePt t="42291" x="4144963" y="3138488"/>
          <p14:tracePt t="42308" x="0" y="0"/>
        </p14:tracePtLst>
        <p14:tracePtLst>
          <p14:tracePt t="54180" x="1585913" y="4878388"/>
          <p14:tracePt t="54212" x="1595438" y="4878388"/>
          <p14:tracePt t="54236" x="1603375" y="4870450"/>
          <p14:tracePt t="54252" x="1612900" y="4862513"/>
          <p14:tracePt t="54260" x="1620838" y="4862513"/>
          <p14:tracePt t="54268" x="1638300" y="4852988"/>
          <p14:tracePt t="54276" x="1638300" y="4845050"/>
          <p14:tracePt t="54287" x="1654175" y="4837113"/>
          <p14:tracePt t="54304" x="1663700" y="4827588"/>
          <p14:tracePt t="54304" x="1681163" y="4810125"/>
          <p14:tracePt t="54321" x="1689100" y="4794250"/>
          <p14:tracePt t="54322" x="1697038" y="4784725"/>
          <p14:tracePt t="54337" x="1714500" y="4768850"/>
          <p14:tracePt t="54338" x="1722438" y="4759325"/>
          <p14:tracePt t="54354" x="1722438" y="4751388"/>
          <p14:tracePt t="54371" x="1722438" y="4741863"/>
          <p14:tracePt t="54388" x="1722438" y="4733925"/>
          <p14:tracePt t="54404" x="1731963" y="4725988"/>
          <p14:tracePt t="54404" x="1731963" y="4716463"/>
          <p14:tracePt t="54421" x="1731963" y="4708525"/>
          <p14:tracePt t="54437" x="1731963" y="4691063"/>
          <p14:tracePt t="54438" x="1731963" y="4683125"/>
          <p14:tracePt t="54455" x="1731963" y="4673600"/>
          <p14:tracePt t="54455" x="1731963" y="4665663"/>
          <p14:tracePt t="54471" x="1731963" y="4657725"/>
          <p14:tracePt t="54471" x="1722438" y="4640263"/>
          <p14:tracePt t="54487" x="1722438" y="4622800"/>
          <p14:tracePt t="54488" x="1706563" y="4614863"/>
          <p14:tracePt t="54504" x="1706563" y="4605338"/>
          <p14:tracePt t="54505" x="1689100" y="4597400"/>
          <p14:tracePt t="54522" x="1671638" y="4572000"/>
          <p14:tracePt t="54522" x="1654175" y="4564063"/>
          <p14:tracePt t="54537" x="1638300" y="4546600"/>
          <p14:tracePt t="54538" x="1620838" y="4546600"/>
          <p14:tracePt t="54554" x="1603375" y="4529138"/>
          <p14:tracePt t="54555" x="1577975" y="4521200"/>
          <p14:tracePt t="54571" x="1560513" y="4503738"/>
          <p14:tracePt t="54571" x="1535113" y="4495800"/>
          <p14:tracePt t="54588" x="1517650" y="4486275"/>
          <p14:tracePt t="54589" x="1466850" y="4470400"/>
          <p14:tracePt t="54604" x="1458913" y="4470400"/>
          <p14:tracePt t="54605" x="1441450" y="4460875"/>
          <p14:tracePt t="54621" x="1416050" y="4452938"/>
          <p14:tracePt t="54622" x="1390650" y="4443413"/>
          <p14:tracePt t="54637" x="1373188" y="4443413"/>
          <p14:tracePt t="54638" x="1347788" y="4435475"/>
          <p14:tracePt t="54655" x="1330325" y="4427538"/>
          <p14:tracePt t="54655" x="1296988" y="4418013"/>
          <p14:tracePt t="54671" x="1262063" y="4418013"/>
          <p14:tracePt t="54671" x="1244600" y="4410075"/>
          <p14:tracePt t="54687" x="1228725" y="4410075"/>
          <p14:tracePt t="54688" x="1203325" y="4410075"/>
          <p14:tracePt t="54704" x="1176338" y="4410075"/>
          <p14:tracePt t="54705" x="1160463" y="4410075"/>
          <p14:tracePt t="54721" x="1135063" y="4410075"/>
          <p14:tracePt t="54737" x="1117600" y="4410075"/>
          <p14:tracePt t="54738" x="1074738" y="4410075"/>
          <p14:tracePt t="54754" x="1049338" y="4410075"/>
          <p14:tracePt t="54771" x="1023938" y="4410075"/>
          <p14:tracePt t="54788" x="973138" y="4410075"/>
          <p14:tracePt t="54789" x="904875" y="4410075"/>
          <p14:tracePt t="54804" x="852488" y="4418013"/>
          <p14:tracePt t="54821" x="836613" y="4418013"/>
          <p14:tracePt t="54821" x="793750" y="4443413"/>
          <p14:tracePt t="54837" x="776288" y="4443413"/>
          <p14:tracePt t="54838" x="758825" y="4443413"/>
          <p14:tracePt t="54855" x="741363" y="4460875"/>
          <p14:tracePt t="54855" x="725488" y="4460875"/>
          <p14:tracePt t="54871" x="715963" y="4470400"/>
          <p14:tracePt t="54871" x="700088" y="4486275"/>
          <p14:tracePt t="54887" x="673100" y="4486275"/>
          <p14:tracePt t="54888" x="657225" y="4503738"/>
          <p14:tracePt t="54904" x="647700" y="4511675"/>
          <p14:tracePt t="54905" x="614363" y="4521200"/>
          <p14:tracePt t="54921" x="596900" y="4538663"/>
          <p14:tracePt t="54922" x="579438" y="4546600"/>
          <p14:tracePt t="54937" x="546100" y="4572000"/>
          <p14:tracePt t="54938" x="528638" y="4579938"/>
          <p14:tracePt t="54955" x="511175" y="4597400"/>
          <p14:tracePt t="54971" x="495300" y="4614863"/>
          <p14:tracePt t="54971" x="485775" y="4614863"/>
          <p14:tracePt t="54988" x="477838" y="4632325"/>
          <p14:tracePt t="54988" x="460375" y="4648200"/>
          <p14:tracePt t="55004" x="452438" y="4657725"/>
          <p14:tracePt t="55005" x="452438" y="4665663"/>
          <p14:tracePt t="55021" x="442913" y="4673600"/>
          <p14:tracePt t="55037" x="442913" y="4683125"/>
          <p14:tracePt t="55038" x="442913" y="4700588"/>
          <p14:tracePt t="55055" x="442913" y="4716463"/>
          <p14:tracePt t="55071" x="442913" y="4725988"/>
          <p14:tracePt t="55071" x="452438" y="4759325"/>
          <p14:tracePt t="55087" x="469900" y="4776788"/>
          <p14:tracePt t="55088" x="477838" y="4794250"/>
          <p14:tracePt t="55104" x="495300" y="4802188"/>
          <p14:tracePt t="55104" x="511175" y="4819650"/>
          <p14:tracePt t="55121" x="538163" y="4837113"/>
          <p14:tracePt t="55122" x="554038" y="4852988"/>
          <p14:tracePt t="55137" x="579438" y="4870450"/>
          <p14:tracePt t="55138" x="596900" y="4887913"/>
          <p14:tracePt t="55154" x="639763" y="4905375"/>
          <p14:tracePt t="55155" x="657225" y="4921250"/>
          <p14:tracePt t="55171" x="700088" y="4938713"/>
          <p14:tracePt t="55171" x="733425" y="4964113"/>
          <p14:tracePt t="55188" x="776288" y="4973638"/>
          <p14:tracePt t="55189" x="887413" y="5014913"/>
          <p14:tracePt t="55204" x="946150" y="5024438"/>
          <p14:tracePt t="55204" x="998538" y="5032375"/>
          <p14:tracePt t="55221" x="1057275" y="5041900"/>
          <p14:tracePt t="55221" x="1125538" y="5049838"/>
          <p14:tracePt t="55237" x="1203325" y="5049838"/>
          <p14:tracePt t="55237" x="1279525" y="5049838"/>
          <p14:tracePt t="55255" x="1347788" y="5049838"/>
          <p14:tracePt t="55255" x="1433513" y="5049838"/>
          <p14:tracePt t="55271" x="1509713" y="5049838"/>
          <p14:tracePt t="55271" x="1585913" y="5049838"/>
          <p14:tracePt t="55287" x="1654175" y="5041900"/>
          <p14:tracePt t="55288" x="1731963" y="5024438"/>
          <p14:tracePt t="55304" x="1800225" y="5006975"/>
          <p14:tracePt t="55304" x="1876425" y="4989513"/>
          <p14:tracePt t="55321" x="1936750" y="4981575"/>
          <p14:tracePt t="55322" x="2005013" y="4964113"/>
          <p14:tracePt t="55337" x="2055813" y="4956175"/>
          <p14:tracePt t="55337" x="2106613" y="4938713"/>
          <p14:tracePt t="55354" x="2124075" y="4930775"/>
          <p14:tracePt t="55354" x="2141538" y="4930775"/>
          <p14:tracePt t="55370" x="2157413" y="4921250"/>
          <p14:tracePt t="55371" x="2166938" y="4921250"/>
          <p14:tracePt t="55388" x="2174875" y="4921250"/>
          <p14:tracePt t="55404" x="2184400" y="4913313"/>
          <p14:tracePt t="55404" x="2192338" y="4913313"/>
          <p14:tracePt t="55420" x="2192338" y="4905375"/>
          <p14:tracePt t="55421" x="2192338" y="4895850"/>
          <p14:tracePt t="55437" x="2200275" y="4895850"/>
          <p14:tracePt t="55438" x="2200275" y="4887913"/>
          <p14:tracePt t="55455" x="2200275" y="4878388"/>
          <p14:tracePt t="55455" x="2200275" y="4870450"/>
          <p14:tracePt t="55470" x="2200275" y="4852988"/>
          <p14:tracePt t="55471" x="2200275" y="4845050"/>
          <p14:tracePt t="55487" x="2200275" y="4837113"/>
          <p14:tracePt t="55488" x="0" y="0"/>
        </p14:tracePtLst>
        <p14:tracePtLst>
          <p14:tracePt t="55900" x="2551113" y="4673600"/>
          <p14:tracePt t="55908" x="2551113" y="4657725"/>
          <p14:tracePt t="55916" x="2559050" y="4657725"/>
          <p14:tracePt t="55932" x="2559050" y="4648200"/>
          <p14:tracePt t="55940" x="2559050" y="4640263"/>
          <p14:tracePt t="55954" x="2559050" y="4632325"/>
          <p14:tracePt t="55971" x="2559050" y="4622800"/>
          <p14:tracePt t="55987" x="2559050" y="4614863"/>
          <p14:tracePt t="55988" x="2551113" y="4597400"/>
          <p14:tracePt t="56004" x="2533650" y="4589463"/>
          <p14:tracePt t="56020" x="2516188" y="4579938"/>
          <p14:tracePt t="56038" x="2508250" y="4572000"/>
          <p14:tracePt t="56038" x="2482850" y="4572000"/>
          <p14:tracePt t="56054" x="2473325" y="4572000"/>
          <p14:tracePt t="56054" x="2455863" y="4564063"/>
          <p14:tracePt t="56070" x="2430463" y="4554538"/>
          <p14:tracePt t="56071" x="2405063" y="4554538"/>
          <p14:tracePt t="56087" x="2379663" y="4546600"/>
          <p14:tracePt t="56088" x="2354263" y="4538663"/>
          <p14:tracePt t="56105" x="2319338" y="4538663"/>
          <p14:tracePt t="56105" x="2293938" y="4529138"/>
          <p14:tracePt t="56120" x="2268538" y="4529138"/>
          <p14:tracePt t="56121" x="2235200" y="4529138"/>
          <p14:tracePt t="56137" x="2217738" y="4521200"/>
          <p14:tracePt t="56137" x="2184400" y="4521200"/>
          <p14:tracePt t="56154" x="2166938" y="4511675"/>
          <p14:tracePt t="56154" x="2149475" y="4511675"/>
          <p14:tracePt t="56171" x="2124075" y="4503738"/>
          <p14:tracePt t="56172" x="2089150" y="4503738"/>
          <p14:tracePt t="56187" x="2063750" y="4503738"/>
          <p14:tracePt t="56188" x="2047875" y="4503738"/>
          <p14:tracePt t="56204" x="2038350" y="4503738"/>
          <p14:tracePt t="56204" x="2030413" y="4503738"/>
          <p14:tracePt t="56220" x="2020888" y="4503738"/>
          <p14:tracePt t="56221" x="2005013" y="4503738"/>
          <p14:tracePt t="56238" x="1995488" y="4503738"/>
          <p14:tracePt t="56238" x="1987550" y="4503738"/>
          <p14:tracePt t="56254" x="1970088" y="4503738"/>
          <p14:tracePt t="56254" x="1944688" y="4503738"/>
          <p14:tracePt t="56270" x="1919288" y="4511675"/>
          <p14:tracePt t="56271" x="1901825" y="4511675"/>
          <p14:tracePt t="56287" x="1876425" y="4521200"/>
          <p14:tracePt t="56287" x="1858963" y="4521200"/>
          <p14:tracePt t="56304" x="1833563" y="4521200"/>
          <p14:tracePt t="56305" x="1825625" y="4529138"/>
          <p14:tracePt t="56320" x="1816100" y="4538663"/>
          <p14:tracePt t="56321" x="1808163" y="4538663"/>
          <p14:tracePt t="56337" x="1800225" y="4546600"/>
          <p14:tracePt t="56337" x="1790700" y="4554538"/>
          <p14:tracePt t="56354" x="1790700" y="4564063"/>
          <p14:tracePt t="56354" x="1782763" y="4572000"/>
          <p14:tracePt t="56371" x="1774825" y="4597400"/>
          <p14:tracePt t="56371" x="1765300" y="4605338"/>
          <p14:tracePt t="56387" x="1765300" y="4622800"/>
          <p14:tracePt t="56387" x="1765300" y="4640263"/>
          <p14:tracePt t="56403" x="1765300" y="4673600"/>
          <p14:tracePt t="56404" x="1765300" y="4716463"/>
          <p14:tracePt t="56420" x="1765300" y="4733925"/>
          <p14:tracePt t="56421" x="1765300" y="4759325"/>
          <p14:tracePt t="56438" x="1765300" y="4776788"/>
          <p14:tracePt t="56438" x="1765300" y="4802188"/>
          <p14:tracePt t="56454" x="1782763" y="4810125"/>
          <p14:tracePt t="56454" x="1782763" y="4827588"/>
          <p14:tracePt t="56470" x="1790700" y="4845050"/>
          <p14:tracePt t="56471" x="1808163" y="4852988"/>
          <p14:tracePt t="56487" x="1825625" y="4870450"/>
          <p14:tracePt t="56488" x="1843088" y="4895850"/>
          <p14:tracePt t="56504" x="1858963" y="4905375"/>
          <p14:tracePt t="56505" x="1884363" y="4921250"/>
          <p14:tracePt t="56520" x="1901825" y="4930775"/>
          <p14:tracePt t="56521" x="1919288" y="4930775"/>
          <p14:tracePt t="56537" x="1944688" y="4938713"/>
          <p14:tracePt t="56537" x="1979613" y="4946650"/>
          <p14:tracePt t="56553" x="2005013" y="4946650"/>
          <p14:tracePt t="56554" x="2030413" y="4946650"/>
          <p14:tracePt t="56571" x="2063750" y="4946650"/>
          <p14:tracePt t="56587" x="2132013" y="4946650"/>
          <p14:tracePt t="56587" x="2174875" y="4930775"/>
          <p14:tracePt t="56588" x="2200275" y="4930775"/>
          <p14:tracePt t="56603" x="2217738" y="4930775"/>
          <p14:tracePt t="56604" x="2243138" y="4921250"/>
          <p14:tracePt t="56620" x="2260600" y="4905375"/>
          <p14:tracePt t="56621" x="2268538" y="4895850"/>
          <p14:tracePt t="56638" x="2286000" y="4878388"/>
          <p14:tracePt t="56638" x="2293938" y="4878388"/>
          <p14:tracePt t="56653" x="2303463" y="4862513"/>
          <p14:tracePt t="56654" x="0" y="0"/>
        </p14:tracePtLst>
        <p14:tracePtLst>
          <p14:tracePt t="57020" x="1952625" y="4878388"/>
          <p14:tracePt t="57036" x="1962150" y="4878388"/>
          <p14:tracePt t="57044" x="1987550" y="4878388"/>
          <p14:tracePt t="57053" x="2012950" y="4878388"/>
          <p14:tracePt t="57070" x="2055813" y="4878388"/>
          <p14:tracePt t="57070" x="2089150" y="4878388"/>
          <p14:tracePt t="57087" x="2116138" y="4878388"/>
          <p14:tracePt t="57087" x="2157413" y="4878388"/>
          <p14:tracePt t="57104" x="2200275" y="4878388"/>
          <p14:tracePt t="57104" x="2235200" y="4870450"/>
          <p14:tracePt t="57120" x="2260600" y="4870450"/>
          <p14:tracePt t="57120" x="2286000" y="4870450"/>
          <p14:tracePt t="57137" x="2328863" y="4870450"/>
          <p14:tracePt t="57137" x="2371725" y="4870450"/>
          <p14:tracePt t="57153" x="2387600" y="4870450"/>
          <p14:tracePt t="57154" x="2405063" y="4870450"/>
          <p14:tracePt t="57171" x="2430463" y="4870450"/>
          <p14:tracePt t="57171" x="2465388" y="4870450"/>
          <p14:tracePt t="57187" x="2516188" y="4870450"/>
          <p14:tracePt t="57187" x="2551113" y="4870450"/>
          <p14:tracePt t="57188" x="2584450" y="4870450"/>
          <p14:tracePt t="57203" x="2627313" y="4870450"/>
          <p14:tracePt t="57220" x="2660650" y="4870450"/>
          <p14:tracePt t="57220" x="2703513" y="4870450"/>
          <p14:tracePt t="57237" x="2720975" y="4870450"/>
          <p14:tracePt t="57237" x="2746375" y="4870450"/>
          <p14:tracePt t="57253" x="2771775" y="4870450"/>
          <p14:tracePt t="57254" x="2797175" y="4870450"/>
          <p14:tracePt t="57270" x="2832100" y="4870450"/>
          <p14:tracePt t="57270" x="2849563" y="4870450"/>
          <p14:tracePt t="57287" x="2874963" y="4870450"/>
          <p14:tracePt t="57287" x="2882900" y="4870450"/>
          <p14:tracePt t="57304" x="2908300" y="4870450"/>
          <p14:tracePt t="57304" x="2933700" y="4870450"/>
          <p14:tracePt t="57320" x="2959100" y="4870450"/>
          <p14:tracePt t="57320" x="2976563" y="4870450"/>
          <p14:tracePt t="57337" x="3001963" y="4870450"/>
          <p14:tracePt t="57337" x="3036888" y="4870450"/>
          <p14:tracePt t="57353" x="3062288" y="4870450"/>
          <p14:tracePt t="57353" x="3087688" y="4870450"/>
          <p14:tracePt t="57371" x="3113088" y="4870450"/>
          <p14:tracePt t="57371" x="3130550" y="4870450"/>
          <p14:tracePt t="57386" x="3155950" y="4870450"/>
          <p14:tracePt t="57387" x="3198813" y="4878388"/>
          <p14:tracePt t="57403" x="3224213" y="4878388"/>
          <p14:tracePt t="57403" x="3249613" y="4878388"/>
          <p14:tracePt t="57404" x="3267075" y="4878388"/>
          <p14:tracePt t="57420" x="3284538" y="4878388"/>
          <p14:tracePt t="57420" x="3327400" y="4878388"/>
          <p14:tracePt t="57437" x="3343275" y="4878388"/>
          <p14:tracePt t="57437" x="3378200" y="4878388"/>
          <p14:tracePt t="57453" x="3386138" y="4878388"/>
          <p14:tracePt t="57454" x="3429000" y="4878388"/>
          <p14:tracePt t="57470" x="3462338" y="4878388"/>
          <p14:tracePt t="57470" x="3497263" y="4878388"/>
          <p14:tracePt t="57486" x="3530600" y="4878388"/>
          <p14:tracePt t="57487" x="3557588" y="4878388"/>
          <p14:tracePt t="57504" x="3590925" y="4878388"/>
          <p14:tracePt t="57504" x="3616325" y="4870450"/>
          <p14:tracePt t="57520" x="3641725" y="4870450"/>
          <p14:tracePt t="57520" x="3667125" y="4870450"/>
          <p14:tracePt t="57537" x="3702050" y="4870450"/>
          <p14:tracePt t="57537" x="3727450" y="4862513"/>
          <p14:tracePt t="57553" x="3744913" y="4862513"/>
          <p14:tracePt t="57553" x="3762375" y="4852988"/>
          <p14:tracePt t="57571" x="3770313" y="4852988"/>
          <p14:tracePt t="57571" x="3787775" y="4852988"/>
          <p14:tracePt t="57587" x="3795713" y="4845050"/>
          <p14:tracePt t="57587" x="3803650" y="4845050"/>
          <p14:tracePt t="57603" x="3830638" y="4845050"/>
          <p14:tracePt t="57604" x="3856038" y="4845050"/>
          <p14:tracePt t="57604" x="3863975" y="4845050"/>
          <p14:tracePt t="57620" x="3881438" y="4845050"/>
          <p14:tracePt t="57620" x="3898900" y="4845050"/>
          <p14:tracePt t="57637" x="3914775" y="4845050"/>
          <p14:tracePt t="57637" x="3924300" y="4837113"/>
          <p14:tracePt t="57653" x="3932238" y="4837113"/>
          <p14:tracePt t="57653" x="3940175" y="4837113"/>
          <p14:tracePt t="57670" x="3949700" y="4837113"/>
          <p14:tracePt t="57670" x="3957638" y="4827588"/>
          <p14:tracePt t="57686" x="3967163" y="4827588"/>
          <p14:tracePt t="57687" x="3975100" y="4827588"/>
          <p14:tracePt t="57704" x="3992563" y="4827588"/>
          <p14:tracePt t="57720" x="4017963" y="4827588"/>
          <p14:tracePt t="57720" x="4025900" y="4827588"/>
          <p14:tracePt t="57736" x="4033838" y="4827588"/>
          <p14:tracePt t="57756" x="4033838" y="4819650"/>
          <p14:tracePt t="57880" x="0" y="0"/>
        </p14:tracePtLst>
        <p14:tracePtLst>
          <p14:tracePt t="58308" x="3429000" y="4862513"/>
          <p14:tracePt t="58420" x="3436938" y="4862513"/>
          <p14:tracePt t="58428" x="3446463" y="4862513"/>
          <p14:tracePt t="58436" x="3479800" y="4862513"/>
          <p14:tracePt t="58453" x="3497263" y="4862513"/>
          <p14:tracePt t="58453" x="3530600" y="4862513"/>
          <p14:tracePt t="58470" x="3557588" y="4862513"/>
          <p14:tracePt t="58470" x="3598863" y="4862513"/>
          <p14:tracePt t="58486" x="3616325" y="4862513"/>
          <p14:tracePt t="58487" x="3651250" y="4852988"/>
          <p14:tracePt t="58504" x="3702050" y="4852988"/>
          <p14:tracePt t="58504" x="3727450" y="4852988"/>
          <p14:tracePt t="58520" x="3770313" y="4845050"/>
          <p14:tracePt t="58520" x="3813175" y="4845050"/>
          <p14:tracePt t="58536" x="3838575" y="4845050"/>
          <p14:tracePt t="58537" x="3871913" y="4845050"/>
          <p14:tracePt t="58553" x="3898900" y="4845050"/>
          <p14:tracePt t="58553" x="3924300" y="4845050"/>
          <p14:tracePt t="58570" x="3940175" y="4845050"/>
          <p14:tracePt t="58571" x="3957638" y="4837113"/>
          <p14:tracePt t="58586" x="3975100" y="4837113"/>
          <p14:tracePt t="58603" x="3983038" y="4837113"/>
          <p14:tracePt t="58604" x="3992563" y="4837113"/>
          <p14:tracePt t="58704" x="0" y="0"/>
        </p14:tracePtLst>
      </p14:laserTraceLst>
    </p:ext>
    <p:ext uri="{E180D4A7-C9FB-4DFB-919C-405C955672EB}">
      <p14:showEvtLst xmlns:p14="http://schemas.microsoft.com/office/powerpoint/2010/main">
        <p14:playEvt time="1489" objId="2"/>
        <p14:triggerEvt type="onClick" time="1489" objId="2"/>
        <p14:stopEvt time="56470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90120" y="1454696"/>
            <a:ext cx="4139952" cy="2759968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755576" y="764704"/>
            <a:ext cx="3867918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KÍSÉRLET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 err="1"/>
              <a:t>ejtőzsinór</a:t>
            </a:r>
            <a:endParaRPr lang="hu-HU" dirty="0"/>
          </a:p>
          <a:p>
            <a:endParaRPr lang="hu-HU" dirty="0"/>
          </a:p>
          <a:p>
            <a:r>
              <a:rPr lang="hu-HU" dirty="0"/>
              <a:t>1.) négyzetesen növekvő</a:t>
            </a:r>
          </a:p>
          <a:p>
            <a:endParaRPr lang="hu-HU" dirty="0"/>
          </a:p>
          <a:p>
            <a:r>
              <a:rPr lang="hu-HU" dirty="0"/>
              <a:t>2.) egyenletes </a:t>
            </a:r>
          </a:p>
          <a:p>
            <a:endParaRPr lang="hu-HU" dirty="0"/>
          </a:p>
          <a:p>
            <a:r>
              <a:rPr lang="hu-HU" dirty="0"/>
              <a:t>távolsággal felerősített anyacsavarokkal</a:t>
            </a:r>
          </a:p>
        </p:txBody>
      </p:sp>
      <p:pic>
        <p:nvPicPr>
          <p:cNvPr id="4" name="bevfiz_1A_5_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80312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74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700"/>
    </mc:Choice>
    <mc:Fallback>
      <p:transition spd="slow" advTm="787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42464" x="7318375" y="1049338"/>
          <p14:tracePt t="42756" x="7318375" y="1041400"/>
          <p14:tracePt t="42872" x="7318375" y="1031875"/>
          <p14:tracePt t="42880" x="7318375" y="1023938"/>
          <p14:tracePt t="42891" x="7310438" y="1014413"/>
          <p14:tracePt t="42908" x="7300913" y="1006475"/>
          <p14:tracePt t="42925" x="7300913" y="998538"/>
          <p14:tracePt t="42950" x="7292975" y="989013"/>
          <p14:tracePt t="42976" x="7285038" y="981075"/>
          <p14:tracePt t="42992" x="7275513" y="973138"/>
          <p14:tracePt t="42993" x="7267575" y="973138"/>
          <p14:tracePt t="43018" x="7259638" y="955675"/>
          <p14:tracePt t="43019" x="7232650" y="946150"/>
          <p14:tracePt t="43025" x="7224713" y="938213"/>
          <p14:tracePt t="43048" x="7216775" y="938213"/>
          <p14:tracePt t="43048" x="7207250" y="930275"/>
          <p14:tracePt t="43058" x="7199313" y="930275"/>
          <p14:tracePt t="43089" x="7191375" y="920750"/>
          <p14:tracePt t="43089" x="7173913" y="912813"/>
          <p14:tracePt t="43118" x="7164388" y="904875"/>
          <p14:tracePt t="43118" x="7156450" y="895350"/>
          <p14:tracePt t="43125" x="7148513" y="895350"/>
          <p14:tracePt t="43148" x="7131050" y="887413"/>
          <p14:tracePt t="43148" x="7096125" y="877888"/>
          <p14:tracePt t="43159" x="7088188" y="877888"/>
          <p14:tracePt t="43188" x="7080250" y="869950"/>
          <p14:tracePt t="43188" x="7070725" y="869950"/>
          <p14:tracePt t="43218" x="7054850" y="862013"/>
          <p14:tracePt t="43226" x="7027863" y="862013"/>
          <p14:tracePt t="43226" x="7011988" y="862013"/>
          <p14:tracePt t="43248" x="6994525" y="852488"/>
          <p14:tracePt t="43249" x="6977063" y="852488"/>
          <p14:tracePt t="43258" x="6959600" y="844550"/>
          <p14:tracePt t="43288" x="6951663" y="844550"/>
          <p14:tracePt t="43288" x="6943725" y="844550"/>
          <p14:tracePt t="43320" x="6934200" y="844550"/>
          <p14:tracePt t="43344" x="6926263" y="844550"/>
          <p14:tracePt t="43359" x="6918325" y="844550"/>
          <p14:tracePt t="43388" x="6908800" y="844550"/>
          <p14:tracePt t="43388" x="6865938" y="862013"/>
          <p14:tracePt t="43418" x="6850063" y="869950"/>
          <p14:tracePt t="43418" x="6824663" y="895350"/>
          <p14:tracePt t="43426" x="6815138" y="895350"/>
          <p14:tracePt t="43448" x="6807200" y="904875"/>
          <p14:tracePt t="43449" x="6797675" y="920750"/>
          <p14:tracePt t="43458" x="6789738" y="930275"/>
          <p14:tracePt t="43488" x="6781800" y="938213"/>
          <p14:tracePt t="43488" x="6756400" y="998538"/>
          <p14:tracePt t="43518" x="6756400" y="1023938"/>
          <p14:tracePt t="43518" x="6729413" y="1082675"/>
          <p14:tracePt t="43525" x="6729413" y="1109663"/>
          <p14:tracePt t="43548" x="6721475" y="1125538"/>
          <p14:tracePt t="43548" x="6721475" y="1168400"/>
          <p14:tracePt t="43559" x="6721475" y="1193800"/>
          <p14:tracePt t="43588" x="6721475" y="1211263"/>
          <p14:tracePt t="43591" x="6721475" y="1262063"/>
          <p14:tracePt t="43618" x="6721475" y="1271588"/>
          <p14:tracePt t="43625" x="6704013" y="1373188"/>
          <p14:tracePt t="43626" x="6704013" y="1416050"/>
          <p14:tracePt t="43648" x="6704013" y="1449388"/>
          <p14:tracePt t="43649" x="6704013" y="1492250"/>
          <p14:tracePt t="43658" x="6704013" y="1527175"/>
          <p14:tracePt t="43692" x="6704013" y="1552575"/>
          <p14:tracePt t="43692" x="6704013" y="1638300"/>
          <p14:tracePt t="43722" x="6704013" y="1671638"/>
          <p14:tracePt t="43722" x="6704013" y="1739900"/>
          <p14:tracePt t="43752" x="6704013" y="1790700"/>
          <p14:tracePt t="43759" x="6713538" y="1893888"/>
          <p14:tracePt t="43782" x="6713538" y="1927225"/>
          <p14:tracePt t="43782" x="6713538" y="2005013"/>
          <p14:tracePt t="43791" x="6713538" y="2030413"/>
          <p14:tracePt t="43822" x="6713538" y="2047875"/>
          <p14:tracePt t="43822" x="6721475" y="2106613"/>
          <p14:tracePt t="43825" x="6721475" y="2132013"/>
          <p14:tracePt t="43854" x="6721475" y="2166938"/>
          <p14:tracePt t="43858" x="6721475" y="2235200"/>
          <p14:tracePt t="43858" x="6721475" y="2268538"/>
          <p14:tracePt t="43884" x="6721475" y="2311400"/>
          <p14:tracePt t="43892" x="6721475" y="2422525"/>
          <p14:tracePt t="43892" x="6721475" y="2482850"/>
          <p14:tracePt t="43919" x="6721475" y="2524125"/>
          <p14:tracePt t="43919" x="6721475" y="2644775"/>
          <p14:tracePt t="43925" x="6721475" y="2695575"/>
          <p14:tracePt t="43949" x="6721475" y="2728913"/>
          <p14:tracePt t="43949" x="6721475" y="2797175"/>
          <p14:tracePt t="43958" x="6721475" y="2832100"/>
          <p14:tracePt t="43989" x="6721475" y="2857500"/>
          <p14:tracePt t="43989" x="6721475" y="2917825"/>
          <p14:tracePt t="44019" x="6721475" y="2925763"/>
          <p14:tracePt t="44019" x="6721475" y="3001963"/>
          <p14:tracePt t="44025" x="6721475" y="3036888"/>
          <p14:tracePt t="44049" x="6721475" y="3079750"/>
          <p14:tracePt t="44058" x="6721475" y="3148013"/>
          <p14:tracePt t="44079" x="6721475" y="3173413"/>
          <p14:tracePt t="44079" x="6721475" y="3232150"/>
          <p14:tracePt t="44092" x="6721475" y="3267075"/>
          <p14:tracePt t="44092" x="6721475" y="3300413"/>
          <p14:tracePt t="44119" x="6721475" y="3343275"/>
          <p14:tracePt t="44119" x="6721475" y="3403600"/>
          <p14:tracePt t="44124" x="6721475" y="3436938"/>
          <p14:tracePt t="44149" x="6721475" y="3471863"/>
          <p14:tracePt t="44149" x="6721475" y="3514725"/>
          <p14:tracePt t="44159" x="6721475" y="3540125"/>
          <p14:tracePt t="44189" x="6721475" y="3557588"/>
          <p14:tracePt t="44191" x="6721475" y="3625850"/>
          <p14:tracePt t="44219" x="6721475" y="3641725"/>
          <p14:tracePt t="44219" x="6721475" y="3719513"/>
          <p14:tracePt t="44225" x="6713538" y="3727450"/>
          <p14:tracePt t="44249" x="6713538" y="3752850"/>
          <p14:tracePt t="44249" x="6713538" y="3795713"/>
          <p14:tracePt t="44258" x="6713538" y="3821113"/>
          <p14:tracePt t="44289" x="6713538" y="3856038"/>
          <p14:tracePt t="44289" x="6713538" y="3924300"/>
          <p14:tracePt t="44319" x="6713538" y="3957638"/>
          <p14:tracePt t="44319" x="6704013" y="4033838"/>
          <p14:tracePt t="44324" x="6704013" y="4051300"/>
          <p14:tracePt t="44349" x="6704013" y="4086225"/>
          <p14:tracePt t="44350" x="6696075" y="4154488"/>
          <p14:tracePt t="44359" x="6696075" y="4170363"/>
          <p14:tracePt t="44389" x="6696075" y="4187825"/>
          <p14:tracePt t="44389" x="6688138" y="4273550"/>
          <p14:tracePt t="44419" x="6688138" y="4291013"/>
          <p14:tracePt t="44419" x="6688138" y="4359275"/>
          <p14:tracePt t="44425" x="6688138" y="4384675"/>
          <p14:tracePt t="44449" x="6678613" y="4410075"/>
          <p14:tracePt t="44449" x="6670675" y="4470400"/>
          <p14:tracePt t="44458" x="6670675" y="4495800"/>
          <p14:tracePt t="44489" x="6670675" y="4521200"/>
          <p14:tracePt t="44492" x="6670675" y="4589463"/>
          <p14:tracePt t="44519" x="6670675" y="4614863"/>
          <p14:tracePt t="44520" x="6670675" y="4657725"/>
          <p14:tracePt t="44524" x="6670675" y="4673600"/>
          <p14:tracePt t="44549" x="6670675" y="4700588"/>
          <p14:tracePt t="44558" x="6670675" y="4733925"/>
          <p14:tracePt t="44559" x="6670675" y="4759325"/>
          <p14:tracePt t="44589" x="6670675" y="4776788"/>
          <p14:tracePt t="44591" x="6670675" y="4845050"/>
          <p14:tracePt t="44620" x="6670675" y="4852988"/>
          <p14:tracePt t="44625" x="6670675" y="4905375"/>
          <p14:tracePt t="44650" x="6670675" y="4921250"/>
          <p14:tracePt t="44650" x="6688138" y="4964113"/>
          <p14:tracePt t="44658" x="6688138" y="4981575"/>
          <p14:tracePt t="44682" x="6704013" y="4981575"/>
          <p14:tracePt t="44682" x="6704013" y="4999038"/>
          <p14:tracePt t="44692" x="6713538" y="5006975"/>
          <p14:tracePt t="44722" x="6721475" y="5006975"/>
          <p14:tracePt t="44722" x="6738938" y="5014913"/>
          <p14:tracePt t="44752" x="6738938" y="5024438"/>
          <p14:tracePt t="44752" x="6781800" y="5024438"/>
          <p14:tracePt t="44782" x="6797675" y="5024438"/>
          <p14:tracePt t="44782" x="6824663" y="5024438"/>
          <p14:tracePt t="44791" x="6840538" y="5024438"/>
          <p14:tracePt t="44812" x="6858000" y="5024438"/>
          <p14:tracePt t="44812" x="6908800" y="5024438"/>
          <p14:tracePt t="44825" x="6918325" y="5024438"/>
          <p14:tracePt t="44825" x="6934200" y="5024438"/>
          <p14:tracePt t="44854" x="6943725" y="5024438"/>
          <p14:tracePt t="44854" x="6977063" y="5006975"/>
          <p14:tracePt t="44858" x="6994525" y="5006975"/>
          <p14:tracePt t="44884" x="7037388" y="4973638"/>
          <p14:tracePt t="44884" x="7070725" y="4956175"/>
          <p14:tracePt t="44892" x="7096125" y="4938713"/>
          <p14:tracePt t="44914" x="7123113" y="4921250"/>
          <p14:tracePt t="44914" x="7181850" y="4905375"/>
          <p14:tracePt t="44925" x="7199313" y="4887913"/>
          <p14:tracePt t="44954" x="7216775" y="4870450"/>
          <p14:tracePt t="44954" x="7259638" y="4810125"/>
          <p14:tracePt t="44984" x="7275513" y="4776788"/>
          <p14:tracePt t="44985" x="7285038" y="4691063"/>
          <p14:tracePt t="45014" x="7285038" y="4657725"/>
          <p14:tracePt t="45014" x="7292975" y="4572000"/>
          <p14:tracePt t="45025" x="7300913" y="4521200"/>
          <p14:tracePt t="45025" x="7310438" y="4470400"/>
          <p14:tracePt t="45054" x="7310438" y="4427538"/>
          <p14:tracePt t="45054" x="7318375" y="4324350"/>
          <p14:tracePt t="45057" x="7318375" y="4291013"/>
          <p14:tracePt t="45084" x="7327900" y="4230688"/>
          <p14:tracePt t="45084" x="7327900" y="4129088"/>
          <p14:tracePt t="45092" x="7327900" y="4068763"/>
          <p14:tracePt t="45114" x="7327900" y="4017963"/>
          <p14:tracePt t="45114" x="7327900" y="3914775"/>
          <p14:tracePt t="45124" x="7327900" y="3863975"/>
          <p14:tracePt t="45154" x="7327900" y="3821113"/>
          <p14:tracePt t="45154" x="7335838" y="3676650"/>
          <p14:tracePt t="45184" x="7343775" y="3625850"/>
          <p14:tracePt t="45184" x="7353300" y="3479800"/>
          <p14:tracePt t="45214" x="7353300" y="3421063"/>
          <p14:tracePt t="45225" x="7361238" y="3317875"/>
          <p14:tracePt t="45225" x="7361238" y="3275013"/>
          <p14:tracePt t="45254" x="7361238" y="3232150"/>
          <p14:tracePt t="45254" x="7361238" y="3095625"/>
          <p14:tracePt t="45257" x="7361238" y="3027363"/>
          <p14:tracePt t="45284" x="7361238" y="2968625"/>
          <p14:tracePt t="45284" x="7361238" y="2849563"/>
          <p14:tracePt t="45291" x="7361238" y="2781300"/>
          <p14:tracePt t="45314" x="7361238" y="2713038"/>
          <p14:tracePt t="45314" x="7361238" y="2566988"/>
          <p14:tracePt t="45324" x="7361238" y="2508250"/>
          <p14:tracePt t="45354" x="7361238" y="2439988"/>
          <p14:tracePt t="45354" x="7361238" y="2225675"/>
          <p14:tracePt t="45384" x="7361238" y="2174875"/>
          <p14:tracePt t="45384" x="7361238" y="2030413"/>
          <p14:tracePt t="45414" x="7361238" y="1979613"/>
          <p14:tracePt t="45414" x="7361238" y="1911350"/>
          <p14:tracePt t="45425" x="7361238" y="1893888"/>
          <p14:tracePt t="45425" x="7361238" y="1858963"/>
          <p14:tracePt t="45454" x="7361238" y="1843088"/>
          <p14:tracePt t="45457" x="7361238" y="1800225"/>
          <p14:tracePt t="45458" x="7361238" y="1774825"/>
          <p14:tracePt t="45484" x="7361238" y="1747838"/>
          <p14:tracePt t="45491" x="7361238" y="1697038"/>
          <p14:tracePt t="45492" x="7361238" y="1671638"/>
          <p14:tracePt t="45514" x="7353300" y="1646238"/>
          <p14:tracePt t="45514" x="7353300" y="1577975"/>
          <p14:tracePt t="45524" x="7353300" y="1552575"/>
          <p14:tracePt t="45554" x="7353300" y="1527175"/>
          <p14:tracePt t="45558" x="7343775" y="1466850"/>
          <p14:tracePt t="45584" x="7343775" y="1449388"/>
          <p14:tracePt t="45591" x="7343775" y="1365250"/>
          <p14:tracePt t="45614" x="7343775" y="1339850"/>
          <p14:tracePt t="45614" x="7343775" y="1287463"/>
          <p14:tracePt t="45625" x="7343775" y="1271588"/>
          <p14:tracePt t="45654" x="7343775" y="1236663"/>
          <p14:tracePt t="45654" x="7343775" y="1211263"/>
          <p14:tracePt t="45657" x="7343775" y="1193800"/>
          <p14:tracePt t="45686" x="7343775" y="1176338"/>
          <p14:tracePt t="45686" x="7335838" y="1143000"/>
          <p14:tracePt t="45691" x="7335838" y="1125538"/>
          <p14:tracePt t="45716" x="7327900" y="1100138"/>
          <p14:tracePt t="45716" x="7318375" y="1057275"/>
          <p14:tracePt t="45724" x="7318375" y="1031875"/>
          <p14:tracePt t="45746" x="7318375" y="1014413"/>
          <p14:tracePt t="45746" x="7300913" y="998538"/>
          <p14:tracePt t="45758" x="7300913" y="981075"/>
          <p14:tracePt t="45786" x="7300913" y="973138"/>
          <p14:tracePt t="45791" x="7285038" y="938213"/>
          <p14:tracePt t="45816" x="7285038" y="930275"/>
          <p14:tracePt t="45825" x="7259638" y="862013"/>
          <p14:tracePt t="45825" x="7250113" y="844550"/>
          <p14:tracePt t="45848" x="7232650" y="819150"/>
          <p14:tracePt t="45849" x="7216775" y="793750"/>
          <p14:tracePt t="45857" x="7207250" y="793750"/>
          <p14:tracePt t="45888" x="7207250" y="784225"/>
          <p14:tracePt t="45891" x="7181850" y="758825"/>
          <p14:tracePt t="45918" x="7164388" y="750888"/>
          <p14:tracePt t="45918" x="7164388" y="741363"/>
          <p14:tracePt t="45925" x="7156450" y="741363"/>
          <p14:tracePt t="45948" x="7148513" y="733425"/>
          <p14:tracePt t="45948" x="7123113" y="725488"/>
          <p14:tracePt t="45988" x="7105650" y="725488"/>
          <p14:tracePt t="45988" x="7054850" y="708025"/>
          <p14:tracePt t="46018" x="7045325" y="708025"/>
          <p14:tracePt t="46018" x="7002463" y="708025"/>
          <p14:tracePt t="46048" x="6986588" y="708025"/>
          <p14:tracePt t="46048" x="6969125" y="708025"/>
          <p14:tracePt t="46057" x="6959600" y="708025"/>
          <p14:tracePt t="46088" x="6951663" y="708025"/>
          <p14:tracePt t="46088" x="6934200" y="708025"/>
          <p14:tracePt t="46118" x="6918325" y="708025"/>
          <p14:tracePt t="46124" x="6908800" y="708025"/>
          <p14:tracePt t="46148" x="6900863" y="715963"/>
          <p14:tracePt t="46148" x="6883400" y="741363"/>
          <p14:tracePt t="46158" x="6875463" y="758825"/>
          <p14:tracePt t="46188" x="6858000" y="776288"/>
          <p14:tracePt t="46190" x="6832600" y="819150"/>
          <p14:tracePt t="46218" x="6815138" y="827088"/>
          <p14:tracePt t="46218" x="6789738" y="869950"/>
          <p14:tracePt t="46225" x="6789738" y="887413"/>
          <p14:tracePt t="46248" x="6781800" y="904875"/>
          <p14:tracePt t="46249" x="6772275" y="930275"/>
          <p14:tracePt t="46257" x="6764338" y="938213"/>
          <p14:tracePt t="46288" x="6756400" y="955675"/>
          <p14:tracePt t="46288" x="6746875" y="998538"/>
          <p14:tracePt t="46318" x="6738938" y="1031875"/>
          <p14:tracePt t="46318" x="6729413" y="1066800"/>
          <p14:tracePt t="46324" x="6721475" y="1092200"/>
          <p14:tracePt t="46348" x="6721475" y="1109663"/>
          <p14:tracePt t="46348" x="6713538" y="1160463"/>
          <p14:tracePt t="46358" x="6713538" y="1176338"/>
          <p14:tracePt t="46388" x="6704013" y="1193800"/>
          <p14:tracePt t="46388" x="6696075" y="1262063"/>
          <p14:tracePt t="46393" x="6688138" y="1287463"/>
          <p14:tracePt t="46418" x="6688138" y="1304925"/>
          <p14:tracePt t="46418" x="6688138" y="1347788"/>
          <p14:tracePt t="46425" x="6688138" y="1365250"/>
          <p14:tracePt t="46448" x="6688138" y="1390650"/>
          <p14:tracePt t="46448" x="6688138" y="1433513"/>
          <p14:tracePt t="46457" x="6688138" y="1441450"/>
          <p14:tracePt t="46488" x="6688138" y="1458913"/>
          <p14:tracePt t="46491" x="6688138" y="1552575"/>
          <p14:tracePt t="46518" x="6688138" y="1577975"/>
          <p14:tracePt t="46524" x="6688138" y="1628775"/>
          <p14:tracePt t="46524" x="6688138" y="1671638"/>
          <p14:tracePt t="46548" x="6688138" y="1706563"/>
          <p14:tracePt t="46558" x="6688138" y="1747838"/>
          <p14:tracePt t="46558" x="6688138" y="1782763"/>
          <p14:tracePt t="46588" x="6688138" y="1833563"/>
          <p14:tracePt t="46590" x="6696075" y="1970088"/>
          <p14:tracePt t="46620" x="6704013" y="2012950"/>
          <p14:tracePt t="46620" x="6713538" y="2132013"/>
          <p14:tracePt t="46625" x="6713538" y="2174875"/>
          <p14:tracePt t="46650" x="6721475" y="2209800"/>
          <p14:tracePt t="46650" x="6729413" y="2286000"/>
          <p14:tracePt t="46657" x="6729413" y="2319338"/>
          <p14:tracePt t="46682" x="6738938" y="2354263"/>
          <p14:tracePt t="46682" x="6738938" y="2397125"/>
          <p14:tracePt t="46691" x="6738938" y="2430463"/>
          <p14:tracePt t="46722" x="6746875" y="2498725"/>
          <p14:tracePt t="46722" x="6746875" y="2703513"/>
          <p14:tracePt t="46752" x="6746875" y="2755900"/>
          <p14:tracePt t="46752" x="6746875" y="2925763"/>
          <p14:tracePt t="46782" x="6746875" y="2986088"/>
          <p14:tracePt t="46782" x="6746875" y="3095625"/>
          <p14:tracePt t="46790" x="6746875" y="3148013"/>
          <p14:tracePt t="46812" x="6746875" y="3206750"/>
          <p14:tracePt t="46825" x="6746875" y="3309938"/>
          <p14:tracePt t="46854" x="6746875" y="3395663"/>
          <p14:tracePt t="46854" x="6746875" y="3548063"/>
          <p14:tracePt t="46857" x="6746875" y="3582988"/>
          <p14:tracePt t="46884" x="6746875" y="3616325"/>
          <p14:tracePt t="46891" x="6746875" y="3676650"/>
          <p14:tracePt t="46891" x="6746875" y="3719513"/>
          <p14:tracePt t="46914" x="6746875" y="3752850"/>
          <p14:tracePt t="46914" x="6746875" y="3803650"/>
          <p14:tracePt t="46954" x="6746875" y="3838575"/>
          <p14:tracePt t="46954" x="6746875" y="3940175"/>
          <p14:tracePt t="46984" x="6746875" y="3967163"/>
          <p14:tracePt t="46985" x="6746875" y="4051300"/>
          <p14:tracePt t="47014" x="6738938" y="4076700"/>
          <p14:tracePt t="47014" x="6738938" y="4111625"/>
          <p14:tracePt t="47024" x="6738938" y="4137025"/>
          <p14:tracePt t="47054" x="6729413" y="4179888"/>
          <p14:tracePt t="47054" x="6721475" y="4248150"/>
          <p14:tracePt t="47057" x="6721475" y="4273550"/>
          <p14:tracePt t="47084" x="6721475" y="4291013"/>
          <p14:tracePt t="47084" x="6721475" y="4333875"/>
          <p14:tracePt t="47091" x="6721475" y="4349750"/>
          <p14:tracePt t="47114" x="6721475" y="4375150"/>
          <p14:tracePt t="47114" x="6713538" y="4418013"/>
          <p14:tracePt t="47124" x="6713538" y="4443413"/>
          <p14:tracePt t="47154" x="6713538" y="4470400"/>
          <p14:tracePt t="47154" x="6713538" y="4554538"/>
          <p14:tracePt t="47184" x="6713538" y="4579938"/>
          <p14:tracePt t="47185" x="6713538" y="4614863"/>
          <p14:tracePt t="47214" x="6713538" y="4632325"/>
          <p14:tracePt t="47224" x="6713538" y="4657725"/>
          <p14:tracePt t="47225" x="6713538" y="4708525"/>
          <p14:tracePt t="47254" x="6713538" y="4741863"/>
          <p14:tracePt t="47254" x="6713538" y="4794250"/>
          <p14:tracePt t="47257" x="6721475" y="4810125"/>
          <p14:tracePt t="47284" x="6729413" y="4837113"/>
          <p14:tracePt t="47284" x="6729413" y="4870450"/>
          <p14:tracePt t="47291" x="6738938" y="4878388"/>
          <p14:tracePt t="47314" x="6738938" y="4887913"/>
          <p14:tracePt t="47314" x="6746875" y="4895850"/>
          <p14:tracePt t="47323" x="6746875" y="4905375"/>
          <p14:tracePt t="47354" x="6756400" y="4913313"/>
          <p14:tracePt t="47354" x="6764338" y="4930775"/>
          <p14:tracePt t="47384" x="6772275" y="4930775"/>
          <p14:tracePt t="47390" x="6781800" y="4938713"/>
          <p14:tracePt t="47414" x="6781800" y="4946650"/>
          <p14:tracePt t="47414" x="6789738" y="4956175"/>
          <p14:tracePt t="47424" x="6797675" y="4956175"/>
          <p14:tracePt t="47454" x="6807200" y="4956175"/>
          <p14:tracePt t="47454" x="6815138" y="4956175"/>
          <p14:tracePt t="47457" x="6832600" y="4956175"/>
          <p14:tracePt t="47484" x="6840538" y="4956175"/>
          <p14:tracePt t="47491" x="6865938" y="4956175"/>
          <p14:tracePt t="47491" x="6883400" y="4956175"/>
          <p14:tracePt t="47514" x="6891338" y="4946650"/>
          <p14:tracePt t="47514" x="6943725" y="4921250"/>
          <p14:tracePt t="47524" x="6969125" y="4895850"/>
          <p14:tracePt t="47554" x="6994525" y="4878388"/>
          <p14:tracePt t="47558" x="7070725" y="4827588"/>
          <p14:tracePt t="47584" x="7088188" y="4810125"/>
          <p14:tracePt t="47590" x="7123113" y="4784725"/>
          <p14:tracePt t="47614" x="7131050" y="4776788"/>
          <p14:tracePt t="47614" x="7138988" y="4768850"/>
          <p14:tracePt t="47624" x="7138988" y="4733925"/>
          <p14:tracePt t="47625" x="7148513" y="4708525"/>
          <p14:tracePt t="47654" x="7156450" y="4683125"/>
          <p14:tracePt t="47654" x="7173913" y="4605338"/>
          <p14:tracePt t="47657" x="7173913" y="4589463"/>
          <p14:tracePt t="47686" x="7181850" y="4564063"/>
          <p14:tracePt t="47686" x="7191375" y="4511675"/>
          <p14:tracePt t="47691" x="7199313" y="4495800"/>
          <p14:tracePt t="47716" x="7199313" y="4478338"/>
          <p14:tracePt t="47716" x="7216775" y="4435475"/>
          <p14:tracePt t="47723" x="7216775" y="4410075"/>
          <p14:tracePt t="47746" x="7224713" y="4367213"/>
          <p14:tracePt t="47746" x="7232650" y="4306888"/>
          <p14:tracePt t="47757" x="7242175" y="4281488"/>
          <p14:tracePt t="47786" x="7242175" y="4265613"/>
          <p14:tracePt t="47786" x="7250113" y="4170363"/>
          <p14:tracePt t="47792" x="7259638" y="4154488"/>
          <p14:tracePt t="47816" x="7259638" y="4129088"/>
          <p14:tracePt t="47824" x="7275513" y="4051300"/>
          <p14:tracePt t="47825" x="7285038" y="4017963"/>
          <p14:tracePt t="47848" x="7292975" y="3967163"/>
          <p14:tracePt t="47849" x="7292975" y="3906838"/>
          <p14:tracePt t="47857" x="7292975" y="3889375"/>
          <p14:tracePt t="47878" x="7292975" y="3863975"/>
          <p14:tracePt t="47891" x="7292975" y="3830638"/>
          <p14:tracePt t="47891" x="7292975" y="3770313"/>
          <p14:tracePt t="47918" x="7292975" y="3719513"/>
          <p14:tracePt t="47923" x="7292975" y="3641725"/>
          <p14:tracePt t="47924" x="7292975" y="3598863"/>
          <p14:tracePt t="47957" x="7292975" y="3497263"/>
          <p14:tracePt t="47958" x="7292975" y="3446463"/>
          <p14:tracePt t="47988" x="7292975" y="3411538"/>
          <p14:tracePt t="47988" x="7292975" y="3343275"/>
          <p14:tracePt t="47992" x="7292975" y="3300413"/>
          <p14:tracePt t="48018" x="7292975" y="3275013"/>
          <p14:tracePt t="48018" x="7292975" y="3232150"/>
          <p14:tracePt t="48024" x="7285038" y="3198813"/>
          <p14:tracePt t="48048" x="7285038" y="3173413"/>
          <p14:tracePt t="48056" x="7275513" y="3122613"/>
          <p14:tracePt t="48078" x="7275513" y="3079750"/>
          <p14:tracePt t="48078" x="7259638" y="2994025"/>
          <p14:tracePt t="48091" x="7259638" y="2951163"/>
          <p14:tracePt t="48091" x="7259638" y="2908300"/>
          <p14:tracePt t="48118" x="7250113" y="2874963"/>
          <p14:tracePt t="48118" x="7250113" y="2814638"/>
          <p14:tracePt t="48123" x="7250113" y="2797175"/>
          <p14:tracePt t="48148" x="7250113" y="2771775"/>
          <p14:tracePt t="48148" x="7250113" y="2713038"/>
          <p14:tracePt t="48157" x="7250113" y="2687638"/>
          <p14:tracePt t="48188" x="7250113" y="2652713"/>
          <p14:tracePt t="48190" x="7242175" y="2541588"/>
          <p14:tracePt t="48218" x="7242175" y="2516188"/>
          <p14:tracePt t="48224" x="7242175" y="2414588"/>
          <p14:tracePt t="48224" x="7242175" y="2397125"/>
          <p14:tracePt t="48240" x="7242175" y="2371725"/>
          <p14:tracePt t="48241" x="7242175" y="2346325"/>
          <p14:tracePt t="48257" x="7242175" y="2328863"/>
          <p14:tracePt t="48257" x="7242175" y="2303463"/>
          <p14:tracePt t="48273" x="7242175" y="2286000"/>
          <p14:tracePt t="48274" x="7242175" y="2260600"/>
          <p14:tracePt t="48291" x="7242175" y="2243138"/>
          <p14:tracePt t="48291" x="7242175" y="2225675"/>
          <p14:tracePt t="48318" x="7242175" y="2200275"/>
          <p14:tracePt t="48319" x="7232650" y="2157413"/>
          <p14:tracePt t="48323" x="7232650" y="2132013"/>
          <p14:tracePt t="48348" x="7232650" y="2116138"/>
          <p14:tracePt t="48348" x="7224713" y="2073275"/>
          <p14:tracePt t="48358" x="7224713" y="2055813"/>
          <p14:tracePt t="48373" x="7224713" y="2038350"/>
          <p14:tracePt t="48374" x="7224713" y="2020888"/>
          <p14:tracePt t="48390" x="7224713" y="1995488"/>
          <p14:tracePt t="48407" x="7224713" y="1979613"/>
          <p14:tracePt t="48407" x="7224713" y="1944688"/>
          <p14:tracePt t="48424" x="7224713" y="1927225"/>
          <p14:tracePt t="48440" x="7224713" y="1876425"/>
          <p14:tracePt t="48457" x="7224713" y="1825625"/>
          <p14:tracePt t="48473" x="7224713" y="1782763"/>
          <p14:tracePt t="48474" x="7224713" y="1739900"/>
          <p14:tracePt t="48491" x="7232650" y="1714500"/>
          <p14:tracePt t="48491" x="7232650" y="1697038"/>
          <p14:tracePt t="48507" x="7232650" y="1681163"/>
          <p14:tracePt t="48523" x="7242175" y="1663700"/>
          <p14:tracePt t="48524" x="7242175" y="1620838"/>
          <p14:tracePt t="48540" x="7242175" y="1585913"/>
          <p14:tracePt t="48557" x="7250113" y="1560513"/>
          <p14:tracePt t="48558" x="7250113" y="1492250"/>
          <p14:tracePt t="48573" x="7250113" y="1466850"/>
          <p14:tracePt t="48590" x="7250113" y="1449388"/>
          <p14:tracePt t="48590" x="7259638" y="1408113"/>
          <p14:tracePt t="48607" x="7259638" y="1381125"/>
          <p14:tracePt t="48607" x="7259638" y="1373188"/>
          <p14:tracePt t="48624" x="7259638" y="1355725"/>
          <p14:tracePt t="48624" x="7259638" y="1330325"/>
          <p14:tracePt t="48640" x="7259638" y="1304925"/>
          <p14:tracePt t="48641" x="7259638" y="1287463"/>
          <p14:tracePt t="48657" x="7259638" y="1271588"/>
          <p14:tracePt t="48673" x="7259638" y="1236663"/>
          <p14:tracePt t="48674" x="7259638" y="1211263"/>
          <p14:tracePt t="48691" x="7259638" y="1193800"/>
          <p14:tracePt t="48706" x="7259638" y="1176338"/>
          <p14:tracePt t="48707" x="7259638" y="1150938"/>
          <p14:tracePt t="48723" x="7259638" y="1143000"/>
          <p14:tracePt t="48740" x="7259638" y="1125538"/>
          <p14:tracePt t="48740" x="7250113" y="1092200"/>
          <p14:tracePt t="48757" x="7250113" y="1074738"/>
          <p14:tracePt t="48758" x="7250113" y="1049338"/>
          <p14:tracePt t="48773" x="7250113" y="1023938"/>
          <p14:tracePt t="48774" x="7242175" y="1006475"/>
          <p14:tracePt t="48790" x="7242175" y="989013"/>
          <p14:tracePt t="48791" x="7232650" y="973138"/>
          <p14:tracePt t="48806" x="7224713" y="946150"/>
          <p14:tracePt t="48807" x="7216775" y="930275"/>
          <p14:tracePt t="48824" x="7207250" y="930275"/>
          <p14:tracePt t="48824" x="7191375" y="887413"/>
          <p14:tracePt t="48840" x="7181850" y="877888"/>
          <p14:tracePt t="48841" x="7173913" y="862013"/>
          <p14:tracePt t="48856" x="7164388" y="852488"/>
          <p14:tracePt t="48857" x="7164388" y="844550"/>
          <p14:tracePt t="48873" x="7156450" y="836613"/>
          <p14:tracePt t="48874" x="7148513" y="836613"/>
          <p14:tracePt t="48891" x="7148513" y="827088"/>
          <p14:tracePt t="48907" x="7138988" y="827088"/>
          <p14:tracePt t="48907" x="7138988" y="819150"/>
          <p14:tracePt t="48924" x="7131050" y="809625"/>
          <p14:tracePt t="48957" x="7131050" y="801688"/>
          <p14:tracePt t="48958" x="7123113" y="801688"/>
          <p14:tracePt t="48974" x="7113588" y="801688"/>
          <p14:tracePt t="49004" x="7105650" y="801688"/>
          <p14:tracePt t="49032" x="7096125" y="801688"/>
          <p14:tracePt t="49048" x="7088188" y="801688"/>
          <p14:tracePt t="49084" x="7080250" y="801688"/>
          <p14:tracePt t="49096" x="7070725" y="809625"/>
          <p14:tracePt t="49104" x="7062788" y="819150"/>
          <p14:tracePt t="49120" x="7045325" y="827088"/>
          <p14:tracePt t="49128" x="7045325" y="836613"/>
          <p14:tracePt t="49140" x="7037388" y="844550"/>
          <p14:tracePt t="49156" x="7027863" y="844550"/>
          <p14:tracePt t="49157" x="7019925" y="852488"/>
          <p14:tracePt t="49174" x="7019925" y="862013"/>
          <p14:tracePt t="49174" x="7002463" y="869950"/>
          <p14:tracePt t="49190" x="6994525" y="869950"/>
          <p14:tracePt t="49190" x="6986588" y="877888"/>
          <p14:tracePt t="49206" x="6977063" y="887413"/>
          <p14:tracePt t="49223" x="6969125" y="895350"/>
          <p14:tracePt t="49224" x="6959600" y="904875"/>
          <p14:tracePt t="49240" x="6943725" y="912813"/>
          <p14:tracePt t="49241" x="6926263" y="920750"/>
          <p14:tracePt t="49256" x="6918325" y="930275"/>
          <p14:tracePt t="49257" x="6908800" y="938213"/>
          <p14:tracePt t="49273" x="6900863" y="946150"/>
          <p14:tracePt t="49273" x="6883400" y="955675"/>
          <p14:tracePt t="49290" x="6875463" y="963613"/>
          <p14:tracePt t="49290" x="6865938" y="981075"/>
          <p14:tracePt t="49307" x="6850063" y="989013"/>
          <p14:tracePt t="49308" x="6840538" y="998538"/>
          <p14:tracePt t="49323" x="6815138" y="1023938"/>
          <p14:tracePt t="49324" x="6807200" y="1031875"/>
          <p14:tracePt t="49340" x="6789738" y="1049338"/>
          <p14:tracePt t="49340" x="6772275" y="1066800"/>
          <p14:tracePt t="49356" x="6764338" y="1082675"/>
          <p14:tracePt t="49357" x="6756400" y="1092200"/>
          <p14:tracePt t="49374" x="6738938" y="1100138"/>
          <p14:tracePt t="49374" x="6738938" y="1117600"/>
          <p14:tracePt t="49390" x="6721475" y="1143000"/>
          <p14:tracePt t="49390" x="6713538" y="1160463"/>
          <p14:tracePt t="49406" x="6713538" y="1176338"/>
          <p14:tracePt t="49407" x="6704013" y="1203325"/>
          <p14:tracePt t="49423" x="6704013" y="1228725"/>
          <p14:tracePt t="49423" x="6696075" y="1262063"/>
          <p14:tracePt t="49441" x="6688138" y="1287463"/>
          <p14:tracePt t="49441" x="6678613" y="1330325"/>
          <p14:tracePt t="49456" x="6678613" y="1355725"/>
          <p14:tracePt t="49457" x="6670675" y="1373188"/>
          <p14:tracePt t="49473" x="6670675" y="1408113"/>
          <p14:tracePt t="49490" x="6661150" y="1423988"/>
          <p14:tracePt t="49490" x="6653213" y="1484313"/>
          <p14:tracePt t="49507" x="6653213" y="1509713"/>
          <p14:tracePt t="49508" x="6653213" y="1535113"/>
          <p14:tracePt t="49523" x="6653213" y="1570038"/>
          <p14:tracePt t="49524" x="6653213" y="1603375"/>
          <p14:tracePt t="49540" x="6653213" y="1628775"/>
          <p14:tracePt t="49540" x="6653213" y="1663700"/>
          <p14:tracePt t="49556" x="6653213" y="1697038"/>
          <p14:tracePt t="49557" x="6653213" y="1747838"/>
          <p14:tracePt t="49574" x="6653213" y="1800225"/>
          <p14:tracePt t="49590" x="6653213" y="1833563"/>
          <p14:tracePt t="49590" x="6661150" y="1911350"/>
          <p14:tracePt t="49606" x="6661150" y="1936750"/>
          <p14:tracePt t="49623" x="6661150" y="1952625"/>
          <p14:tracePt t="49641" x="6670675" y="2020888"/>
          <p14:tracePt t="49641" x="6678613" y="2063750"/>
          <p14:tracePt t="49656" x="6678613" y="2089150"/>
          <p14:tracePt t="49657" x="6688138" y="2132013"/>
          <p14:tracePt t="49673" x="6688138" y="2184400"/>
          <p14:tracePt t="49674" x="6688138" y="2225675"/>
          <p14:tracePt t="49690" x="6688138" y="2243138"/>
          <p14:tracePt t="49690" x="6688138" y="2286000"/>
          <p14:tracePt t="49707" x="6688138" y="2303463"/>
          <p14:tracePt t="49708" x="6688138" y="2311400"/>
          <p14:tracePt t="49723" x="6688138" y="2319338"/>
          <p14:tracePt t="49740" x="6678613" y="2319338"/>
          <p14:tracePt t="49740" x="0" y="0"/>
        </p14:tracePtLst>
        <p14:tracePtLst>
          <p14:tracePt t="55232" x="6951663" y="4605338"/>
          <p14:tracePt t="55580" x="0" y="0"/>
        </p14:tracePtLst>
        <p14:tracePtLst>
          <p14:tracePt t="56084" x="6943725" y="4306888"/>
          <p14:tracePt t="56404" x="0" y="0"/>
        </p14:tracePtLst>
        <p14:tracePtLst>
          <p14:tracePt t="57040" x="6934200" y="3694113"/>
          <p14:tracePt t="57320" x="0" y="0"/>
        </p14:tracePtLst>
        <p14:tracePtLst>
          <p14:tracePt t="57832" x="6926263" y="2857500"/>
          <p14:tracePt t="58132" x="0" y="0"/>
        </p14:tracePtLst>
        <p14:tracePtLst>
          <p14:tracePt t="58848" x="6908800" y="2106613"/>
          <p14:tracePt t="59084" x="0" y="0"/>
        </p14:tracePtLst>
        <p14:tracePtLst>
          <p14:tracePt t="59749" x="6883400" y="1527175"/>
          <p14:tracePt t="59756" x="6883400" y="1517650"/>
          <p14:tracePt t="60000" x="0" y="0"/>
        </p14:tracePtLst>
        <p14:tracePtLst>
          <p14:tracePt t="60672" x="6926263" y="1006475"/>
          <p14:tracePt t="60884" x="0" y="0"/>
        </p14:tracePtLst>
        <p14:tracePtLst>
          <p14:tracePt t="62665" x="6721475" y="1466850"/>
          <p14:tracePt t="62672" x="6721475" y="1458913"/>
          <p14:tracePt t="62680" x="6721475" y="1449388"/>
          <p14:tracePt t="62688" x="6721475" y="1441450"/>
          <p14:tracePt t="62704" x="6721475" y="1423988"/>
          <p14:tracePt t="62720" x="6721475" y="1416050"/>
          <p14:tracePt t="62737" x="6721475" y="1408113"/>
          <p14:tracePt t="62737" x="6721475" y="1398588"/>
          <p14:tracePt t="62752" x="6721475" y="1381125"/>
          <p14:tracePt t="62769" x="6721475" y="1373188"/>
          <p14:tracePt t="62769" x="6721475" y="1330325"/>
          <p14:tracePt t="62786" x="6721475" y="1296988"/>
          <p14:tracePt t="62803" x="6721475" y="1254125"/>
          <p14:tracePt t="62804" x="6721475" y="1211263"/>
          <p14:tracePt t="62819" x="6721475" y="1193800"/>
          <p14:tracePt t="62836" x="6721475" y="1168400"/>
          <p14:tracePt t="62836" x="6721475" y="1135063"/>
          <p14:tracePt t="62853" x="6721475" y="1109663"/>
          <p14:tracePt t="62870" x="6713538" y="1092200"/>
          <p14:tracePt t="62870" x="6704013" y="1066800"/>
          <p14:tracePt t="62886" x="6696075" y="1031875"/>
          <p14:tracePt t="62887" x="6696075" y="1023938"/>
          <p14:tracePt t="62902" x="6696075" y="1014413"/>
          <p14:tracePt t="62903" x="6696075" y="998538"/>
          <p14:tracePt t="62919" x="6696075" y="989013"/>
          <p14:tracePt t="62920" x="6696075" y="973138"/>
          <p14:tracePt t="62937" x="6688138" y="955675"/>
          <p14:tracePt t="62952" x="6688138" y="946150"/>
          <p14:tracePt t="62969" x="6688138" y="938213"/>
          <p14:tracePt t="62986" x="6688138" y="930275"/>
          <p14:tracePt t="62987" x="6678613" y="920750"/>
          <p14:tracePt t="63003" x="6670675" y="912813"/>
          <p14:tracePt t="63019" x="6670675" y="904875"/>
          <p14:tracePt t="63020" x="6661150" y="895350"/>
          <p14:tracePt t="63036" x="6661150" y="887413"/>
          <p14:tracePt t="63036" x="6653213" y="877888"/>
          <p14:tracePt t="63052" x="6645275" y="869950"/>
          <p14:tracePt t="63053" x="6645275" y="862013"/>
          <p14:tracePt t="63070" x="6635750" y="862013"/>
          <p14:tracePt t="63086" x="6627813" y="852488"/>
          <p14:tracePt t="63102" x="6619875" y="852488"/>
          <p14:tracePt t="63119" x="6610350" y="852488"/>
          <p14:tracePt t="63136" x="6592888" y="852488"/>
          <p14:tracePt t="63137" x="6567488" y="862013"/>
          <p14:tracePt t="63152" x="6559550" y="869950"/>
          <p14:tracePt t="63153" x="6542088" y="887413"/>
          <p14:tracePt t="63169" x="6508750" y="920750"/>
          <p14:tracePt t="63170" x="6483350" y="955675"/>
          <p14:tracePt t="63186" x="6473825" y="973138"/>
          <p14:tracePt t="63186" x="6456363" y="989013"/>
          <p14:tracePt t="63203" x="6430963" y="1041400"/>
          <p14:tracePt t="63203" x="6405563" y="1092200"/>
          <p14:tracePt t="63219" x="6372225" y="1143000"/>
          <p14:tracePt t="63219" x="6372225" y="1160463"/>
          <p14:tracePt t="63236" x="6354763" y="1203325"/>
          <p14:tracePt t="63237" x="6337300" y="1244600"/>
          <p14:tracePt t="63252" x="6319838" y="1322388"/>
          <p14:tracePt t="63253" x="6303963" y="1408113"/>
          <p14:tracePt t="63270" x="6286500" y="1476375"/>
          <p14:tracePt t="63270" x="6261100" y="1570038"/>
          <p14:tracePt t="63286" x="6243638" y="1646238"/>
          <p14:tracePt t="63286" x="6235700" y="1739900"/>
          <p14:tracePt t="63302" x="6226175" y="1825625"/>
          <p14:tracePt t="63303" x="6218238" y="1893888"/>
          <p14:tracePt t="63319" x="6210300" y="1987550"/>
          <p14:tracePt t="63320" x="6210300" y="2063750"/>
          <p14:tracePt t="63336" x="6210300" y="2149475"/>
          <p14:tracePt t="63352" x="6210300" y="2303463"/>
          <p14:tracePt t="63353" x="6210300" y="2473325"/>
          <p14:tracePt t="63369" x="6210300" y="2559050"/>
          <p14:tracePt t="63370" x="6210300" y="2627313"/>
          <p14:tracePt t="63386" x="6210300" y="2720975"/>
          <p14:tracePt t="63386" x="6210300" y="2789238"/>
          <p14:tracePt t="63403" x="6210300" y="2890838"/>
          <p14:tracePt t="63403" x="6210300" y="2959100"/>
          <p14:tracePt t="63419" x="6210300" y="3044825"/>
          <p14:tracePt t="63419" x="6210300" y="3113088"/>
          <p14:tracePt t="63436" x="6210300" y="3173413"/>
          <p14:tracePt t="63436" x="6210300" y="3241675"/>
          <p14:tracePt t="63452" x="6210300" y="3292475"/>
          <p14:tracePt t="63470" x="6218238" y="3352800"/>
          <p14:tracePt t="63470" x="6235700" y="3497263"/>
          <p14:tracePt t="63486" x="6243638" y="3557588"/>
          <p14:tracePt t="63486" x="6243638" y="3616325"/>
          <p14:tracePt t="63502" x="6253163" y="3676650"/>
          <p14:tracePt t="63503" x="6261100" y="3735388"/>
          <p14:tracePt t="63519" x="6261100" y="3770313"/>
          <p14:tracePt t="63536" x="6269038" y="3889375"/>
          <p14:tracePt t="63537" x="6269038" y="4017963"/>
          <p14:tracePt t="63552" x="6269038" y="4068763"/>
          <p14:tracePt t="63569" x="6269038" y="4086225"/>
          <p14:tracePt t="63569" x="6269038" y="4137025"/>
          <p14:tracePt t="63585" x="6269038" y="4162425"/>
          <p14:tracePt t="63586" x="6269038" y="4197350"/>
          <p14:tracePt t="63603" x="6278563" y="4222750"/>
          <p14:tracePt t="63604" x="6278563" y="4248150"/>
          <p14:tracePt t="63619" x="6286500" y="4281488"/>
          <p14:tracePt t="63620" x="6286500" y="4306888"/>
          <p14:tracePt t="63636" x="6286500" y="4333875"/>
          <p14:tracePt t="63652" x="6286500" y="4375150"/>
          <p14:tracePt t="63653" x="6286500" y="4435475"/>
          <p14:tracePt t="63670" x="6286500" y="4452938"/>
          <p14:tracePt t="63686" x="6286500" y="4478338"/>
          <p14:tracePt t="63686" x="6294438" y="4511675"/>
          <p14:tracePt t="63702" x="6294438" y="4538663"/>
          <p14:tracePt t="63719" x="6303963" y="4564063"/>
          <p14:tracePt t="63719" x="6311900" y="4605338"/>
          <p14:tracePt t="63736" x="6311900" y="4614863"/>
          <p14:tracePt t="63737" x="6311900" y="4648200"/>
          <p14:tracePt t="63752" x="6311900" y="4657725"/>
          <p14:tracePt t="63769" x="6319838" y="4665663"/>
          <p14:tracePt t="63769" x="6329363" y="4708525"/>
          <p14:tracePt t="63785" x="6337300" y="4716463"/>
          <p14:tracePt t="63786" x="6337300" y="4741863"/>
          <p14:tracePt t="63803" x="6354763" y="4751388"/>
          <p14:tracePt t="63803" x="6362700" y="4768850"/>
          <p14:tracePt t="63819" x="6372225" y="4784725"/>
          <p14:tracePt t="63820" x="6380163" y="4794250"/>
          <p14:tracePt t="63836" x="6380163" y="4810125"/>
          <p14:tracePt t="63836" x="6397625" y="4819650"/>
          <p14:tracePt t="63852" x="6405563" y="4827588"/>
          <p14:tracePt t="63870" x="6430963" y="4852988"/>
          <p14:tracePt t="63870" x="6465888" y="4878388"/>
          <p14:tracePt t="63886" x="6483350" y="4895850"/>
          <p14:tracePt t="63886" x="6499225" y="4905375"/>
          <p14:tracePt t="63902" x="6508750" y="4905375"/>
          <p14:tracePt t="63903" x="6516688" y="4913313"/>
          <p14:tracePt t="63919" x="6534150" y="4913313"/>
          <p14:tracePt t="63919" x="6542088" y="4913313"/>
          <p14:tracePt t="63936" x="6551613" y="4913313"/>
          <p14:tracePt t="63937" x="6592888" y="4930775"/>
          <p14:tracePt t="63953" x="6635750" y="4930775"/>
          <p14:tracePt t="63985" x="6670675" y="4921250"/>
          <p14:tracePt t="63986" x="6713538" y="4878388"/>
          <p14:tracePt t="64003" x="6729413" y="4845050"/>
          <p14:tracePt t="64004" x="6729413" y="4794250"/>
          <p14:tracePt t="64019" x="6729413" y="4776788"/>
          <p14:tracePt t="64019" x="6729413" y="4751388"/>
          <p14:tracePt t="64035" x="6738938" y="4708525"/>
          <p14:tracePt t="64036" x="6738938" y="4657725"/>
          <p14:tracePt t="64052" x="6746875" y="4614863"/>
          <p14:tracePt t="64052" x="6746875" y="4572000"/>
          <p14:tracePt t="64070" x="6746875" y="4538663"/>
          <p14:tracePt t="64070" x="6746875" y="4511675"/>
          <p14:tracePt t="64085" x="6746875" y="4495800"/>
          <p14:tracePt t="64086" x="6746875" y="4470400"/>
          <p14:tracePt t="64102" x="6746875" y="4435475"/>
          <p14:tracePt t="64103" x="6746875" y="4410075"/>
          <p14:tracePt t="64119" x="6746875" y="4367213"/>
          <p14:tracePt t="64119" x="6746875" y="4341813"/>
          <p14:tracePt t="64136" x="6738938" y="4306888"/>
          <p14:tracePt t="64137" x="6721475" y="4238625"/>
          <p14:tracePt t="64152" x="6713538" y="4222750"/>
          <p14:tracePt t="64153" x="6713538" y="4197350"/>
          <p14:tracePt t="64169" x="6704013" y="4154488"/>
          <p14:tracePt t="64169" x="6704013" y="4119563"/>
          <p14:tracePt t="64185" x="6696075" y="4086225"/>
          <p14:tracePt t="64186" x="6696075" y="4051300"/>
          <p14:tracePt t="64203" x="6696075" y="4008438"/>
          <p14:tracePt t="64204" x="6696075" y="3967163"/>
          <p14:tracePt t="64219" x="6696075" y="3949700"/>
          <p14:tracePt t="64219" x="6688138" y="3906838"/>
          <p14:tracePt t="64235" x="6678613" y="3856038"/>
          <p14:tracePt t="64236" x="6670675" y="3830638"/>
          <p14:tracePt t="64252" x="6661150" y="3795713"/>
          <p14:tracePt t="64252" x="6653213" y="3744913"/>
          <p14:tracePt t="64270" x="6645275" y="3709988"/>
          <p14:tracePt t="64270" x="6645275" y="3676650"/>
          <p14:tracePt t="64285" x="6635750" y="3651250"/>
          <p14:tracePt t="64286" x="6627813" y="3625850"/>
          <p14:tracePt t="64302" x="6627813" y="3590925"/>
          <p14:tracePt t="64302" x="6619875" y="3565525"/>
          <p14:tracePt t="64319" x="6619875" y="3540125"/>
          <p14:tracePt t="64319" x="6619875" y="3514725"/>
          <p14:tracePt t="64336" x="6610350" y="3471863"/>
          <p14:tracePt t="64337" x="6610350" y="3395663"/>
          <p14:tracePt t="64352" x="6610350" y="3352800"/>
          <p14:tracePt t="64352" x="6610350" y="3335338"/>
          <p14:tracePt t="64369" x="6610350" y="3309938"/>
          <p14:tracePt t="64369" x="6610350" y="3292475"/>
          <p14:tracePt t="64385" x="6610350" y="3275013"/>
          <p14:tracePt t="64386" x="6610350" y="3249613"/>
          <p14:tracePt t="64403" x="6610350" y="3232150"/>
          <p14:tracePt t="64403" x="6610350" y="3198813"/>
          <p14:tracePt t="64419" x="6610350" y="3181350"/>
          <p14:tracePt t="64419" x="6610350" y="3155950"/>
          <p14:tracePt t="64435" x="6610350" y="3122613"/>
          <p14:tracePt t="64436" x="6610350" y="3113088"/>
          <p14:tracePt t="64448" x="0" y="0"/>
        </p14:tracePtLst>
        <p14:tracePtLst>
          <p14:tracePt t="64976" x="6405563" y="3309938"/>
          <p14:tracePt t="65160" x="6415088" y="3309938"/>
          <p14:tracePt t="65176" x="0" y="0"/>
        </p14:tracePtLst>
        <p14:tracePtLst>
          <p14:tracePt t="65880" x="6415088" y="2584450"/>
          <p14:tracePt t="66072" x="0" y="0"/>
        </p14:tracePtLst>
        <p14:tracePtLst>
          <p14:tracePt t="66688" x="6499225" y="1979613"/>
          <p14:tracePt t="66896" x="0" y="0"/>
        </p14:tracePtLst>
        <p14:tracePtLst>
          <p14:tracePt t="67420" x="6542088" y="1603375"/>
          <p14:tracePt t="67708" x="0" y="0"/>
        </p14:tracePtLst>
        <p14:tracePtLst>
          <p14:tracePt t="68316" x="6592888" y="1244600"/>
          <p14:tracePt t="68552" x="0" y="0"/>
        </p14:tracePtLst>
        <p14:tracePtLst>
          <p14:tracePt t="69416" x="6619875" y="1023938"/>
          <p14:tracePt t="69438" x="6619875" y="1014413"/>
          <p14:tracePt t="69544" x="0" y="0"/>
        </p14:tracePtLst>
      </p14:laserTraceLst>
    </p:ext>
    <p:ext uri="{E180D4A7-C9FB-4DFB-919C-405C955672EB}">
      <p14:showEvtLst xmlns:p14="http://schemas.microsoft.com/office/powerpoint/2010/main">
        <p14:playEvt time="2128" objId="4"/>
        <p14:triggerEvt type="onClick" time="2128" objId="4"/>
        <p14:stopEvt time="74458" objId="4"/>
      </p14:showEvtLst>
    </p:ext>
  </p:extLs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335</Words>
  <Application>Microsoft Office PowerPoint</Application>
  <PresentationFormat>Diavetítés a képernyőre (4:3 oldalarány)</PresentationFormat>
  <Paragraphs>42</Paragraphs>
  <Slides>3</Slides>
  <Notes>0</Notes>
  <HiddenSlides>0</HiddenSlides>
  <MMClips>3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Office-téma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Marian</dc:creator>
  <cp:lastModifiedBy>Gyökérné Dr. Wittmann Mária</cp:lastModifiedBy>
  <cp:revision>14</cp:revision>
  <dcterms:created xsi:type="dcterms:W3CDTF">2020-09-04T11:52:04Z</dcterms:created>
  <dcterms:modified xsi:type="dcterms:W3CDTF">2020-09-06T21:44:09Z</dcterms:modified>
</cp:coreProperties>
</file>