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69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22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92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5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761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76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77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343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66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65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76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578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332656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/>
              <a:t>Függőleges hajítás, szabadesés</a:t>
            </a:r>
            <a:endParaRPr lang="hu-HU" dirty="0"/>
          </a:p>
          <a:p>
            <a:endParaRPr lang="hu-HU" dirty="0"/>
          </a:p>
          <a:p>
            <a:r>
              <a:rPr lang="hu-HU" dirty="0"/>
              <a:t>A földfelszín közelében a nehézségi erő miatt minden testnek állandó nagyságú gyorsulása van függőlegesen lefelé.</a:t>
            </a:r>
          </a:p>
          <a:p>
            <a:r>
              <a:rPr lang="hu-HU" dirty="0"/>
              <a:t>g = 10 m/s</a:t>
            </a:r>
            <a:r>
              <a:rPr lang="hu-HU" baseline="30000" dirty="0"/>
              <a:t>2</a:t>
            </a:r>
            <a:endParaRPr lang="hu-HU" dirty="0"/>
          </a:p>
          <a:p>
            <a:endParaRPr lang="hu-HU" dirty="0"/>
          </a:p>
          <a:p>
            <a:r>
              <a:rPr lang="hu-HU" dirty="0"/>
              <a:t>A függőleges hajítás egyenletesen változó mozgás.</a:t>
            </a:r>
          </a:p>
          <a:p>
            <a:endParaRPr lang="hu-HU" dirty="0"/>
          </a:p>
          <a:p>
            <a:r>
              <a:rPr lang="hu-HU" dirty="0"/>
              <a:t>A függőleges koordinátára a szokásos jelölés nem x, hanem z.</a:t>
            </a:r>
          </a:p>
          <a:p>
            <a:r>
              <a:rPr lang="hu-HU" dirty="0"/>
              <a:t>A z tengely felfelé mutat, tehát</a:t>
            </a:r>
          </a:p>
          <a:p>
            <a:r>
              <a:rPr lang="hu-HU" dirty="0"/>
              <a:t>                                                                              z</a:t>
            </a:r>
          </a:p>
          <a:p>
            <a:r>
              <a:rPr lang="hu-HU" dirty="0"/>
              <a:t>v(t) = v</a:t>
            </a:r>
            <a:r>
              <a:rPr lang="hu-HU" baseline="-25000" dirty="0"/>
              <a:t>0</a:t>
            </a:r>
            <a:r>
              <a:rPr lang="hu-HU" dirty="0"/>
              <a:t> – </a:t>
            </a:r>
            <a:r>
              <a:rPr lang="hu-HU" dirty="0" err="1"/>
              <a:t>gt</a:t>
            </a:r>
            <a:r>
              <a:rPr lang="hu-HU" dirty="0"/>
              <a:t>   és</a:t>
            </a:r>
          </a:p>
          <a:p>
            <a:r>
              <a:rPr lang="hu-HU" dirty="0"/>
              <a:t>                                                                                   </a:t>
            </a:r>
            <a:r>
              <a:rPr lang="hu-H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= g</a:t>
            </a:r>
          </a:p>
          <a:p>
            <a:r>
              <a:rPr lang="hu-HU" dirty="0"/>
              <a:t>z(t) = z</a:t>
            </a:r>
            <a:r>
              <a:rPr lang="hu-HU" baseline="-25000" dirty="0"/>
              <a:t>0</a:t>
            </a:r>
            <a:r>
              <a:rPr lang="hu-HU" dirty="0"/>
              <a:t> + v</a:t>
            </a:r>
            <a:r>
              <a:rPr lang="hu-HU" baseline="-25000" dirty="0"/>
              <a:t>0</a:t>
            </a:r>
            <a:r>
              <a:rPr lang="hu-HU" dirty="0"/>
              <a:t>t – ½gt</a:t>
            </a:r>
            <a:r>
              <a:rPr lang="hu-HU" baseline="30000" dirty="0"/>
              <a:t>2</a:t>
            </a:r>
            <a:r>
              <a:rPr lang="hu-HU" dirty="0"/>
              <a:t>.</a:t>
            </a:r>
          </a:p>
          <a:p>
            <a:r>
              <a:rPr lang="hu-HU" dirty="0">
                <a:solidFill>
                  <a:srgbClr val="00B050"/>
                </a:solidFill>
              </a:rPr>
              <a:t>                                                                                                      v</a:t>
            </a:r>
            <a:r>
              <a:rPr lang="hu-HU" baseline="-25000" dirty="0">
                <a:solidFill>
                  <a:srgbClr val="00B050"/>
                </a:solidFill>
              </a:rPr>
              <a:t>0</a:t>
            </a:r>
            <a:r>
              <a:rPr lang="hu-HU" dirty="0">
                <a:solidFill>
                  <a:srgbClr val="00B050"/>
                </a:solidFill>
              </a:rPr>
              <a:t> &gt; 0      v</a:t>
            </a:r>
            <a:r>
              <a:rPr lang="hu-HU" baseline="-25000" dirty="0">
                <a:solidFill>
                  <a:srgbClr val="00B050"/>
                </a:solidFill>
              </a:rPr>
              <a:t>0</a:t>
            </a:r>
            <a:r>
              <a:rPr lang="hu-HU" dirty="0">
                <a:solidFill>
                  <a:srgbClr val="00B050"/>
                </a:solidFill>
              </a:rPr>
              <a:t> &lt; 0</a:t>
            </a:r>
          </a:p>
          <a:p>
            <a:endParaRPr lang="hu-HU" dirty="0"/>
          </a:p>
          <a:p>
            <a:r>
              <a:rPr lang="hu-HU" u="sng" dirty="0"/>
              <a:t>Szabadesés</a:t>
            </a:r>
            <a:r>
              <a:rPr lang="hu-HU" dirty="0"/>
              <a:t>: v</a:t>
            </a:r>
            <a:r>
              <a:rPr lang="hu-HU" baseline="-25000" dirty="0"/>
              <a:t>0</a:t>
            </a:r>
            <a:r>
              <a:rPr lang="hu-HU" dirty="0"/>
              <a:t> = 0.</a:t>
            </a:r>
          </a:p>
          <a:p>
            <a:endParaRPr lang="hu-HU" dirty="0"/>
          </a:p>
          <a:p>
            <a:r>
              <a:rPr lang="hu-HU" dirty="0"/>
              <a:t>v(t) = – </a:t>
            </a:r>
            <a:r>
              <a:rPr lang="hu-HU" dirty="0" err="1"/>
              <a:t>gt</a:t>
            </a:r>
            <a:endParaRPr lang="hu-HU" dirty="0"/>
          </a:p>
          <a:p>
            <a:r>
              <a:rPr lang="hu-HU" dirty="0"/>
              <a:t>z(t) = z</a:t>
            </a:r>
            <a:r>
              <a:rPr lang="hu-HU" baseline="-25000" dirty="0"/>
              <a:t>0</a:t>
            </a:r>
            <a:r>
              <a:rPr lang="hu-HU" dirty="0"/>
              <a:t> – ½gt</a:t>
            </a:r>
            <a:r>
              <a:rPr lang="hu-HU" baseline="30000" dirty="0"/>
              <a:t>2</a:t>
            </a:r>
            <a:r>
              <a:rPr lang="hu-HU" dirty="0"/>
              <a:t>.</a:t>
            </a:r>
          </a:p>
        </p:txBody>
      </p:sp>
      <p:cxnSp>
        <p:nvCxnSpPr>
          <p:cNvPr id="3" name="Egyenes összekötő nyíllal 2"/>
          <p:cNvCxnSpPr/>
          <p:nvPr/>
        </p:nvCxnSpPr>
        <p:spPr>
          <a:xfrm flipV="1">
            <a:off x="4860032" y="3300671"/>
            <a:ext cx="0" cy="26642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4932040" y="3624707"/>
            <a:ext cx="0" cy="100811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6732240" y="4077072"/>
            <a:ext cx="0" cy="648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5868144" y="4077072"/>
            <a:ext cx="0" cy="64800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evfiz_1A_elm4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5660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2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803"/>
    </mc:Choice>
    <mc:Fallback>
      <p:transition spd="slow" advTm="11880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1964" x="5518150" y="2738438"/>
          <p14:tracePt t="42076" x="5518150" y="2728913"/>
          <p14:tracePt t="42180" x="5518150" y="2720975"/>
          <p14:tracePt t="42196" x="5518150" y="2713038"/>
          <p14:tracePt t="42212" x="5518150" y="2703513"/>
          <p14:tracePt t="42228" x="5510213" y="2687638"/>
          <p14:tracePt t="42236" x="5502275" y="2678113"/>
          <p14:tracePt t="42260" x="5502275" y="2670175"/>
          <p14:tracePt t="42261" x="5484813" y="2652713"/>
          <p14:tracePt t="42289" x="5476875" y="2644775"/>
          <p14:tracePt t="42290" x="5467350" y="2635250"/>
          <p14:tracePt t="42300" x="5449888" y="2627313"/>
          <p14:tracePt t="42301" x="5441950" y="2619375"/>
          <p14:tracePt t="42330" x="5434013" y="2601913"/>
          <p14:tracePt t="42331" x="5391150" y="2566988"/>
          <p14:tracePt t="42332" x="5373688" y="2566988"/>
          <p14:tracePt t="42359" x="5348288" y="2551113"/>
          <p14:tracePt t="42360" x="5330825" y="2541588"/>
          <p14:tracePt t="42366" x="5313363" y="2533650"/>
          <p14:tracePt t="42400" x="5305425" y="2524125"/>
          <p14:tracePt t="42400" x="5262563" y="2516188"/>
          <p14:tracePt t="42425" x="5254625" y="2508250"/>
          <p14:tracePt t="42426" x="5237163" y="2508250"/>
          <p14:tracePt t="42432" x="5229225" y="2508250"/>
          <p14:tracePt t="42455" x="5219700" y="2508250"/>
          <p14:tracePt t="42466" x="5203825" y="2508250"/>
          <p14:tracePt t="42495" x="5186363" y="2508250"/>
          <p14:tracePt t="42499" x="5160963" y="2508250"/>
          <p14:tracePt t="42525" x="5151438" y="2508250"/>
          <p14:tracePt t="42526" x="5110163" y="2508250"/>
          <p14:tracePt t="42533" x="5100638" y="2508250"/>
          <p14:tracePt t="42557" x="5075238" y="2508250"/>
          <p14:tracePt t="42558" x="5057775" y="2508250"/>
          <p14:tracePt t="42566" x="5041900" y="2508250"/>
          <p14:tracePt t="42587" x="5032375" y="2508250"/>
          <p14:tracePt t="42588" x="5032375" y="2516188"/>
          <p14:tracePt t="42627" x="5024438" y="2516188"/>
          <p14:tracePt t="42628" x="5014913" y="2516188"/>
          <p14:tracePt t="42657" x="5014913" y="2524125"/>
          <p14:tracePt t="42658" x="5006975" y="2524125"/>
          <p14:tracePt t="42687" x="5006975" y="2541588"/>
          <p14:tracePt t="42688" x="4999038" y="2541588"/>
          <p14:tracePt t="42699" x="4999038" y="2551113"/>
          <p14:tracePt t="42727" x="4989513" y="2551113"/>
          <p14:tracePt t="42733" x="4989513" y="2566988"/>
          <p14:tracePt t="42733" x="4981575" y="2566988"/>
          <p14:tracePt t="42757" x="4981575" y="2584450"/>
          <p14:tracePt t="42765" x="4981575" y="2592388"/>
          <p14:tracePt t="42766" x="4981575" y="2609850"/>
          <p14:tracePt t="42787" x="4973638" y="2619375"/>
          <p14:tracePt t="42788" x="4973638" y="2635250"/>
          <p14:tracePt t="42800" x="4973638" y="2644775"/>
          <p14:tracePt t="42827" x="4964113" y="2652713"/>
          <p14:tracePt t="42828" x="4964113" y="2660650"/>
          <p14:tracePt t="42858" x="4964113" y="2670175"/>
          <p14:tracePt t="42866" x="4964113" y="2678113"/>
          <p14:tracePt t="42867" x="4964113" y="2687638"/>
          <p14:tracePt t="42888" x="4964113" y="2695575"/>
          <p14:tracePt t="42889" x="4973638" y="2703513"/>
          <p14:tracePt t="42899" x="4973638" y="2713038"/>
          <p14:tracePt t="42928" x="4973638" y="2720975"/>
          <p14:tracePt t="42929" x="4981575" y="2728913"/>
          <p14:tracePt t="42933" x="4981575" y="2738438"/>
          <p14:tracePt t="42958" x="4989513" y="2738438"/>
          <p14:tracePt t="42959" x="4999038" y="2746375"/>
          <p14:tracePt t="42966" x="4999038" y="2755900"/>
          <p14:tracePt t="42988" x="5006975" y="2763838"/>
          <p14:tracePt t="43000" x="5014913" y="2771775"/>
          <p14:tracePt t="43028" x="5014913" y="2781300"/>
          <p14:tracePt t="43029" x="5041900" y="2806700"/>
          <p14:tracePt t="43058" x="5057775" y="2814638"/>
          <p14:tracePt t="43059" x="5075238" y="2832100"/>
          <p14:tracePt t="43066" x="5075238" y="2840038"/>
          <p14:tracePt t="43088" x="5092700" y="2849563"/>
          <p14:tracePt t="43089" x="5110163" y="2865438"/>
          <p14:tracePt t="43128" x="5118100" y="2874963"/>
          <p14:tracePt t="43129" x="5135563" y="2882900"/>
          <p14:tracePt t="43133" x="5143500" y="2890838"/>
          <p14:tracePt t="43158" x="5151438" y="2890838"/>
          <p14:tracePt t="43159" x="5168900" y="2900363"/>
          <p14:tracePt t="43165" x="5168900" y="2908300"/>
          <p14:tracePt t="43188" x="5186363" y="2908300"/>
          <p14:tracePt t="43189" x="5194300" y="2908300"/>
          <p14:tracePt t="43228" x="5211763" y="2917825"/>
          <p14:tracePt t="43229" x="5229225" y="2917825"/>
          <p14:tracePt t="43258" x="5237163" y="2925763"/>
          <p14:tracePt t="43266" x="5245100" y="2925763"/>
          <p14:tracePt t="43288" x="5262563" y="2925763"/>
          <p14:tracePt t="43300" x="5280025" y="2933700"/>
          <p14:tracePt t="43328" x="5287963" y="2933700"/>
          <p14:tracePt t="43333" x="5297488" y="2933700"/>
          <p14:tracePt t="43333" x="5305425" y="2933700"/>
          <p14:tracePt t="43363" x="5322888" y="2933700"/>
          <p14:tracePt t="43364" x="5399088" y="2925763"/>
          <p14:tracePt t="43395" x="5424488" y="2925763"/>
          <p14:tracePt t="43396" x="5476875" y="2908300"/>
          <p14:tracePt t="43425" x="5492750" y="2908300"/>
          <p14:tracePt t="43492" x="5492750" y="2900363"/>
          <p14:tracePt t="43500" x="5502275" y="2900363"/>
          <p14:tracePt t="43508" x="5510213" y="2890838"/>
          <p14:tracePt t="43532" x="5518150" y="2874963"/>
          <p14:tracePt t="43533" x="5527675" y="2874963"/>
          <p14:tracePt t="43557" x="5535613" y="2865438"/>
          <p14:tracePt t="43558" x="0" y="0"/>
        </p14:tracePtLst>
        <p14:tracePtLst>
          <p14:tracePt t="46020" x="6465888" y="2678113"/>
          <p14:tracePt t="46060" x="6465888" y="2670175"/>
          <p14:tracePt t="46164" x="6465888" y="2660650"/>
          <p14:tracePt t="46180" x="6465888" y="2652713"/>
          <p14:tracePt t="46198" x="6465888" y="2644775"/>
          <p14:tracePt t="46229" x="6448425" y="2635250"/>
          <p14:tracePt t="46236" x="6448425" y="2627313"/>
          <p14:tracePt t="46276" x="6440488" y="2627313"/>
          <p14:tracePt t="46284" x="6440488" y="2619375"/>
          <p14:tracePt t="46300" x="6430963" y="2609850"/>
          <p14:tracePt t="46328" x="6423025" y="2609850"/>
          <p14:tracePt t="46329" x="6415088" y="2601913"/>
          <p14:tracePt t="46358" x="6415088" y="2592388"/>
          <p14:tracePt t="46359" x="6388100" y="2566988"/>
          <p14:tracePt t="46365" x="6380163" y="2566988"/>
          <p14:tracePt t="46395" x="6372225" y="2559050"/>
          <p14:tracePt t="46396" x="6354763" y="2541588"/>
          <p14:tracePt t="46404" x="6346825" y="2541588"/>
          <p14:tracePt t="46425" x="6337300" y="2533650"/>
          <p14:tracePt t="46426" x="6329363" y="2524125"/>
          <p14:tracePt t="46455" x="6311900" y="2516188"/>
          <p14:tracePt t="46456" x="6294438" y="2508250"/>
          <p14:tracePt t="46464" x="6294438" y="2498725"/>
          <p14:tracePt t="46485" x="6286500" y="2498725"/>
          <p14:tracePt t="46499" x="6269038" y="2482850"/>
          <p14:tracePt t="46499" x="6253163" y="2482850"/>
          <p14:tracePt t="46525" x="6253163" y="2473325"/>
          <p14:tracePt t="46526" x="6218238" y="2465388"/>
          <p14:tracePt t="46557" x="6218238" y="2455863"/>
          <p14:tracePt t="46558" x="6192838" y="2447925"/>
          <p14:tracePt t="46565" x="6175375" y="2447925"/>
          <p14:tracePt t="46587" x="6167438" y="2439988"/>
          <p14:tracePt t="46588" x="6149975" y="2439988"/>
          <p14:tracePt t="46598" x="6142038" y="2439988"/>
          <p14:tracePt t="46627" x="6124575" y="2439988"/>
          <p14:tracePt t="46628" x="6089650" y="2430463"/>
          <p14:tracePt t="46657" x="6081713" y="2430463"/>
          <p14:tracePt t="46658" x="6056313" y="2430463"/>
          <p14:tracePt t="46664" x="6048375" y="2430463"/>
          <p14:tracePt t="46687" x="6038850" y="2430463"/>
          <p14:tracePt t="46699" x="6021388" y="2430463"/>
          <p14:tracePt t="46727" x="6005513" y="2430463"/>
          <p14:tracePt t="46728" x="5945188" y="2447925"/>
          <p14:tracePt t="46757" x="5937250" y="2455863"/>
          <p14:tracePt t="46758" x="5911850" y="2473325"/>
          <p14:tracePt t="46765" x="5902325" y="2473325"/>
          <p14:tracePt t="46787" x="5894388" y="2482850"/>
          <p14:tracePt t="46788" x="5884863" y="2490788"/>
          <p14:tracePt t="46798" x="5876925" y="2498725"/>
          <p14:tracePt t="46827" x="5868988" y="2508250"/>
          <p14:tracePt t="46828" x="5851525" y="2524125"/>
          <p14:tracePt t="46858" x="5843588" y="2533650"/>
          <p14:tracePt t="46859" x="5834063" y="2551113"/>
          <p14:tracePt t="46865" x="5826125" y="2559050"/>
          <p14:tracePt t="46888" x="5816600" y="2566988"/>
          <p14:tracePt t="46889" x="5808663" y="2584450"/>
          <p14:tracePt t="46898" x="5808663" y="2601913"/>
          <p14:tracePt t="46928" x="5800725" y="2601913"/>
          <p14:tracePt t="46931" x="5800725" y="2627313"/>
          <p14:tracePt t="46958" x="5800725" y="2635250"/>
          <p14:tracePt t="46965" x="5800725" y="2652713"/>
          <p14:tracePt t="46988" x="5800725" y="2660650"/>
          <p14:tracePt t="46989" x="5800725" y="2678113"/>
          <p14:tracePt t="47028" x="5800725" y="2687638"/>
          <p14:tracePt t="47029" x="5800725" y="2713038"/>
          <p14:tracePt t="47058" x="5800725" y="2720975"/>
          <p14:tracePt t="47059" x="5800725" y="2738438"/>
          <p14:tracePt t="47064" x="5800725" y="2755900"/>
          <p14:tracePt t="47088" x="5808663" y="2763838"/>
          <p14:tracePt t="47089" x="5808663" y="2781300"/>
          <p14:tracePt t="47098" x="5816600" y="2789238"/>
          <p14:tracePt t="47128" x="5816600" y="2797175"/>
          <p14:tracePt t="47131" x="5834063" y="2824163"/>
          <p14:tracePt t="47158" x="5834063" y="2832100"/>
          <p14:tracePt t="47165" x="5843588" y="2849563"/>
          <p14:tracePt t="47165" x="5843588" y="2857500"/>
          <p14:tracePt t="47188" x="5851525" y="2857500"/>
          <p14:tracePt t="47189" x="5859463" y="2865438"/>
          <p14:tracePt t="47197" x="5859463" y="2874963"/>
          <p14:tracePt t="47228" x="5868988" y="2874963"/>
          <p14:tracePt t="47229" x="5876925" y="2890838"/>
          <p14:tracePt t="47258" x="5876925" y="2900363"/>
          <p14:tracePt t="47259" x="5884863" y="2900363"/>
          <p14:tracePt t="47264" x="5894388" y="2917825"/>
          <p14:tracePt t="47288" x="5902325" y="2917825"/>
          <p14:tracePt t="47289" x="5911850" y="2933700"/>
          <p14:tracePt t="47298" x="5919788" y="2933700"/>
          <p14:tracePt t="47328" x="5927725" y="2933700"/>
          <p14:tracePt t="47329" x="5945188" y="2951163"/>
          <p14:tracePt t="47361" x="5953125" y="2951163"/>
          <p14:tracePt t="47362" x="5970588" y="2976563"/>
          <p14:tracePt t="47365" x="5988050" y="2976563"/>
          <p14:tracePt t="47395" x="5995988" y="2986088"/>
          <p14:tracePt t="47396" x="6013450" y="2994025"/>
          <p14:tracePt t="47404" x="6030913" y="3001963"/>
          <p14:tracePt t="47425" x="6038850" y="3011488"/>
          <p14:tracePt t="47426" x="6048375" y="3019425"/>
          <p14:tracePt t="47432" x="6064250" y="3019425"/>
          <p14:tracePt t="47455" x="6081713" y="3027363"/>
          <p14:tracePt t="47456" x="6099175" y="3036888"/>
          <p14:tracePt t="47464" x="6116638" y="3036888"/>
          <p14:tracePt t="47485" x="6132513" y="3044825"/>
          <p14:tracePt t="47486" x="6167438" y="3044825"/>
          <p14:tracePt t="47498" x="6192838" y="3054350"/>
          <p14:tracePt t="47525" x="6210300" y="3054350"/>
          <p14:tracePt t="47526" x="6261100" y="3062288"/>
          <p14:tracePt t="47557" x="6269038" y="3062288"/>
          <p14:tracePt t="47558" x="6311900" y="3062288"/>
          <p14:tracePt t="47565" x="6319838" y="3062288"/>
          <p14:tracePt t="47587" x="6329363" y="3062288"/>
          <p14:tracePt t="47588" x="6346825" y="3062288"/>
          <p14:tracePt t="47598" x="6362700" y="3062288"/>
          <p14:tracePt t="47627" x="6372225" y="3054350"/>
          <p14:tracePt t="47628" x="6388100" y="3044825"/>
          <p14:tracePt t="47657" x="6397625" y="3044825"/>
          <p14:tracePt t="47668" x="6397625" y="3036888"/>
          <p14:tracePt t="47698" x="6405563" y="3036888"/>
          <p14:tracePt t="47699" x="6415088" y="3027363"/>
          <p14:tracePt t="47727" x="6423025" y="3019425"/>
          <p14:tracePt t="47731" x="6440488" y="3011488"/>
          <p14:tracePt t="47757" x="6448425" y="3011488"/>
          <p14:tracePt t="47758" x="6465888" y="2994025"/>
          <p14:tracePt t="47765" x="6473825" y="2986088"/>
          <p14:tracePt t="47787" x="6483350" y="2976563"/>
          <p14:tracePt t="47788" x="6491288" y="2959100"/>
          <p14:tracePt t="47797" x="6499225" y="2951163"/>
          <p14:tracePt t="47827" x="6508750" y="2943225"/>
          <p14:tracePt t="47827" x="6516688" y="2933700"/>
          <p14:tracePt t="47836" x="6516688" y="2925763"/>
          <p14:tracePt t="47858" x="6524625" y="2925763"/>
          <p14:tracePt t="47876" x="6524625" y="2917825"/>
          <p14:tracePt t="47898" x="6524625" y="2908300"/>
          <p14:tracePt t="47928" x="6534150" y="2908300"/>
          <p14:tracePt t="47929" x="6542088" y="2874963"/>
          <p14:tracePt t="47958" x="6542088" y="2865438"/>
          <p14:tracePt t="47959" x="6551613" y="2840038"/>
          <p14:tracePt t="47965" x="6559550" y="2832100"/>
          <p14:tracePt t="47988" x="6559550" y="2824163"/>
          <p14:tracePt t="47997" x="6559550" y="2814638"/>
          <p14:tracePt t="47998" x="6567488" y="2806700"/>
          <p14:tracePt t="48018" x="6567488" y="2789238"/>
          <p14:tracePt t="48032" x="6567488" y="2781300"/>
          <p14:tracePt t="48032" x="6567488" y="2763838"/>
          <p14:tracePt t="48058" x="6567488" y="2746375"/>
          <p14:tracePt t="48059" x="6567488" y="2687638"/>
          <p14:tracePt t="48064" x="6567488" y="2660650"/>
          <p14:tracePt t="48088" x="6559550" y="2644775"/>
          <p14:tracePt t="48098" x="6534150" y="2619375"/>
          <p14:tracePt t="48099" x="0" y="0"/>
        </p14:tracePtLst>
        <p14:tracePtLst>
          <p14:tracePt t="49720" x="4827588" y="5927725"/>
          <p14:tracePt t="49808" x="4827588" y="5919788"/>
          <p14:tracePt t="49868" x="4827588" y="5911850"/>
          <p14:tracePt t="49876" x="4827588" y="5902325"/>
          <p14:tracePt t="49898" x="4827588" y="5884863"/>
          <p14:tracePt t="49898" x="4827588" y="5868988"/>
          <p14:tracePt t="49920" x="4827588" y="5843588"/>
          <p14:tracePt t="49930" x="4827588" y="5791200"/>
          <p14:tracePt t="49960" x="4827588" y="5783263"/>
          <p14:tracePt t="49964" x="4827588" y="5722938"/>
          <p14:tracePt t="49990" x="4827588" y="5707063"/>
          <p14:tracePt t="49991" x="4819650" y="5646738"/>
          <p14:tracePt t="49997" x="4819650" y="5638800"/>
          <p14:tracePt t="50020" x="4819650" y="5613400"/>
          <p14:tracePt t="50021" x="4819650" y="5586413"/>
          <p14:tracePt t="50031" x="4819650" y="5570538"/>
          <p14:tracePt t="50060" x="4819650" y="5545138"/>
          <p14:tracePt t="50063" x="4819650" y="5476875"/>
          <p14:tracePt t="50090" x="4819650" y="5459413"/>
          <p14:tracePt t="50098" x="4819650" y="5424488"/>
          <p14:tracePt t="50098" x="4819650" y="5408613"/>
          <p14:tracePt t="50120" x="4819650" y="5391150"/>
          <p14:tracePt t="50130" x="4819650" y="5381625"/>
          <p14:tracePt t="50131" x="4819650" y="5365750"/>
          <p14:tracePt t="50160" x="4819650" y="5348288"/>
          <p14:tracePt t="50164" x="4819650" y="5262563"/>
          <p14:tracePt t="50165" x="4819650" y="5237163"/>
          <p14:tracePt t="50190" x="4819650" y="5219700"/>
          <p14:tracePt t="50191" x="4819650" y="5194300"/>
          <p14:tracePt t="50197" x="4819650" y="5186363"/>
          <p14:tracePt t="50221" x="4819650" y="5168900"/>
          <p14:tracePt t="50236" x="4819650" y="5160963"/>
          <p14:tracePt t="50260" x="4819650" y="5143500"/>
          <p14:tracePt t="50260" x="4819650" y="5110163"/>
          <p14:tracePt t="50268" x="4819650" y="5075238"/>
          <p14:tracePt t="50290" x="4819650" y="5049838"/>
          <p14:tracePt t="50291" x="4819650" y="5024438"/>
          <p14:tracePt t="50298" x="4819650" y="4999038"/>
          <p14:tracePt t="50320" x="4819650" y="4981575"/>
          <p14:tracePt t="50321" x="4819650" y="4956175"/>
          <p14:tracePt t="50330" x="4827588" y="4930775"/>
          <p14:tracePt t="50360" x="4827588" y="4905375"/>
          <p14:tracePt t="50361" x="4827588" y="4845050"/>
          <p14:tracePt t="50364" x="4827588" y="4827588"/>
          <p14:tracePt t="50395" x="4827588" y="4802188"/>
          <p14:tracePt t="50397" x="4827588" y="4733925"/>
          <p14:tracePt t="50425" x="4827588" y="4716463"/>
          <p14:tracePt t="50431" x="4827588" y="4673600"/>
          <p14:tracePt t="50431" x="4827588" y="4648200"/>
          <p14:tracePt t="50455" x="4827588" y="4632325"/>
          <p14:tracePt t="50456" x="4827588" y="4564063"/>
          <p14:tracePt t="50463" x="4827588" y="4546600"/>
          <p14:tracePt t="50485" x="4827588" y="4521200"/>
          <p14:tracePt t="50497" x="4827588" y="4478338"/>
          <p14:tracePt t="50498" x="4827588" y="4452938"/>
          <p14:tracePt t="50525" x="4827588" y="4435475"/>
          <p14:tracePt t="50526" x="4827588" y="4367213"/>
          <p14:tracePt t="50557" x="4827588" y="4349750"/>
          <p14:tracePt t="50564" x="4827588" y="4281488"/>
          <p14:tracePt t="50587" x="4827588" y="4273550"/>
          <p14:tracePt t="50588" x="4827588" y="4230688"/>
          <p14:tracePt t="50597" x="4827588" y="4222750"/>
          <p14:tracePt t="50627" x="4827588" y="4213225"/>
          <p14:tracePt t="50628" x="4827588" y="4170363"/>
          <p14:tracePt t="50636" x="4827588" y="4154488"/>
          <p14:tracePt t="50657" x="4827588" y="4129088"/>
          <p14:tracePt t="50663" x="4827588" y="4102100"/>
          <p14:tracePt t="50664" x="4827588" y="4076700"/>
          <p14:tracePt t="50687" x="4827588" y="4051300"/>
          <p14:tracePt t="50687" x="4827588" y="4017963"/>
          <p14:tracePt t="50697" x="4827588" y="4008438"/>
          <p14:tracePt t="50727" x="4827588" y="3992563"/>
          <p14:tracePt t="50728" x="4827588" y="3932238"/>
          <p14:tracePt t="50757" x="4827588" y="3914775"/>
          <p14:tracePt t="50764" x="4827588" y="3838575"/>
          <p14:tracePt t="50764" x="4827588" y="3803650"/>
          <p14:tracePt t="50787" x="4827588" y="3787775"/>
          <p14:tracePt t="50788" x="4827588" y="3752850"/>
          <p14:tracePt t="50797" x="4827588" y="3744913"/>
          <p14:tracePt t="50827" x="4827588" y="3735388"/>
          <p14:tracePt t="50828" x="4827588" y="3694113"/>
          <p14:tracePt t="50858" x="4827588" y="3684588"/>
          <p14:tracePt t="50859" x="4827588" y="3651250"/>
          <p14:tracePt t="50863" x="4827588" y="3633788"/>
          <p14:tracePt t="50888" x="4827588" y="3616325"/>
          <p14:tracePt t="50889" x="4827588" y="3590925"/>
          <p14:tracePt t="50897" x="4827588" y="3573463"/>
          <p14:tracePt t="50918" x="4827588" y="3557588"/>
          <p14:tracePt t="50930" x="4827588" y="3548063"/>
          <p14:tracePt t="50958" x="4827588" y="3540125"/>
          <p14:tracePt t="50959" x="4837113" y="3497263"/>
          <p14:tracePt t="50964" x="4837113" y="3489325"/>
          <p14:tracePt t="50988" x="4837113" y="3471863"/>
          <p14:tracePt t="50989" x="4837113" y="3446463"/>
          <p14:tracePt t="50996" x="4837113" y="3436938"/>
          <p14:tracePt t="51018" x="4845050" y="3421063"/>
          <p14:tracePt t="51031" x="4845050" y="3411538"/>
          <p14:tracePt t="51031" x="4845050" y="3395663"/>
          <p14:tracePt t="51058" x="4845050" y="3378200"/>
          <p14:tracePt t="51063" x="4845050" y="3352800"/>
          <p14:tracePt t="51064" x="4852988" y="3343275"/>
          <p14:tracePt t="51088" x="4852988" y="3335338"/>
          <p14:tracePt t="51089" x="4852988" y="3327400"/>
          <p14:tracePt t="51097" x="4852988" y="3317875"/>
          <p14:tracePt t="51118" x="4852988" y="3309938"/>
          <p14:tracePt t="51164" x="4852988" y="3300413"/>
          <p14:tracePt t="51188" x="4862513" y="3292475"/>
          <p14:tracePt t="51204" x="4862513" y="3284538"/>
          <p14:tracePt t="51228" x="4862513" y="3275013"/>
          <p14:tracePt t="51229" x="4870450" y="3267075"/>
          <p14:tracePt t="51259" x="4878388" y="3259138"/>
          <p14:tracePt t="51260" x="4878388" y="3249613"/>
          <p14:tracePt t="51288" x="4878388" y="3241675"/>
          <p14:tracePt t="51536" x="4878388" y="3249613"/>
          <p14:tracePt t="51536" x="0" y="0"/>
        </p14:tracePtLst>
        <p14:tracePtLst>
          <p14:tracePt t="52476" x="4819650" y="5868988"/>
          <p14:tracePt t="52492" x="4819650" y="5859463"/>
          <p14:tracePt t="52500" x="4819650" y="5834063"/>
          <p14:tracePt t="52528" x="4819650" y="5816600"/>
          <p14:tracePt t="52529" x="4819650" y="5757863"/>
          <p14:tracePt t="52547" x="4819650" y="5722938"/>
          <p14:tracePt t="52548" x="4819650" y="5654675"/>
          <p14:tracePt t="52563" x="4819650" y="5595938"/>
          <p14:tracePt t="52580" x="4819650" y="5545138"/>
          <p14:tracePt t="52580" x="4819650" y="5441950"/>
          <p14:tracePt t="52596" x="4819650" y="5381625"/>
          <p14:tracePt t="52597" x="4819650" y="5348288"/>
          <p14:tracePt t="52621" x="4819650" y="5297488"/>
          <p14:tracePt t="52622" x="4819650" y="5211763"/>
          <p14:tracePt t="52630" x="4819650" y="5176838"/>
          <p14:tracePt t="52661" x="4819650" y="5143500"/>
          <p14:tracePt t="52662" x="4819650" y="4989513"/>
          <p14:tracePt t="52679" x="4819650" y="4938713"/>
          <p14:tracePt t="52680" x="4819650" y="4905375"/>
          <p14:tracePt t="52697" x="4819650" y="4878388"/>
          <p14:tracePt t="52697" x="4819650" y="4862513"/>
          <p14:tracePt t="52713" x="4819650" y="4827588"/>
          <p14:tracePt t="52714" x="4819650" y="4802188"/>
          <p14:tracePt t="52729" x="4819650" y="4776788"/>
          <p14:tracePt t="52730" x="4819650" y="4741863"/>
          <p14:tracePt t="52746" x="4819650" y="4700588"/>
          <p14:tracePt t="52764" x="4819650" y="4673600"/>
          <p14:tracePt t="52764" x="4819650" y="4579938"/>
          <p14:tracePt t="52779" x="4819650" y="4546600"/>
          <p14:tracePt t="52780" x="4819650" y="4503738"/>
          <p14:tracePt t="52796" x="4819650" y="4460875"/>
          <p14:tracePt t="52797" x="4819650" y="4410075"/>
          <p14:tracePt t="52813" x="4819650" y="4392613"/>
          <p14:tracePt t="52813" x="4819650" y="4367213"/>
          <p14:tracePt t="52830" x="4819650" y="4341813"/>
          <p14:tracePt t="52830" x="4819650" y="4324350"/>
          <p14:tracePt t="52846" x="4819650" y="4298950"/>
          <p14:tracePt t="52847" x="4819650" y="4273550"/>
          <p14:tracePt t="52863" x="4819650" y="4256088"/>
          <p14:tracePt t="52879" x="4819650" y="4230688"/>
          <p14:tracePt t="52880" x="4810125" y="4187825"/>
          <p14:tracePt t="52897" x="4810125" y="4179888"/>
          <p14:tracePt t="52897" x="4810125" y="4154488"/>
          <p14:tracePt t="52913" x="4810125" y="4144963"/>
          <p14:tracePt t="52913" x="4810125" y="4129088"/>
          <p14:tracePt t="52929" x="4810125" y="4111625"/>
          <p14:tracePt t="52946" x="4810125" y="4094163"/>
          <p14:tracePt t="52946" x="4810125" y="4060825"/>
          <p14:tracePt t="52964" x="4810125" y="4043363"/>
          <p14:tracePt t="52979" x="4810125" y="4008438"/>
          <p14:tracePt t="52996" x="4810125" y="3983038"/>
          <p14:tracePt t="53013" x="4810125" y="3957638"/>
          <p14:tracePt t="53013" x="4810125" y="3932238"/>
          <p14:tracePt t="53030" x="4810125" y="3914775"/>
          <p14:tracePt t="53031" x="4810125" y="3898900"/>
          <p14:tracePt t="53046" x="4810125" y="3889375"/>
          <p14:tracePt t="53063" x="4810125" y="3871913"/>
          <p14:tracePt t="53063" x="4810125" y="3830638"/>
          <p14:tracePt t="53079" x="4810125" y="3813175"/>
          <p14:tracePt t="53097" x="4810125" y="3795713"/>
          <p14:tracePt t="53097" x="4810125" y="3770313"/>
          <p14:tracePt t="53113" x="4810125" y="3762375"/>
          <p14:tracePt t="53129" x="4810125" y="3744913"/>
          <p14:tracePt t="53130" x="4810125" y="3719513"/>
          <p14:tracePt t="53146" x="4810125" y="3709988"/>
          <p14:tracePt t="53147" x="4810125" y="3702050"/>
          <p14:tracePt t="53164" x="4810125" y="3684588"/>
          <p14:tracePt t="53179" x="4810125" y="3676650"/>
          <p14:tracePt t="53180" x="4810125" y="3651250"/>
          <p14:tracePt t="53196" x="4810125" y="3633788"/>
          <p14:tracePt t="53213" x="4802188" y="3625850"/>
          <p14:tracePt t="53213" x="4802188" y="3590925"/>
          <p14:tracePt t="53246" x="4802188" y="3573463"/>
          <p14:tracePt t="53263" x="4802188" y="3557588"/>
          <p14:tracePt t="53263" x="4794250" y="3540125"/>
          <p14:tracePt t="53279" x="4794250" y="3530600"/>
          <p14:tracePt t="53280" x="4794250" y="3522663"/>
          <p14:tracePt t="53297" x="4794250" y="3514725"/>
          <p14:tracePt t="53297" x="4794250" y="3505200"/>
          <p14:tracePt t="53313" x="4794250" y="3489325"/>
          <p14:tracePt t="53313" x="4794250" y="3479800"/>
          <p14:tracePt t="53329" x="4794250" y="3471863"/>
          <p14:tracePt t="53330" x="4794250" y="3462338"/>
          <p14:tracePt t="53346" x="4794250" y="3454400"/>
          <p14:tracePt t="53364" x="4794250" y="3446463"/>
          <p14:tracePt t="53388" x="4794250" y="3436938"/>
          <p14:tracePt t="53396" x="4794250" y="3429000"/>
          <p14:tracePt t="53413" x="4794250" y="3421063"/>
          <p14:tracePt t="53413" x="4794250" y="3411538"/>
          <p14:tracePt t="53430" x="4794250" y="3395663"/>
          <p14:tracePt t="53446" x="4794250" y="3386138"/>
          <p14:tracePt t="53463" x="4794250" y="3378200"/>
          <p14:tracePt t="53463" x="4794250" y="3368675"/>
          <p14:tracePt t="53479" x="4794250" y="3360738"/>
          <p14:tracePt t="53497" x="4794250" y="3352800"/>
          <p14:tracePt t="53497" x="4794250" y="3343275"/>
          <p14:tracePt t="53512" x="4794250" y="3335338"/>
          <p14:tracePt t="53513" x="4802188" y="3327400"/>
          <p14:tracePt t="53529" x="4802188" y="3317875"/>
          <p14:tracePt t="53530" x="4802188" y="3309938"/>
          <p14:tracePt t="53546" x="4810125" y="3300413"/>
          <p14:tracePt t="53546" x="4810125" y="3292475"/>
          <p14:tracePt t="53564" x="4810125" y="3275013"/>
          <p14:tracePt t="53579" x="4810125" y="3267075"/>
          <p14:tracePt t="53580" x="4819650" y="3259138"/>
          <p14:tracePt t="53596" x="4819650" y="3249613"/>
          <p14:tracePt t="53613" x="4819650" y="3241675"/>
          <p14:tracePt t="53651" x="4819650" y="3232150"/>
          <p14:tracePt t="53651" x="4827588" y="3224213"/>
          <p14:tracePt t="53663" x="4827588" y="3216275"/>
          <p14:tracePt t="53788" x="4827588" y="3198813"/>
          <p14:tracePt t="53796" x="4827588" y="3190875"/>
          <p14:tracePt t="53812" x="4802188" y="3190875"/>
          <p14:tracePt t="53812" x="0" y="0"/>
        </p14:tracePtLst>
        <p14:tracePtLst>
          <p14:tracePt t="55532" x="5006975" y="3573463"/>
          <p14:tracePt t="55620" x="5006975" y="3590925"/>
          <p14:tracePt t="55636" x="4999038" y="3608388"/>
          <p14:tracePt t="55644" x="4999038" y="3616325"/>
          <p14:tracePt t="55651" x="4999038" y="3625850"/>
          <p14:tracePt t="55662" x="4999038" y="3641725"/>
          <p14:tracePt t="55679" x="4999038" y="3659188"/>
          <p14:tracePt t="55696" x="4999038" y="3684588"/>
          <p14:tracePt t="55696" x="4989513" y="3719513"/>
          <p14:tracePt t="55712" x="4989513" y="3735388"/>
          <p14:tracePt t="55713" x="4989513" y="3752850"/>
          <p14:tracePt t="55729" x="4989513" y="3770313"/>
          <p14:tracePt t="55729" x="4989513" y="3787775"/>
          <p14:tracePt t="55745" x="4989513" y="3813175"/>
          <p14:tracePt t="55763" x="4989513" y="3821113"/>
          <p14:tracePt t="55763" x="4989513" y="3863975"/>
          <p14:tracePt t="55779" x="4989513" y="3881438"/>
          <p14:tracePt t="55795" x="4989513" y="3889375"/>
          <p14:tracePt t="55796" x="4989513" y="3940175"/>
          <p14:tracePt t="55812" x="4989513" y="3957638"/>
          <p14:tracePt t="55813" x="4989513" y="3983038"/>
          <p14:tracePt t="55829" x="4989513" y="4000500"/>
          <p14:tracePt t="55845" x="4989513" y="4008438"/>
          <p14:tracePt t="55846" x="4989513" y="4025900"/>
          <p14:tracePt t="55862" x="4989513" y="4043363"/>
          <p14:tracePt t="55879" x="4989513" y="4051300"/>
          <p14:tracePt t="55879" x="4989513" y="4068763"/>
          <p14:tracePt t="55896" x="4989513" y="4076700"/>
          <p14:tracePt t="55912" x="4989513" y="4086225"/>
          <p14:tracePt t="55912" x="4989513" y="4102100"/>
          <p14:tracePt t="55929" x="4989513" y="4119563"/>
          <p14:tracePt t="55945" x="4989513" y="4137025"/>
          <p14:tracePt t="55946" x="4989513" y="4170363"/>
          <p14:tracePt t="55963" x="4989513" y="4197350"/>
          <p14:tracePt t="55963" x="4989513" y="4213225"/>
          <p14:tracePt t="55978" x="4989513" y="4222750"/>
          <p14:tracePt t="55979" x="4989513" y="4230688"/>
          <p14:tracePt t="55995" x="4989513" y="4248150"/>
          <p14:tracePt t="55996" x="4989513" y="4273550"/>
          <p14:tracePt t="56012" x="4989513" y="4281488"/>
          <p14:tracePt t="56029" x="4989513" y="4306888"/>
          <p14:tracePt t="56029" x="4989513" y="4333875"/>
          <p14:tracePt t="56045" x="4989513" y="4341813"/>
          <p14:tracePt t="56046" x="4989513" y="4359275"/>
          <p14:tracePt t="56062" x="4989513" y="4367213"/>
          <p14:tracePt t="56063" x="4989513" y="4375150"/>
          <p14:tracePt t="56078" x="4989513" y="4392613"/>
          <p14:tracePt t="56096" x="4989513" y="4410075"/>
          <p14:tracePt t="56096" x="4989513" y="4427538"/>
          <p14:tracePt t="56112" x="4989513" y="4443413"/>
          <p14:tracePt t="56128" x="4989513" y="4452938"/>
          <p14:tracePt t="56145" x="4989513" y="4460875"/>
          <p14:tracePt t="56162" x="4989513" y="4470400"/>
          <p14:tracePt t="56163" x="4989513" y="4486275"/>
          <p14:tracePt t="56178" x="4989513" y="4495800"/>
          <p14:tracePt t="56195" x="4989513" y="4511675"/>
          <p14:tracePt t="56196" x="4989513" y="4521200"/>
          <p14:tracePt t="56213" x="4989513" y="4529138"/>
          <p14:tracePt t="56229" x="4989513" y="4538663"/>
          <p14:tracePt t="56245" x="4989513" y="4546600"/>
          <p14:tracePt t="56262" x="4989513" y="4554538"/>
          <p14:tracePt t="56278" x="4989513" y="4564063"/>
          <p14:tracePt t="56296" x="4989513" y="4572000"/>
          <p14:tracePt t="56316" x="4989513" y="4579938"/>
          <p14:tracePt t="56532" x="0" y="0"/>
        </p14:tracePtLst>
        <p14:tracePtLst>
          <p14:tracePt t="58252" x="1620838" y="3505200"/>
          <p14:tracePt t="58260" x="1620838" y="3497263"/>
          <p14:tracePt t="58268" x="1620838" y="3489325"/>
          <p14:tracePt t="58283" x="1620838" y="3471863"/>
          <p14:tracePt t="58299" x="1620838" y="3462338"/>
          <p14:tracePt t="58311" x="1612900" y="3446463"/>
          <p14:tracePt t="58329" x="1612900" y="3429000"/>
          <p14:tracePt t="58329" x="1603375" y="3411538"/>
          <p14:tracePt t="58344" x="1603375" y="3386138"/>
          <p14:tracePt t="58361" x="1595438" y="3368675"/>
          <p14:tracePt t="58362" x="1585913" y="3368675"/>
          <p14:tracePt t="58378" x="1585913" y="3360738"/>
          <p14:tracePt t="58412" x="1585913" y="3352800"/>
          <p14:tracePt t="58420" x="1577975" y="3352800"/>
          <p14:tracePt t="58444" x="1570038" y="3343275"/>
          <p14:tracePt t="58452" x="1560513" y="3335338"/>
          <p14:tracePt t="58462" x="1544638" y="3335338"/>
          <p14:tracePt t="58478" x="1527175" y="3335338"/>
          <p14:tracePt t="58494" x="1517650" y="3335338"/>
          <p14:tracePt t="58511" x="1509713" y="3335338"/>
          <p14:tracePt t="58529" x="1501775" y="3335338"/>
          <p14:tracePt t="58544" x="1492250" y="3335338"/>
          <p14:tracePt t="58545" x="1476375" y="3335338"/>
          <p14:tracePt t="58561" x="1458913" y="3335338"/>
          <p14:tracePt t="58578" x="1449388" y="3343275"/>
          <p14:tracePt t="58578" x="1433513" y="3352800"/>
          <p14:tracePt t="58595" x="1423988" y="3352800"/>
          <p14:tracePt t="58596" x="1398588" y="3368675"/>
          <p14:tracePt t="58611" x="1390650" y="3378200"/>
          <p14:tracePt t="58612" x="1381125" y="3386138"/>
          <p14:tracePt t="58628" x="1365250" y="3395663"/>
          <p14:tracePt t="58629" x="1355725" y="3403600"/>
          <p14:tracePt t="58644" x="1347788" y="3403600"/>
          <p14:tracePt t="58645" x="1339850" y="3411538"/>
          <p14:tracePt t="58662" x="1330325" y="3411538"/>
          <p14:tracePt t="58662" x="1322388" y="3421063"/>
          <p14:tracePt t="58694" x="1322388" y="3429000"/>
          <p14:tracePt t="58695" x="1312863" y="3429000"/>
          <p14:tracePt t="58711" x="1312863" y="3436938"/>
          <p14:tracePt t="58712" x="1304925" y="3446463"/>
          <p14:tracePt t="58729" x="1304925" y="3462338"/>
          <p14:tracePt t="58729" x="1304925" y="3489325"/>
          <p14:tracePt t="58744" x="1304925" y="3505200"/>
          <p14:tracePt t="58745" x="1296988" y="3522663"/>
          <p14:tracePt t="58761" x="1287463" y="3548063"/>
          <p14:tracePt t="58762" x="1287463" y="3582988"/>
          <p14:tracePt t="58778" x="1287463" y="3608388"/>
          <p14:tracePt t="58795" x="1287463" y="3633788"/>
          <p14:tracePt t="58795" x="1287463" y="3709988"/>
          <p14:tracePt t="58811" x="1287463" y="3719513"/>
          <p14:tracePt t="58828" x="1287463" y="3727450"/>
          <p14:tracePt t="58828" x="1304925" y="3762375"/>
          <p14:tracePt t="58844" x="1312863" y="3770313"/>
          <p14:tracePt t="58845" x="1322388" y="3778250"/>
          <p14:tracePt t="58862" x="1339850" y="3787775"/>
          <p14:tracePt t="58862" x="1347788" y="3795713"/>
          <p14:tracePt t="58878" x="1355725" y="3803650"/>
          <p14:tracePt t="58878" x="1373188" y="3813175"/>
          <p14:tracePt t="58894" x="1381125" y="3821113"/>
          <p14:tracePt t="58895" x="1398588" y="3830638"/>
          <p14:tracePt t="58911" x="1416050" y="3838575"/>
          <p14:tracePt t="58912" x="1423988" y="3838575"/>
          <p14:tracePt t="58928" x="1449388" y="3846513"/>
          <p14:tracePt t="58929" x="1458913" y="3856038"/>
          <p14:tracePt t="58944" x="1466850" y="3863975"/>
          <p14:tracePt t="58945" x="1476375" y="3863975"/>
          <p14:tracePt t="58961" x="1484313" y="3863975"/>
          <p14:tracePt t="58962" x="1492250" y="3863975"/>
          <p14:tracePt t="58978" x="1501775" y="3863975"/>
          <p14:tracePt t="58978" x="1509713" y="3863975"/>
          <p14:tracePt t="58995" x="1517650" y="3863975"/>
          <p14:tracePt t="58996" x="1527175" y="3863975"/>
          <p14:tracePt t="59011" x="1535113" y="3863975"/>
          <p14:tracePt t="59028" x="1544638" y="3856038"/>
          <p14:tracePt t="59028" x="1560513" y="3838575"/>
          <p14:tracePt t="59044" x="1570038" y="3821113"/>
          <p14:tracePt t="59045" x="1585913" y="3803650"/>
          <p14:tracePt t="59062" x="1595438" y="3795713"/>
          <p14:tracePt t="59062" x="1620838" y="3770313"/>
          <p14:tracePt t="59078" x="1628775" y="3762375"/>
          <p14:tracePt t="59078" x="1654175" y="3744913"/>
          <p14:tracePt t="59094" x="1671638" y="3727450"/>
          <p14:tracePt t="59095" x="1681163" y="3709988"/>
          <p14:tracePt t="59111" x="1697038" y="3702050"/>
          <p14:tracePt t="59112" x="1706563" y="3684588"/>
          <p14:tracePt t="59128" x="1722438" y="3676650"/>
          <p14:tracePt t="59129" x="1731963" y="3667125"/>
          <p14:tracePt t="59144" x="1731963" y="3659188"/>
          <p14:tracePt t="59145" x="1739900" y="3651250"/>
          <p14:tracePt t="59161" x="1739900" y="3641725"/>
          <p14:tracePt t="59161" x="1747838" y="3633788"/>
          <p14:tracePt t="59178" x="1747838" y="3616325"/>
          <p14:tracePt t="59195" x="1714500" y="3616325"/>
          <p14:tracePt t="59196" x="0" y="0"/>
        </p14:tracePtLst>
        <p14:tracePtLst>
          <p14:tracePt t="60012" x="2192338" y="3992563"/>
          <p14:tracePt t="60063" x="2184400" y="3992563"/>
          <p14:tracePt t="60084" x="2184400" y="3983038"/>
          <p14:tracePt t="60099" x="2174875" y="3983038"/>
          <p14:tracePt t="60107" x="2174875" y="3975100"/>
          <p14:tracePt t="60116" x="2157413" y="3967163"/>
          <p14:tracePt t="60127" x="2149475" y="3967163"/>
          <p14:tracePt t="60144" x="2141538" y="3957638"/>
          <p14:tracePt t="60144" x="2124075" y="3949700"/>
          <p14:tracePt t="60161" x="2106613" y="3940175"/>
          <p14:tracePt t="60162" x="2081213" y="3932238"/>
          <p14:tracePt t="60177" x="2055813" y="3924300"/>
          <p14:tracePt t="60178" x="2030413" y="3924300"/>
          <p14:tracePt t="60194" x="2005013" y="3914775"/>
          <p14:tracePt t="60195" x="1995488" y="3906838"/>
          <p14:tracePt t="60211" x="1979613" y="3906838"/>
          <p14:tracePt t="60211" x="1970088" y="3906838"/>
          <p14:tracePt t="60228" x="1962150" y="3906838"/>
          <p14:tracePt t="60244" x="1962150" y="3898900"/>
          <p14:tracePt t="60244" x="1952625" y="3898900"/>
          <p14:tracePt t="60262" x="1944688" y="3898900"/>
          <p14:tracePt t="60278" x="1927225" y="3898900"/>
          <p14:tracePt t="60278" x="1919288" y="3898900"/>
          <p14:tracePt t="60295" x="1901825" y="3898900"/>
          <p14:tracePt t="60295" x="1876425" y="3906838"/>
          <p14:tracePt t="60311" x="1858963" y="3914775"/>
          <p14:tracePt t="60311" x="1843088" y="3914775"/>
          <p14:tracePt t="60327" x="1833563" y="3924300"/>
          <p14:tracePt t="60328" x="1816100" y="3932238"/>
          <p14:tracePt t="60344" x="1808163" y="3940175"/>
          <p14:tracePt t="60361" x="1808163" y="3949700"/>
          <p14:tracePt t="60362" x="1800225" y="3957638"/>
          <p14:tracePt t="60377" x="1800225" y="3967163"/>
          <p14:tracePt t="60394" x="1800225" y="3975100"/>
          <p14:tracePt t="60395" x="1800225" y="3992563"/>
          <p14:tracePt t="60411" x="1790700" y="4000500"/>
          <p14:tracePt t="60411" x="1790700" y="4008438"/>
          <p14:tracePt t="60428" x="1790700" y="4017963"/>
          <p14:tracePt t="60429" x="1790700" y="4033838"/>
          <p14:tracePt t="60444" x="1790700" y="4060825"/>
          <p14:tracePt t="60444" x="1790700" y="4076700"/>
          <p14:tracePt t="60461" x="1790700" y="4094163"/>
          <p14:tracePt t="60462" x="1790700" y="4111625"/>
          <p14:tracePt t="60477" x="1800225" y="4129088"/>
          <p14:tracePt t="60478" x="1800225" y="4154488"/>
          <p14:tracePt t="60495" x="1800225" y="4170363"/>
          <p14:tracePt t="60510" x="1808163" y="4187825"/>
          <p14:tracePt t="60511" x="1816100" y="4213225"/>
          <p14:tracePt t="60527" x="1825625" y="4222750"/>
          <p14:tracePt t="60528" x="1833563" y="4222750"/>
          <p14:tracePt t="60544" x="1833563" y="4230688"/>
          <p14:tracePt t="60561" x="1843088" y="4238625"/>
          <p14:tracePt t="60562" x="1858963" y="4256088"/>
          <p14:tracePt t="60577" x="1876425" y="4265613"/>
          <p14:tracePt t="60578" x="1893888" y="4281488"/>
          <p14:tracePt t="60594" x="1901825" y="4291013"/>
          <p14:tracePt t="60594" x="1911350" y="4298950"/>
          <p14:tracePt t="60611" x="1927225" y="4306888"/>
          <p14:tracePt t="60611" x="1936750" y="4306888"/>
          <p14:tracePt t="60611" x="1952625" y="4316413"/>
          <p14:tracePt t="60628" x="1962150" y="4324350"/>
          <p14:tracePt t="60644" x="1987550" y="4333875"/>
          <p14:tracePt t="60644" x="2005013" y="4333875"/>
          <p14:tracePt t="60660" x="2030413" y="4333875"/>
          <p14:tracePt t="60661" x="2038350" y="4333875"/>
          <p14:tracePt t="60677" x="2055813" y="4333875"/>
          <p14:tracePt t="60695" x="2098675" y="4333875"/>
          <p14:tracePt t="60695" x="2149475" y="4298950"/>
          <p14:tracePt t="60710" x="2184400" y="4281488"/>
          <p14:tracePt t="60711" x="2217738" y="4248150"/>
          <p14:tracePt t="60727" x="2235200" y="4230688"/>
          <p14:tracePt t="60728" x="2260600" y="4197350"/>
          <p14:tracePt t="60744" x="2286000" y="4144963"/>
          <p14:tracePt t="60744" x="2293938" y="4119563"/>
          <p14:tracePt t="60761" x="2311400" y="4086225"/>
          <p14:tracePt t="60762" x="2319338" y="4068763"/>
          <p14:tracePt t="60777" x="2319338" y="4060825"/>
          <p14:tracePt t="60778" x="0" y="0"/>
        </p14:tracePtLst>
        <p14:tracePtLst>
          <p14:tracePt t="61936" x="5894388" y="4751388"/>
          <p14:tracePt t="62016" x="5894388" y="4741863"/>
          <p14:tracePt t="62028" x="5894388" y="4725988"/>
          <p14:tracePt t="62036" x="5894388" y="4708525"/>
          <p14:tracePt t="62044" x="5884863" y="4691063"/>
          <p14:tracePt t="62060" x="5884863" y="4683125"/>
          <p14:tracePt t="62061" x="5876925" y="4665663"/>
          <p14:tracePt t="62077" x="5876925" y="4632325"/>
          <p14:tracePt t="62077" x="5876925" y="4614863"/>
          <p14:tracePt t="62094" x="5868988" y="4597400"/>
          <p14:tracePt t="62095" x="5868988" y="4579938"/>
          <p14:tracePt t="62110" x="5868988" y="4554538"/>
          <p14:tracePt t="62111" x="5868988" y="4529138"/>
          <p14:tracePt t="62127" x="5868988" y="4495800"/>
          <p14:tracePt t="62128" x="5868988" y="4452938"/>
          <p14:tracePt t="62144" x="5859463" y="4435475"/>
          <p14:tracePt t="62144" x="5859463" y="4410075"/>
          <p14:tracePt t="62161" x="5851525" y="4384675"/>
          <p14:tracePt t="62161" x="5851525" y="4367213"/>
          <p14:tracePt t="62177" x="5851525" y="4349750"/>
          <p14:tracePt t="62177" x="5851525" y="4341813"/>
          <p14:tracePt t="62193" x="5851525" y="4324350"/>
          <p14:tracePt t="62210" x="5851525" y="4316413"/>
          <p14:tracePt t="62211" x="5851525" y="4291013"/>
          <p14:tracePt t="62228" x="5843588" y="4248150"/>
          <p14:tracePt t="62244" x="5843588" y="4230688"/>
          <p14:tracePt t="62244" x="5843588" y="4222750"/>
          <p14:tracePt t="62260" x="5843588" y="4213225"/>
          <p14:tracePt t="62277" x="5843588" y="4205288"/>
          <p14:tracePt t="62294" x="5843588" y="4197350"/>
          <p14:tracePt t="62295" x="5843588" y="4179888"/>
          <p14:tracePt t="62310" x="5843588" y="4170363"/>
          <p14:tracePt t="62327" x="5843588" y="4162425"/>
          <p14:tracePt t="62327" x="5843588" y="4119563"/>
          <p14:tracePt t="62343" x="5843588" y="4111625"/>
          <p14:tracePt t="62361" x="5851525" y="4102100"/>
          <p14:tracePt t="62361" x="5851525" y="4076700"/>
          <p14:tracePt t="62377" x="5859463" y="4068763"/>
          <p14:tracePt t="62393" x="5859463" y="4060825"/>
          <p14:tracePt t="62580" x="5859463" y="4051300"/>
          <p14:tracePt t="62587" x="5859463" y="4043363"/>
          <p14:tracePt t="62588" x="0" y="0"/>
        </p14:tracePtLst>
        <p14:tracePtLst>
          <p14:tracePt t="63556" x="6764338" y="4111625"/>
          <p14:tracePt t="63596" x="6764338" y="4129088"/>
          <p14:tracePt t="63603" x="6764338" y="4144963"/>
          <p14:tracePt t="63611" x="6764338" y="4162425"/>
          <p14:tracePt t="63627" x="6764338" y="4179888"/>
          <p14:tracePt t="63627" x="6764338" y="4197350"/>
          <p14:tracePt t="63643" x="6764338" y="4222750"/>
          <p14:tracePt t="63660" x="6764338" y="4256088"/>
          <p14:tracePt t="63660" x="6764338" y="4306888"/>
          <p14:tracePt t="63676" x="6764338" y="4333875"/>
          <p14:tracePt t="63694" x="6764338" y="4359275"/>
          <p14:tracePt t="63694" x="6764338" y="4427538"/>
          <p14:tracePt t="63710" x="6764338" y="4452938"/>
          <p14:tracePt t="63726" x="6772275" y="4486275"/>
          <p14:tracePt t="63727" x="6772275" y="4538663"/>
          <p14:tracePt t="63743" x="6772275" y="4554538"/>
          <p14:tracePt t="63760" x="6772275" y="4564063"/>
          <p14:tracePt t="63761" x="6772275" y="4579938"/>
          <p14:tracePt t="63776" x="6772275" y="4589463"/>
          <p14:tracePt t="63793" x="6772275" y="4597400"/>
          <p14:tracePt t="63810" x="6772275" y="4605338"/>
          <p14:tracePt t="63810" x="6772275" y="4614863"/>
          <p14:tracePt t="63847" x="6772275" y="4622800"/>
          <p14:tracePt t="63847" x="6772275" y="4632325"/>
          <p14:tracePt t="63860" x="6772275" y="4640263"/>
          <p14:tracePt t="63867" x="6772275" y="4648200"/>
          <p14:tracePt t="63876" x="6781800" y="4648200"/>
          <p14:tracePt t="63894" x="6781800" y="4657725"/>
          <p14:tracePt t="63910" x="6781800" y="4665663"/>
          <p14:tracePt t="63910" x="6781800" y="4673600"/>
          <p14:tracePt t="63926" x="6781800" y="4691063"/>
          <p14:tracePt t="63927" x="6781800" y="4700588"/>
          <p14:tracePt t="63943" x="6781800" y="4708525"/>
          <p14:tracePt t="63960" x="6781800" y="4716463"/>
          <p14:tracePt t="64028" x="6789738" y="4716463"/>
          <p14:tracePt t="64044" x="6797675" y="4716463"/>
          <p14:tracePt t="64044" x="0" y="0"/>
        </p14:tracePtLst>
        <p14:tracePtLst>
          <p14:tracePt t="64788" x="6542088" y="4367213"/>
          <p14:tracePt t="64795" x="6542088" y="4349750"/>
          <p14:tracePt t="64803" x="6542088" y="4341813"/>
          <p14:tracePt t="64811" x="6534150" y="4333875"/>
          <p14:tracePt t="64826" x="6524625" y="4324350"/>
          <p14:tracePt t="64843" x="6524625" y="4306888"/>
          <p14:tracePt t="64843" x="6524625" y="4273550"/>
          <p14:tracePt t="64860" x="6516688" y="4273550"/>
          <p14:tracePt t="64860" x="6516688" y="4265613"/>
          <p14:tracePt t="64876" x="6508750" y="4248150"/>
          <p14:tracePt t="64876" x="6508750" y="4238625"/>
          <p14:tracePt t="64893" x="6491288" y="4222750"/>
          <p14:tracePt t="64893" x="6483350" y="4205288"/>
          <p14:tracePt t="64909" x="6456363" y="4187825"/>
          <p14:tracePt t="64910" x="6440488" y="4162425"/>
          <p14:tracePt t="64927" x="6405563" y="4137025"/>
          <p14:tracePt t="64927" x="6388100" y="4111625"/>
          <p14:tracePt t="64943" x="6354763" y="4094163"/>
          <p14:tracePt t="64944" x="6329363" y="4060825"/>
          <p14:tracePt t="64959" x="6294438" y="4033838"/>
          <p14:tracePt t="64960" x="6253163" y="4017963"/>
          <p14:tracePt t="64976" x="6218238" y="4000500"/>
          <p14:tracePt t="64976" x="6200775" y="3992563"/>
          <p14:tracePt t="64993" x="6175375" y="3983038"/>
          <p14:tracePt t="64994" x="6149975" y="3975100"/>
          <p14:tracePt t="65009" x="6124575" y="3975100"/>
          <p14:tracePt t="65010" x="6099175" y="3967163"/>
          <p14:tracePt t="65026" x="6081713" y="3967163"/>
          <p14:tracePt t="65026" x="6038850" y="3967163"/>
          <p14:tracePt t="65042" x="6005513" y="3967163"/>
          <p14:tracePt t="65060" x="5970588" y="3967163"/>
          <p14:tracePt t="65060" x="5859463" y="3967163"/>
          <p14:tracePt t="65076" x="5843588" y="3967163"/>
          <p14:tracePt t="65077" x="5816600" y="3967163"/>
          <p14:tracePt t="65093" x="5800725" y="3967163"/>
          <p14:tracePt t="65093" x="5791200" y="3967163"/>
          <p14:tracePt t="65109" x="5783263" y="3975100"/>
          <p14:tracePt t="65110" x="5765800" y="3975100"/>
          <p14:tracePt t="65127" x="5757863" y="3983038"/>
          <p14:tracePt t="65127" x="5740400" y="3992563"/>
          <p14:tracePt t="65142" x="5732463" y="4000500"/>
          <p14:tracePt t="65143" x="5715000" y="4017963"/>
          <p14:tracePt t="65159" x="5697538" y="4033838"/>
          <p14:tracePt t="65160" x="5681663" y="4060825"/>
          <p14:tracePt t="65176" x="5664200" y="4086225"/>
          <p14:tracePt t="65176" x="5654675" y="4102100"/>
          <p14:tracePt t="65193" x="5646738" y="4129088"/>
          <p14:tracePt t="65194" x="5629275" y="4179888"/>
          <p14:tracePt t="65209" x="5629275" y="4213225"/>
          <p14:tracePt t="65210" x="5629275" y="4238625"/>
          <p14:tracePt t="65227" x="5629275" y="4281488"/>
          <p14:tracePt t="65243" x="5621338" y="4298950"/>
          <p14:tracePt t="65243" x="5613400" y="4341813"/>
          <p14:tracePt t="65260" x="5603875" y="4375150"/>
          <p14:tracePt t="65260" x="5603875" y="4402138"/>
          <p14:tracePt t="65276" x="5603875" y="4435475"/>
          <p14:tracePt t="65292" x="5603875" y="4470400"/>
          <p14:tracePt t="65293" x="5603875" y="4538663"/>
          <p14:tracePt t="65309" x="5603875" y="4564063"/>
          <p14:tracePt t="65327" x="5603875" y="4589463"/>
          <p14:tracePt t="65327" x="5603875" y="4614863"/>
          <p14:tracePt t="65342" x="5603875" y="4657725"/>
          <p14:tracePt t="65359" x="5613400" y="4683125"/>
          <p14:tracePt t="65360" x="5664200" y="4751388"/>
          <p14:tracePt t="65376" x="5672138" y="4776788"/>
          <p14:tracePt t="65376" x="5689600" y="4794250"/>
          <p14:tracePt t="65393" x="5707063" y="4810125"/>
          <p14:tracePt t="65394" x="5722938" y="4819650"/>
          <p14:tracePt t="65409" x="5740400" y="4837113"/>
          <p14:tracePt t="65410" x="5757863" y="4862513"/>
          <p14:tracePt t="65426" x="5783263" y="4870450"/>
          <p14:tracePt t="65442" x="5791200" y="4878388"/>
          <p14:tracePt t="65443" x="5851525" y="4905375"/>
          <p14:tracePt t="65460" x="5884863" y="4913313"/>
          <p14:tracePt t="65460" x="5988050" y="4938713"/>
          <p14:tracePt t="65476" x="6030913" y="4946650"/>
          <p14:tracePt t="65476" x="6056313" y="4946650"/>
          <p14:tracePt t="65492" x="6099175" y="4946650"/>
          <p14:tracePt t="65509" x="6142038" y="4946650"/>
          <p14:tracePt t="65509" x="6218238" y="4938713"/>
          <p14:tracePt t="65526" x="6235700" y="4930775"/>
          <p14:tracePt t="65527" x="6261100" y="4913313"/>
          <p14:tracePt t="65542" x="6278563" y="4895850"/>
          <p14:tracePt t="65543" x="6294438" y="4870450"/>
          <p14:tracePt t="65559" x="6311900" y="4852988"/>
          <p14:tracePt t="65560" x="6337300" y="4827588"/>
          <p14:tracePt t="65576" x="6362700" y="4784725"/>
          <p14:tracePt t="65576" x="6372225" y="4759325"/>
          <p14:tracePt t="65593" x="6388100" y="4733925"/>
          <p14:tracePt t="65594" x="6397625" y="4708525"/>
          <p14:tracePt t="65609" x="6405563" y="4691063"/>
          <p14:tracePt t="65610" x="6405563" y="4673600"/>
          <p14:tracePt t="65626" x="6415088" y="4648200"/>
          <p14:tracePt t="65626" x="6423025" y="4622800"/>
          <p14:tracePt t="65642" x="6423025" y="4614863"/>
          <p14:tracePt t="65643" x="6430963" y="4597400"/>
          <p14:tracePt t="65643" x="0" y="0"/>
        </p14:tracePtLst>
        <p14:tracePtLst>
          <p14:tracePt t="66120" x="7472363" y="4205288"/>
          <p14:tracePt t="66127" x="7454900" y="4179888"/>
          <p14:tracePt t="66135" x="7446963" y="4162425"/>
          <p14:tracePt t="66143" x="7429500" y="4144963"/>
          <p14:tracePt t="66159" x="7412038" y="4119563"/>
          <p14:tracePt t="66175" x="7404100" y="4111625"/>
          <p14:tracePt t="66176" x="7378700" y="4086225"/>
          <p14:tracePt t="66193" x="7361238" y="4076700"/>
          <p14:tracePt t="66193" x="7335838" y="4051300"/>
          <p14:tracePt t="66209" x="7310438" y="4033838"/>
          <p14:tracePt t="66209" x="7285038" y="4025900"/>
          <p14:tracePt t="66226" x="7224713" y="3992563"/>
          <p14:tracePt t="66242" x="7181850" y="3975100"/>
          <p14:tracePt t="66243" x="7123113" y="3957638"/>
          <p14:tracePt t="66260" x="7070725" y="3940175"/>
          <p14:tracePt t="66260" x="6994525" y="3924300"/>
          <p14:tracePt t="66276" x="6959600" y="3914775"/>
          <p14:tracePt t="66276" x="6934200" y="3906838"/>
          <p14:tracePt t="66292" x="6908800" y="3906838"/>
          <p14:tracePt t="66293" x="6891338" y="3898900"/>
          <p14:tracePt t="66309" x="6875463" y="3898900"/>
          <p14:tracePt t="66309" x="6858000" y="3898900"/>
          <p14:tracePt t="66326" x="6840538" y="3898900"/>
          <p14:tracePt t="66327" x="6815138" y="3898900"/>
          <p14:tracePt t="66342" x="6807200" y="3898900"/>
          <p14:tracePt t="66359" x="6781800" y="3898900"/>
          <p14:tracePt t="66360" x="6729413" y="3898900"/>
          <p14:tracePt t="66375" x="6704013" y="3906838"/>
          <p14:tracePt t="66376" x="6678613" y="3914775"/>
          <p14:tracePt t="66393" x="6661150" y="3914775"/>
          <p14:tracePt t="66393" x="6645275" y="3924300"/>
          <p14:tracePt t="66409" x="6619875" y="3940175"/>
          <p14:tracePt t="66409" x="6592888" y="3949700"/>
          <p14:tracePt t="66426" x="6584950" y="3967163"/>
          <p14:tracePt t="66426" x="6567488" y="3975100"/>
          <p14:tracePt t="66442" x="6559550" y="3992563"/>
          <p14:tracePt t="66443" x="6542088" y="4000500"/>
          <p14:tracePt t="66460" x="6524625" y="4025900"/>
          <p14:tracePt t="66460" x="6499225" y="4060825"/>
          <p14:tracePt t="66475" x="6483350" y="4086225"/>
          <p14:tracePt t="66476" x="6473825" y="4119563"/>
          <p14:tracePt t="66492" x="6456363" y="4137025"/>
          <p14:tracePt t="66492" x="6448425" y="4154488"/>
          <p14:tracePt t="66509" x="6448425" y="4179888"/>
          <p14:tracePt t="66526" x="6440488" y="4222750"/>
          <p14:tracePt t="66527" x="6430963" y="4256088"/>
          <p14:tracePt t="66542" x="6423025" y="4281488"/>
          <p14:tracePt t="66543" x="6415088" y="4291013"/>
          <p14:tracePt t="66559" x="6415088" y="4306888"/>
          <p14:tracePt t="66560" x="6415088" y="4324350"/>
          <p14:tracePt t="66575" x="6415088" y="4341813"/>
          <p14:tracePt t="66576" x="6415088" y="4359275"/>
          <p14:tracePt t="66593" x="6415088" y="4375150"/>
          <p14:tracePt t="66593" x="6415088" y="4402138"/>
          <p14:tracePt t="66609" x="6415088" y="4418013"/>
          <p14:tracePt t="66610" x="6415088" y="4460875"/>
          <p14:tracePt t="66625" x="6415088" y="4486275"/>
          <p14:tracePt t="66626" x="6415088" y="4511675"/>
          <p14:tracePt t="66642" x="6415088" y="4529138"/>
          <p14:tracePt t="66643" x="6415088" y="4546600"/>
          <p14:tracePt t="66659" x="6423025" y="4572000"/>
          <p14:tracePt t="66660" x="6440488" y="4614863"/>
          <p14:tracePt t="66675" x="6456363" y="4640263"/>
          <p14:tracePt t="66676" x="6473825" y="4665663"/>
          <p14:tracePt t="66692" x="6483350" y="4700588"/>
          <p14:tracePt t="66693" x="6499225" y="4708525"/>
          <p14:tracePt t="66709" x="6508750" y="4725988"/>
          <p14:tracePt t="66709" x="6534150" y="4751388"/>
          <p14:tracePt t="66726" x="6551613" y="4768850"/>
          <p14:tracePt t="66727" x="6559550" y="4776788"/>
          <p14:tracePt t="66742" x="6584950" y="4794250"/>
          <p14:tracePt t="66743" x="6592888" y="4794250"/>
          <p14:tracePt t="66759" x="6610350" y="4810125"/>
          <p14:tracePt t="66759" x="6635750" y="4819650"/>
          <p14:tracePt t="66775" x="6661150" y="4827588"/>
          <p14:tracePt t="66776" x="6678613" y="4837113"/>
          <p14:tracePt t="66793" x="6721475" y="4852988"/>
          <p14:tracePt t="66793" x="6746875" y="4862513"/>
          <p14:tracePt t="66809" x="6772275" y="4870450"/>
          <p14:tracePt t="66809" x="6815138" y="4878388"/>
          <p14:tracePt t="66825" x="6850063" y="4887913"/>
          <p14:tracePt t="66826" x="6900863" y="4887913"/>
          <p14:tracePt t="66842" x="6926263" y="4895850"/>
          <p14:tracePt t="66843" x="6951663" y="4905375"/>
          <p14:tracePt t="66859" x="6986588" y="4905375"/>
          <p14:tracePt t="66860" x="7019925" y="4905375"/>
          <p14:tracePt t="66875" x="7037388" y="4905375"/>
          <p14:tracePt t="66876" x="7062788" y="4913313"/>
          <p14:tracePt t="66892" x="7080250" y="4913313"/>
          <p14:tracePt t="66892" x="7088188" y="4913313"/>
          <p14:tracePt t="66909" x="7113588" y="4913313"/>
          <p14:tracePt t="66909" x="7131050" y="4913313"/>
          <p14:tracePt t="66926" x="7148513" y="4913313"/>
          <p14:tracePt t="66926" x="7164388" y="4913313"/>
          <p14:tracePt t="66942" x="7191375" y="4905375"/>
          <p14:tracePt t="66943" x="7207250" y="4895850"/>
          <p14:tracePt t="66959" x="7216775" y="4895850"/>
          <p14:tracePt t="66959" x="7232650" y="4887913"/>
          <p14:tracePt t="66975" x="7259638" y="4887913"/>
          <p14:tracePt t="66993" x="7267575" y="4878388"/>
          <p14:tracePt t="66993" x="7275513" y="4878388"/>
          <p14:tracePt t="67009" x="7285038" y="4878388"/>
          <p14:tracePt t="67025" x="7300913" y="4870450"/>
          <p14:tracePt t="67026" x="7327900" y="4845050"/>
          <p14:tracePt t="67042" x="7343775" y="4827588"/>
          <p14:tracePt t="67042" x="7361238" y="4810125"/>
          <p14:tracePt t="67059" x="7386638" y="4794250"/>
          <p14:tracePt t="67060" x="7421563" y="4751388"/>
          <p14:tracePt t="67075" x="7421563" y="4733925"/>
          <p14:tracePt t="67076" x="7446963" y="4708525"/>
          <p14:tracePt t="67092" x="7454900" y="4691063"/>
          <p14:tracePt t="67109" x="7472363" y="4673600"/>
          <p14:tracePt t="67109" x="7497763" y="4622800"/>
          <p14:tracePt t="67126" x="7505700" y="4605338"/>
          <p14:tracePt t="67126" x="7515225" y="4589463"/>
          <p14:tracePt t="67142" x="7523163" y="4564063"/>
          <p14:tracePt t="67143" x="7531100" y="4538663"/>
          <p14:tracePt t="67159" x="7540625" y="4521200"/>
          <p14:tracePt t="67160" x="7548563" y="4503738"/>
          <p14:tracePt t="67175" x="7558088" y="4486275"/>
          <p14:tracePt t="67176" x="7558088" y="4470400"/>
          <p14:tracePt t="67193" x="7558088" y="4460875"/>
          <p14:tracePt t="67209" x="7566025" y="4443413"/>
          <p14:tracePt t="67209" x="7566025" y="4427538"/>
          <p14:tracePt t="67242" x="7573963" y="4392613"/>
          <p14:tracePt t="67243" x="7573963" y="4359275"/>
          <p14:tracePt t="67259" x="7573963" y="4333875"/>
          <p14:tracePt t="67275" x="7548563" y="4265613"/>
          <p14:tracePt t="67276" x="0" y="0"/>
        </p14:tracePtLst>
        <p14:tracePtLst>
          <p14:tracePt t="71180" x="5859463" y="4802188"/>
          <p14:tracePt t="71383" x="5859463" y="4794250"/>
          <p14:tracePt t="71419" x="5859463" y="4784725"/>
          <p14:tracePt t="71435" x="5859463" y="4768850"/>
          <p14:tracePt t="71451" x="5859463" y="4759325"/>
          <p14:tracePt t="71459" x="5859463" y="4751388"/>
          <p14:tracePt t="71467" x="5859463" y="4741863"/>
          <p14:tracePt t="71483" x="5859463" y="4733925"/>
          <p14:tracePt t="71491" x="5859463" y="4725988"/>
          <p14:tracePt t="71507" x="5859463" y="4716463"/>
          <p14:tracePt t="71525" x="5859463" y="4708525"/>
          <p14:tracePt t="71541" x="5859463" y="4691063"/>
          <p14:tracePt t="71557" x="5859463" y="4683125"/>
          <p14:tracePt t="71574" x="5859463" y="4657725"/>
          <p14:tracePt t="71591" x="5859463" y="4648200"/>
          <p14:tracePt t="71592" x="5859463" y="4632325"/>
          <p14:tracePt t="71607" x="5859463" y="4622800"/>
          <p14:tracePt t="71624" x="5859463" y="4614863"/>
          <p14:tracePt t="71641" x="5859463" y="4605338"/>
          <p14:tracePt t="71641" x="5859463" y="4597400"/>
          <p14:tracePt t="71658" x="5859463" y="4589463"/>
          <p14:tracePt t="71659" x="5859463" y="4579938"/>
          <p14:tracePt t="71674" x="5859463" y="4564063"/>
          <p14:tracePt t="71691" x="5859463" y="4546600"/>
          <p14:tracePt t="71691" x="5859463" y="4521200"/>
          <p14:tracePt t="71707" x="5859463" y="4503738"/>
          <p14:tracePt t="71725" x="5859463" y="4486275"/>
          <p14:tracePt t="71725" x="5859463" y="4470400"/>
          <p14:tracePt t="71741" x="5859463" y="4452938"/>
          <p14:tracePt t="71741" x="5859463" y="4443413"/>
          <p14:tracePt t="71758" x="5859463" y="4435475"/>
          <p14:tracePt t="71758" x="5859463" y="4418013"/>
          <p14:tracePt t="71774" x="5859463" y="4402138"/>
          <p14:tracePt t="71775" x="5859463" y="4375150"/>
          <p14:tracePt t="71791" x="5868988" y="4359275"/>
          <p14:tracePt t="71792" x="5868988" y="4333875"/>
          <p14:tracePt t="71807" x="5868988" y="4316413"/>
          <p14:tracePt t="71808" x="5868988" y="4306888"/>
          <p14:tracePt t="71824" x="5868988" y="4281488"/>
          <p14:tracePt t="71841" x="5868988" y="4273550"/>
          <p14:tracePt t="71841" x="5876925" y="4248150"/>
          <p14:tracePt t="71858" x="5876925" y="4238625"/>
          <p14:tracePt t="71859" x="5884863" y="4230688"/>
          <p14:tracePt t="71874" x="5884863" y="4213225"/>
          <p14:tracePt t="71875" x="5884863" y="4197350"/>
          <p14:tracePt t="71891" x="5884863" y="4187825"/>
          <p14:tracePt t="71907" x="5884863" y="4170363"/>
          <p14:tracePt t="71908" x="5884863" y="4162425"/>
          <p14:tracePt t="71925" x="5884863" y="4154488"/>
          <p14:tracePt t="71940" x="5884863" y="4144963"/>
          <p14:tracePt t="71957" x="5884863" y="4137025"/>
          <p14:tracePt t="71974" x="5884863" y="4129088"/>
          <p14:tracePt t="71991" x="5884863" y="4119563"/>
          <p14:tracePt t="71992" x="5884863" y="4102100"/>
          <p14:tracePt t="72007" x="5894388" y="4102100"/>
          <p14:tracePt t="72024" x="5894388" y="4094163"/>
          <p14:tracePt t="72040" x="5894388" y="4086225"/>
          <p14:tracePt t="72067" x="5894388" y="4076700"/>
          <p14:tracePt t="72076" x="5894388" y="4068763"/>
          <p14:tracePt t="72171" x="5902325" y="4068763"/>
          <p14:tracePt t="72179" x="5911850" y="4068763"/>
          <p14:tracePt t="72190" x="5919788" y="4068763"/>
          <p14:tracePt t="72191" x="0" y="0"/>
        </p14:tracePtLst>
        <p14:tracePtLst>
          <p14:tracePt t="73004" x="6430963" y="4222750"/>
          <p14:tracePt t="73011" x="6423025" y="4205288"/>
          <p14:tracePt t="73019" x="6397625" y="4197350"/>
          <p14:tracePt t="73027" x="6397625" y="4187825"/>
          <p14:tracePt t="73040" x="6388100" y="4179888"/>
          <p14:tracePt t="73057" x="6354763" y="4170363"/>
          <p14:tracePt t="73057" x="6329363" y="4162425"/>
          <p14:tracePt t="73074" x="6319838" y="4162425"/>
          <p14:tracePt t="73075" x="6303963" y="4162425"/>
          <p14:tracePt t="73090" x="6278563" y="4154488"/>
          <p14:tracePt t="73091" x="6261100" y="4154488"/>
          <p14:tracePt t="73107" x="6243638" y="4154488"/>
          <p14:tracePt t="73108" x="6210300" y="4154488"/>
          <p14:tracePt t="73124" x="6184900" y="4154488"/>
          <p14:tracePt t="73141" x="6175375" y="4154488"/>
          <p14:tracePt t="73141" x="6132513" y="4154488"/>
          <p14:tracePt t="73157" x="6099175" y="4154488"/>
          <p14:tracePt t="73174" x="6064250" y="4154488"/>
          <p14:tracePt t="73174" x="6021388" y="4179888"/>
          <p14:tracePt t="73190" x="6005513" y="4187825"/>
          <p14:tracePt t="73191" x="5988050" y="4197350"/>
          <p14:tracePt t="73208" x="5980113" y="4213225"/>
          <p14:tracePt t="73208" x="5970588" y="4222750"/>
          <p14:tracePt t="73224" x="5945188" y="4238625"/>
          <p14:tracePt t="73240" x="5937250" y="4256088"/>
          <p14:tracePt t="73241" x="5927725" y="4273550"/>
          <p14:tracePt t="73257" x="5919788" y="4291013"/>
          <p14:tracePt t="73258" x="5902325" y="4316413"/>
          <p14:tracePt t="73274" x="5894388" y="4333875"/>
          <p14:tracePt t="73275" x="5884863" y="4349750"/>
          <p14:tracePt t="73290" x="5876925" y="4367213"/>
          <p14:tracePt t="73291" x="5868988" y="4384675"/>
          <p14:tracePt t="73307" x="5868988" y="4402138"/>
          <p14:tracePt t="73324" x="5868988" y="4410075"/>
          <p14:tracePt t="73341" x="5868988" y="4418013"/>
          <p14:tracePt t="73357" x="5868988" y="4427538"/>
          <p14:tracePt t="73357" x="5876925" y="4435475"/>
          <p14:tracePt t="73373" x="5876925" y="4443413"/>
          <p14:tracePt t="73374" x="5894388" y="4460875"/>
          <p14:tracePt t="73390" x="5902325" y="4470400"/>
          <p14:tracePt t="73391" x="5911850" y="4478338"/>
          <p14:tracePt t="73407" x="5927725" y="4495800"/>
          <p14:tracePt t="73408" x="5953125" y="4511675"/>
          <p14:tracePt t="73424" x="5962650" y="4521200"/>
          <p14:tracePt t="73425" x="5980113" y="4538663"/>
          <p14:tracePt t="73440" x="6005513" y="4538663"/>
          <p14:tracePt t="73441" x="6021388" y="4546600"/>
          <p14:tracePt t="73457" x="6048375" y="4554538"/>
          <p14:tracePt t="73457" x="6064250" y="4564063"/>
          <p14:tracePt t="73474" x="6081713" y="4564063"/>
          <p14:tracePt t="73475" x="6099175" y="4564063"/>
          <p14:tracePt t="73490" x="6107113" y="4572000"/>
          <p14:tracePt t="73507" x="6116638" y="4572000"/>
          <p14:tracePt t="73523" x="6124575" y="4572000"/>
          <p14:tracePt t="73524" x="6132513" y="4572000"/>
          <p14:tracePt t="73541" x="6142038" y="4572000"/>
          <p14:tracePt t="73541" x="6157913" y="4572000"/>
          <p14:tracePt t="73557" x="6167438" y="4564063"/>
          <p14:tracePt t="73557" x="6175375" y="4564063"/>
          <p14:tracePt t="73573" x="6192838" y="4564063"/>
          <p14:tracePt t="73590" x="6200775" y="4564063"/>
          <p14:tracePt t="73591" x="6210300" y="4564063"/>
          <p14:tracePt t="73607" x="6218238" y="4564063"/>
          <p14:tracePt t="73608" x="6218238" y="4554538"/>
          <p14:tracePt t="73623" x="6226175" y="4554538"/>
          <p14:tracePt t="73624" x="6235700" y="4554538"/>
          <p14:tracePt t="73640" x="6243638" y="4554538"/>
          <p14:tracePt t="73657" x="6253163" y="4546600"/>
          <p14:tracePt t="73674" x="6269038" y="4546600"/>
          <p14:tracePt t="73690" x="6269038" y="4538663"/>
          <p14:tracePt t="73690" x="6294438" y="4529138"/>
          <p14:tracePt t="73707" x="6303963" y="4511675"/>
          <p14:tracePt t="73708" x="6319838" y="4511675"/>
          <p14:tracePt t="73723" x="6337300" y="4503738"/>
          <p14:tracePt t="73724" x="6362700" y="4486275"/>
          <p14:tracePt t="73741" x="6372225" y="4478338"/>
          <p14:tracePt t="73741" x="6380163" y="4470400"/>
          <p14:tracePt t="73757" x="6388100" y="4470400"/>
          <p14:tracePt t="73757" x="6388100" y="4460875"/>
          <p14:tracePt t="73773" x="6397625" y="4452938"/>
          <p14:tracePt t="73790" x="6405563" y="4452938"/>
          <p14:tracePt t="73807" x="6415088" y="4452938"/>
          <p14:tracePt t="73808" x="6415088" y="4443413"/>
          <p14:tracePt t="73840" x="6430963" y="4435475"/>
          <p14:tracePt t="73841" x="0" y="0"/>
        </p14:tracePtLst>
        <p14:tracePtLst>
          <p14:tracePt t="74684" x="6729413" y="4017963"/>
          <p14:tracePt t="74723" x="6729413" y="4025900"/>
          <p14:tracePt t="74731" x="6729413" y="4043363"/>
          <p14:tracePt t="74740" x="6729413" y="4060825"/>
          <p14:tracePt t="74757" x="6729413" y="4076700"/>
          <p14:tracePt t="74757" x="6729413" y="4094163"/>
          <p14:tracePt t="74773" x="6738938" y="4119563"/>
          <p14:tracePt t="74774" x="6746875" y="4144963"/>
          <p14:tracePt t="74790" x="6746875" y="4187825"/>
          <p14:tracePt t="74790" x="6756400" y="4230688"/>
          <p14:tracePt t="74806" x="6772275" y="4273550"/>
          <p14:tracePt t="74807" x="6781800" y="4324350"/>
          <p14:tracePt t="74824" x="6781800" y="4349750"/>
          <p14:tracePt t="74824" x="6789738" y="4384675"/>
          <p14:tracePt t="74840" x="6789738" y="4410075"/>
          <p14:tracePt t="74840" x="6797675" y="4435475"/>
          <p14:tracePt t="74856" x="6797675" y="4460875"/>
          <p14:tracePt t="74857" x="6797675" y="4478338"/>
          <p14:tracePt t="74873" x="6807200" y="4486275"/>
          <p14:tracePt t="74874" x="6807200" y="4495800"/>
          <p14:tracePt t="74890" x="6807200" y="4511675"/>
          <p14:tracePt t="74906" x="6807200" y="4529138"/>
          <p14:tracePt t="74923" x="6807200" y="4538663"/>
          <p14:tracePt t="74940" x="6815138" y="4572000"/>
          <p14:tracePt t="74940" x="6815138" y="4605338"/>
          <p14:tracePt t="74957" x="6815138" y="4614863"/>
          <p14:tracePt t="74973" x="6815138" y="4622800"/>
          <p14:tracePt t="74990" x="6815138" y="4632325"/>
          <p14:tracePt t="74990" x="6815138" y="4648200"/>
          <p14:tracePt t="75006" x="6815138" y="4657725"/>
          <p14:tracePt t="75024" x="6815138" y="4665663"/>
          <p14:tracePt t="75024" x="6815138" y="4683125"/>
          <p14:tracePt t="75040" x="6815138" y="4700588"/>
          <p14:tracePt t="75056" x="6815138" y="4708525"/>
          <p14:tracePt t="75073" x="6815138" y="4716463"/>
          <p14:tracePt t="75090" x="6815138" y="4725988"/>
          <p14:tracePt t="75107" x="6815138" y="4733925"/>
          <p14:tracePt t="75107" x="6815138" y="4741863"/>
          <p14:tracePt t="75123" x="6815138" y="4751388"/>
          <p14:tracePt t="75140" x="6815138" y="4759325"/>
          <p14:tracePt t="75157" x="6815138" y="4768850"/>
          <p14:tracePt t="75203" x="6815138" y="4776788"/>
          <p14:tracePt t="75243" x="6815138" y="4768850"/>
          <p14:tracePt t="75251" x="6815138" y="4741863"/>
          <p14:tracePt t="75259" x="6815138" y="4691063"/>
          <p14:tracePt t="75273" x="6815138" y="4665663"/>
          <p14:tracePt t="75274" x="0" y="0"/>
        </p14:tracePtLst>
        <p14:tracePtLst>
          <p14:tracePt t="75892" x="7437438" y="4341813"/>
          <p14:tracePt t="75931" x="7437438" y="4333875"/>
          <p14:tracePt t="75939" x="7437438" y="4324350"/>
          <p14:tracePt t="75947" x="7429500" y="4316413"/>
          <p14:tracePt t="75956" x="7421563" y="4306888"/>
          <p14:tracePt t="75973" x="7412038" y="4298950"/>
          <p14:tracePt t="75974" x="7396163" y="4281488"/>
          <p14:tracePt t="75989" x="7369175" y="4281488"/>
          <p14:tracePt t="75990" x="7361238" y="4273550"/>
          <p14:tracePt t="76006" x="7335838" y="4265613"/>
          <p14:tracePt t="76007" x="7318375" y="4256088"/>
          <p14:tracePt t="76023" x="7300913" y="4256088"/>
          <p14:tracePt t="76023" x="7285038" y="4238625"/>
          <p14:tracePt t="76040" x="7259638" y="4230688"/>
          <p14:tracePt t="76041" x="7242175" y="4222750"/>
          <p14:tracePt t="76056" x="7224713" y="4205288"/>
          <p14:tracePt t="76057" x="7207250" y="4197350"/>
          <p14:tracePt t="76073" x="7173913" y="4179888"/>
          <p14:tracePt t="76073" x="7148513" y="4162425"/>
          <p14:tracePt t="76089" x="7123113" y="4154488"/>
          <p14:tracePt t="76090" x="7096125" y="4144963"/>
          <p14:tracePt t="76107" x="7070725" y="4137025"/>
          <p14:tracePt t="76107" x="7027863" y="4129088"/>
          <p14:tracePt t="76123" x="6994525" y="4129088"/>
          <p14:tracePt t="76124" x="6969125" y="4129088"/>
          <p14:tracePt t="76139" x="6943725" y="4129088"/>
          <p14:tracePt t="76156" x="6918325" y="4129088"/>
          <p14:tracePt t="76156" x="6875463" y="4129088"/>
          <p14:tracePt t="76173" x="6858000" y="4129088"/>
          <p14:tracePt t="76174" x="6840538" y="4129088"/>
          <p14:tracePt t="76189" x="6824663" y="4129088"/>
          <p14:tracePt t="76206" x="6815138" y="4137025"/>
          <p14:tracePt t="76207" x="6789738" y="4154488"/>
          <p14:tracePt t="76224" x="6781800" y="4162425"/>
          <p14:tracePt t="76240" x="6764338" y="4187825"/>
          <p14:tracePt t="76241" x="6746875" y="4205288"/>
          <p14:tracePt t="76256" x="6738938" y="4230688"/>
          <p14:tracePt t="76257" x="6721475" y="4248150"/>
          <p14:tracePt t="76273" x="6704013" y="4265613"/>
          <p14:tracePt t="76273" x="6696075" y="4281488"/>
          <p14:tracePt t="76289" x="6688138" y="4281488"/>
          <p14:tracePt t="76290" x="6678613" y="4298950"/>
          <p14:tracePt t="76307" x="6670675" y="4306888"/>
          <p14:tracePt t="76307" x="6653213" y="4341813"/>
          <p14:tracePt t="76323" x="6653213" y="4349750"/>
          <p14:tracePt t="76323" x="6645275" y="4367213"/>
          <p14:tracePt t="76339" x="6635750" y="4384675"/>
          <p14:tracePt t="76340" x="6627813" y="4392613"/>
          <p14:tracePt t="76356" x="6627813" y="4410075"/>
          <p14:tracePt t="76356" x="6627813" y="4418013"/>
          <p14:tracePt t="76373" x="6627813" y="4427538"/>
          <p14:tracePt t="76374" x="6627813" y="4443413"/>
          <p14:tracePt t="76389" x="6627813" y="4452938"/>
          <p14:tracePt t="76406" x="6627813" y="4460875"/>
          <p14:tracePt t="76406" x="6627813" y="4470400"/>
          <p14:tracePt t="76431" x="6627813" y="4478338"/>
          <p14:tracePt t="76467" x="6627813" y="4486275"/>
          <p14:tracePt t="76475" x="6635750" y="4495800"/>
          <p14:tracePt t="76483" x="6645275" y="4503738"/>
          <p14:tracePt t="76491" x="6670675" y="4511675"/>
          <p14:tracePt t="76507" x="6688138" y="4521200"/>
          <p14:tracePt t="76523" x="6713538" y="4538663"/>
          <p14:tracePt t="76523" x="6797675" y="4564063"/>
          <p14:tracePt t="76539" x="6840538" y="4572000"/>
          <p14:tracePt t="76540" x="6875463" y="4579938"/>
          <p14:tracePt t="76556" x="6926263" y="4579938"/>
          <p14:tracePt t="76557" x="6951663" y="4589463"/>
          <p14:tracePt t="76573" x="6969125" y="4597400"/>
          <p14:tracePt t="76574" x="6994525" y="4597400"/>
          <p14:tracePt t="76589" x="7002463" y="4597400"/>
          <p14:tracePt t="76590" x="7011988" y="4597400"/>
          <p14:tracePt t="76606" x="7019925" y="4597400"/>
          <p14:tracePt t="76627" x="7027863" y="4597400"/>
          <p14:tracePt t="76640" x="7037388" y="4597400"/>
          <p14:tracePt t="76656" x="7045325" y="4597400"/>
          <p14:tracePt t="76673" x="7062788" y="4597400"/>
          <p14:tracePt t="76689" x="7080250" y="4597400"/>
          <p14:tracePt t="76690" x="7105650" y="4597400"/>
          <p14:tracePt t="76707" x="7123113" y="4597400"/>
          <p14:tracePt t="76723" x="7138988" y="4597400"/>
          <p14:tracePt t="76739" x="7156450" y="4597400"/>
          <p14:tracePt t="76740" x="7164388" y="4597400"/>
          <p14:tracePt t="76756" x="7181850" y="4589463"/>
          <p14:tracePt t="76757" x="7207250" y="4589463"/>
          <p14:tracePt t="76773" x="7216775" y="4579938"/>
          <p14:tracePt t="76774" x="7242175" y="4572000"/>
          <p14:tracePt t="76789" x="7259638" y="4572000"/>
          <p14:tracePt t="76790" x="7285038" y="4572000"/>
          <p14:tracePt t="76806" x="7285038" y="4564063"/>
          <p14:tracePt t="76806" x="7292975" y="4554538"/>
          <p14:tracePt t="76823" x="7318375" y="4554538"/>
          <p14:tracePt t="76823" x="7327900" y="4538663"/>
          <p14:tracePt t="76840" x="7335838" y="4538663"/>
          <p14:tracePt t="76840" x="7343775" y="4521200"/>
          <p14:tracePt t="76856" x="7353300" y="4521200"/>
          <p14:tracePt t="76857" x="7369175" y="4503738"/>
          <p14:tracePt t="76872" x="7378700" y="4495800"/>
          <p14:tracePt t="76873" x="7396163" y="4486275"/>
          <p14:tracePt t="76889" x="7404100" y="4478338"/>
          <p14:tracePt t="76890" x="7412038" y="4478338"/>
          <p14:tracePt t="76907" x="7412038" y="4470400"/>
          <p14:tracePt t="76907" x="7421563" y="4470400"/>
          <p14:tracePt t="76922" x="7421563" y="4460875"/>
          <p14:tracePt t="76939" x="7421563" y="4452938"/>
          <p14:tracePt t="76940" x="7437438" y="4443413"/>
          <p14:tracePt t="76956" x="7437438" y="4435475"/>
          <p14:tracePt t="76956" x="7446963" y="4427538"/>
          <p14:tracePt t="76973" x="7446963" y="4418013"/>
          <p14:tracePt t="76989" x="7454900" y="4410075"/>
          <p14:tracePt t="76990" x="7462838" y="4402138"/>
          <p14:tracePt t="77006" x="7462838" y="4384675"/>
          <p14:tracePt t="77006" x="7462838" y="4375150"/>
          <p14:tracePt t="77022" x="7472363" y="4367213"/>
          <p14:tracePt t="77023" x="7480300" y="4349750"/>
          <p14:tracePt t="77040" x="7480300" y="4341813"/>
          <p14:tracePt t="77040" x="7480300" y="4324350"/>
          <p14:tracePt t="77056" x="7489825" y="4291013"/>
          <p14:tracePt t="77056" x="7497763" y="4256088"/>
          <p14:tracePt t="77073" x="7497763" y="4248150"/>
          <p14:tracePt t="77073" x="0" y="0"/>
        </p14:tracePtLst>
        <p14:tracePtLst>
          <p14:tracePt t="80555" x="2005013" y="3540125"/>
          <p14:tracePt t="80563" x="2005013" y="3530600"/>
          <p14:tracePt t="80571" x="2005013" y="3514725"/>
          <p14:tracePt t="80588" x="1995488" y="3505200"/>
          <p14:tracePt t="80588" x="1995488" y="3479800"/>
          <p14:tracePt t="80605" x="1979613" y="3462338"/>
          <p14:tracePt t="80605" x="1962150" y="3429000"/>
          <p14:tracePt t="80621" x="1952625" y="3403600"/>
          <p14:tracePt t="80622" x="1919288" y="3360738"/>
          <p14:tracePt t="80639" x="1876425" y="3309938"/>
          <p14:tracePt t="80639" x="1825625" y="3275013"/>
          <p14:tracePt t="80655" x="1782763" y="3241675"/>
          <p14:tracePt t="80655" x="1731963" y="3216275"/>
          <p14:tracePt t="80671" x="1681163" y="3190875"/>
          <p14:tracePt t="80672" x="1638300" y="3173413"/>
          <p14:tracePt t="80688" x="1620838" y="3163888"/>
          <p14:tracePt t="80689" x="1595438" y="3148013"/>
          <p14:tracePt t="80705" x="1552575" y="3130550"/>
          <p14:tracePt t="80706" x="1535113" y="3130550"/>
          <p14:tracePt t="80721" x="1517650" y="3130550"/>
          <p14:tracePt t="80738" x="1492250" y="3122613"/>
          <p14:tracePt t="80739" x="1449388" y="3122613"/>
          <p14:tracePt t="80755" x="1423988" y="3122613"/>
          <p14:tracePt t="80756" x="1355725" y="3122613"/>
          <p14:tracePt t="80772" x="1322388" y="3122613"/>
          <p14:tracePt t="80773" x="1296988" y="3122613"/>
          <p14:tracePt t="80788" x="1262063" y="3122613"/>
          <p14:tracePt t="80805" x="1244600" y="3122613"/>
          <p14:tracePt t="80805" x="1193800" y="3122613"/>
          <p14:tracePt t="80821" x="1176338" y="3122613"/>
          <p14:tracePt t="80839" x="1160463" y="3130550"/>
          <p14:tracePt t="80839" x="1117600" y="3148013"/>
          <p14:tracePt t="80855" x="1100138" y="3148013"/>
          <p14:tracePt t="80855" x="1074738" y="3155950"/>
          <p14:tracePt t="80871" x="1049338" y="3163888"/>
          <p14:tracePt t="80872" x="1023938" y="3173413"/>
          <p14:tracePt t="80888" x="1006475" y="3181350"/>
          <p14:tracePt t="80889" x="981075" y="3181350"/>
          <p14:tracePt t="80905" x="963613" y="3198813"/>
          <p14:tracePt t="80906" x="930275" y="3206750"/>
          <p14:tracePt t="80921" x="904875" y="3216275"/>
          <p14:tracePt t="80922" x="887413" y="3232150"/>
          <p14:tracePt t="80938" x="869950" y="3241675"/>
          <p14:tracePt t="80938" x="852488" y="3241675"/>
          <p14:tracePt t="80955" x="827088" y="3259138"/>
          <p14:tracePt t="80956" x="776288" y="3284538"/>
          <p14:tracePt t="80972" x="750888" y="3292475"/>
          <p14:tracePt t="80972" x="733425" y="3309938"/>
          <p14:tracePt t="80988" x="708025" y="3309938"/>
          <p14:tracePt t="80989" x="673100" y="3327400"/>
          <p14:tracePt t="81005" x="657225" y="3335338"/>
          <p14:tracePt t="81005" x="647700" y="3335338"/>
          <p14:tracePt t="81021" x="631825" y="3335338"/>
          <p14:tracePt t="81022" x="631825" y="3343275"/>
          <p14:tracePt t="81039" x="622300" y="3352800"/>
          <p14:tracePt t="81055" x="622300" y="3360738"/>
          <p14:tracePt t="81055" x="604838" y="3368675"/>
          <p14:tracePt t="81071" x="604838" y="3378200"/>
          <p14:tracePt t="81072" x="596900" y="3386138"/>
          <p14:tracePt t="81088" x="588963" y="3403600"/>
          <p14:tracePt t="81089" x="579438" y="3421063"/>
          <p14:tracePt t="81105" x="571500" y="3429000"/>
          <p14:tracePt t="81106" x="563563" y="3454400"/>
          <p14:tracePt t="81121" x="554038" y="3462338"/>
          <p14:tracePt t="81122" x="554038" y="3471863"/>
          <p14:tracePt t="81138" x="554038" y="3479800"/>
          <p14:tracePt t="81155" x="554038" y="3489325"/>
          <p14:tracePt t="81155" x="554038" y="3514725"/>
          <p14:tracePt t="81172" x="554038" y="3540125"/>
          <p14:tracePt t="81172" x="554038" y="3548063"/>
          <p14:tracePt t="81188" x="554038" y="3565525"/>
          <p14:tracePt t="81189" x="554038" y="3608388"/>
          <p14:tracePt t="81205" x="554038" y="3625850"/>
          <p14:tracePt t="81205" x="554038" y="3651250"/>
          <p14:tracePt t="81239" x="563563" y="3702050"/>
          <p14:tracePt t="81239" x="588963" y="3744913"/>
          <p14:tracePt t="81255" x="604838" y="3770313"/>
          <p14:tracePt t="81255" x="622300" y="3787775"/>
          <p14:tracePt t="81271" x="631825" y="3795713"/>
          <p14:tracePt t="81272" x="647700" y="3813175"/>
          <p14:tracePt t="81288" x="673100" y="3830638"/>
          <p14:tracePt t="81289" x="700088" y="3856038"/>
          <p14:tracePt t="81305" x="715963" y="3863975"/>
          <p14:tracePt t="81306" x="750888" y="3881438"/>
          <p14:tracePt t="81321" x="784225" y="3898900"/>
          <p14:tracePt t="81322" x="836613" y="3924300"/>
          <p14:tracePt t="81338" x="869950" y="3932238"/>
          <p14:tracePt t="81339" x="895350" y="3940175"/>
          <p14:tracePt t="81354" x="946150" y="3957638"/>
          <p14:tracePt t="81355" x="1049338" y="4000500"/>
          <p14:tracePt t="81372" x="1100138" y="4017963"/>
          <p14:tracePt t="81372" x="1143000" y="4025900"/>
          <p14:tracePt t="81388" x="1185863" y="4033838"/>
          <p14:tracePt t="81389" x="1244600" y="4033838"/>
          <p14:tracePt t="81405" x="1304925" y="4033838"/>
          <p14:tracePt t="81405" x="1347788" y="4033838"/>
          <p14:tracePt t="81421" x="1408113" y="4033838"/>
          <p14:tracePt t="81422" x="1449388" y="4017963"/>
          <p14:tracePt t="81439" x="1501775" y="4000500"/>
          <p14:tracePt t="81439" x="1560513" y="3992563"/>
          <p14:tracePt t="81455" x="1612900" y="3975100"/>
          <p14:tracePt t="81455" x="1646238" y="3967163"/>
          <p14:tracePt t="81471" x="1654175" y="3967163"/>
          <p14:tracePt t="81472" x="1681163" y="3957638"/>
          <p14:tracePt t="81488" x="1689100" y="3957638"/>
          <p14:tracePt t="81505" x="1697038" y="3957638"/>
          <p14:tracePt t="81506" x="1714500" y="3949700"/>
          <p14:tracePt t="81521" x="1722438" y="3940175"/>
          <p14:tracePt t="81538" x="1731963" y="3940175"/>
          <p14:tracePt t="81554" x="1739900" y="3940175"/>
          <p14:tracePt t="81572" x="1747838" y="3932238"/>
          <p14:tracePt t="81573" x="1757363" y="3932238"/>
          <p14:tracePt t="81588" x="1765300" y="3914775"/>
          <p14:tracePt t="81588" x="1782763" y="3898900"/>
          <p14:tracePt t="81604" x="1782763" y="3889375"/>
          <p14:tracePt t="81621" x="1800225" y="3863975"/>
          <p14:tracePt t="81622" x="1816100" y="3846513"/>
          <p14:tracePt t="81638" x="1825625" y="3830638"/>
          <p14:tracePt t="81639" x="1833563" y="3813175"/>
          <p14:tracePt t="81654" x="1843088" y="3795713"/>
          <p14:tracePt t="81655" x="1858963" y="3770313"/>
          <p14:tracePt t="81671" x="1868488" y="3752850"/>
          <p14:tracePt t="81672" x="1876425" y="3744913"/>
          <p14:tracePt t="81688" x="1876425" y="3719513"/>
          <p14:tracePt t="81688" x="1884363" y="3709988"/>
          <p14:tracePt t="81705" x="1893888" y="3702050"/>
          <p14:tracePt t="81706" x="1893888" y="3694113"/>
          <p14:tracePt t="81721" x="1893888" y="3684588"/>
          <p14:tracePt t="81738" x="1901825" y="3676650"/>
          <p14:tracePt t="81754" x="1911350" y="3667125"/>
          <p14:tracePt t="81772" x="1911350" y="3659188"/>
          <p14:tracePt t="81772" x="1911350" y="3651250"/>
          <p14:tracePt t="81788" x="1919288" y="3641725"/>
          <p14:tracePt t="81804" x="1919288" y="3633788"/>
          <p14:tracePt t="81821" x="1919288" y="3625850"/>
          <p14:tracePt t="81838" x="1927225" y="3616325"/>
          <p14:tracePt t="81839" x="1936750" y="3598863"/>
          <p14:tracePt t="81854" x="1936750" y="3582988"/>
          <p14:tracePt t="81871" x="1944688" y="3582988"/>
          <p14:tracePt t="81871" x="1944688" y="3565525"/>
          <p14:tracePt t="81905" x="1944688" y="3557588"/>
          <p14:tracePt t="81905" x="1944688" y="3548063"/>
          <p14:tracePt t="81921" x="1952625" y="3548063"/>
          <p14:tracePt t="81924" x="0" y="0"/>
        </p14:tracePtLst>
        <p14:tracePtLst>
          <p14:tracePt t="82740" x="2627313" y="3914775"/>
          <p14:tracePt t="82763" x="2627313" y="3906838"/>
          <p14:tracePt t="82787" x="2609850" y="3898900"/>
          <p14:tracePt t="82795" x="2601913" y="3898900"/>
          <p14:tracePt t="82804" x="2576513" y="3881438"/>
          <p14:tracePt t="82821" x="2541588" y="3871913"/>
          <p14:tracePt t="82822" x="2498725" y="3863975"/>
          <p14:tracePt t="82837" x="2465388" y="3856038"/>
          <p14:tracePt t="82838" x="2430463" y="3838575"/>
          <p14:tracePt t="82854" x="2379663" y="3830638"/>
          <p14:tracePt t="82854" x="2328863" y="3821113"/>
          <p14:tracePt t="82871" x="2286000" y="3813175"/>
          <p14:tracePt t="82871" x="2260600" y="3813175"/>
          <p14:tracePt t="82888" x="2209800" y="3803650"/>
          <p14:tracePt t="82889" x="2166938" y="3795713"/>
          <p14:tracePt t="82904" x="2116138" y="3787775"/>
          <p14:tracePt t="82921" x="2063750" y="3787775"/>
          <p14:tracePt t="82937" x="1995488" y="3778250"/>
          <p14:tracePt t="82938" x="1919288" y="3770313"/>
          <p14:tracePt t="82955" x="1876425" y="3762375"/>
          <p14:tracePt t="82955" x="1833563" y="3752850"/>
          <p14:tracePt t="82971" x="1800225" y="3752850"/>
          <p14:tracePt t="82972" x="1747838" y="3752850"/>
          <p14:tracePt t="82987" x="1714500" y="3744913"/>
          <p14:tracePt t="82988" x="1689100" y="3744913"/>
          <p14:tracePt t="83004" x="1654175" y="3744913"/>
          <p14:tracePt t="83005" x="1603375" y="3744913"/>
          <p14:tracePt t="83021" x="1570038" y="3744913"/>
          <p14:tracePt t="83022" x="1544638" y="3744913"/>
          <p14:tracePt t="83037" x="1517650" y="3744913"/>
          <p14:tracePt t="83038" x="1492250" y="3744913"/>
          <p14:tracePt t="83054" x="1458913" y="3744913"/>
          <p14:tracePt t="83054" x="1449388" y="3744913"/>
          <p14:tracePt t="83071" x="1423988" y="3744913"/>
          <p14:tracePt t="83071" x="1408113" y="3744913"/>
          <p14:tracePt t="83088" x="1381125" y="3744913"/>
          <p14:tracePt t="83088" x="1365250" y="3744913"/>
          <p14:tracePt t="83104" x="1330325" y="3744913"/>
          <p14:tracePt t="83105" x="1304925" y="3744913"/>
          <p14:tracePt t="83121" x="1279525" y="3744913"/>
          <p14:tracePt t="83121" x="1254125" y="3744913"/>
          <p14:tracePt t="83137" x="1219200" y="3744913"/>
          <p14:tracePt t="83138" x="1185863" y="3744913"/>
          <p14:tracePt t="83155" x="1168400" y="3744913"/>
          <p14:tracePt t="83171" x="1100138" y="3752850"/>
          <p14:tracePt t="83187" x="1041400" y="3762375"/>
          <p14:tracePt t="83188" x="998538" y="3762375"/>
          <p14:tracePt t="83204" x="963613" y="3770313"/>
          <p14:tracePt t="83205" x="946150" y="3770313"/>
          <p14:tracePt t="83238" x="920750" y="3778250"/>
          <p14:tracePt t="83238" x="887413" y="3787775"/>
          <p14:tracePt t="83254" x="877888" y="3787775"/>
          <p14:tracePt t="83255" x="862013" y="3787775"/>
          <p14:tracePt t="83271" x="844550" y="3795713"/>
          <p14:tracePt t="83288" x="827088" y="3795713"/>
          <p14:tracePt t="83288" x="776288" y="3813175"/>
          <p14:tracePt t="83304" x="750888" y="3830638"/>
          <p14:tracePt t="83304" x="725488" y="3846513"/>
          <p14:tracePt t="83321" x="700088" y="3846513"/>
          <p14:tracePt t="83321" x="682625" y="3863975"/>
          <p14:tracePt t="83337" x="639763" y="3881438"/>
          <p14:tracePt t="83338" x="622300" y="3889375"/>
          <p14:tracePt t="83355" x="604838" y="3898900"/>
          <p14:tracePt t="83355" x="571500" y="3924300"/>
          <p14:tracePt t="83371" x="563563" y="3932238"/>
          <p14:tracePt t="83371" x="538163" y="3940175"/>
          <p14:tracePt t="83387" x="520700" y="3949700"/>
          <p14:tracePt t="83388" x="503238" y="3957638"/>
          <p14:tracePt t="83404" x="477838" y="3967163"/>
          <p14:tracePt t="83405" x="460375" y="3983038"/>
          <p14:tracePt t="83421" x="452438" y="3983038"/>
          <p14:tracePt t="83422" x="434975" y="4000500"/>
          <p14:tracePt t="83437" x="427038" y="4008438"/>
          <p14:tracePt t="83438" x="409575" y="4017963"/>
          <p14:tracePt t="83454" x="409575" y="4025900"/>
          <p14:tracePt t="83454" x="401638" y="4033838"/>
          <p14:tracePt t="83471" x="392113" y="4043363"/>
          <p14:tracePt t="83471" x="392113" y="4060825"/>
          <p14:tracePt t="83488" x="392113" y="4068763"/>
          <p14:tracePt t="83504" x="384175" y="4086225"/>
          <p14:tracePt t="83504" x="374650" y="4111625"/>
          <p14:tracePt t="83521" x="374650" y="4129088"/>
          <p14:tracePt t="83521" x="366713" y="4144963"/>
          <p14:tracePt t="83537" x="366713" y="4162425"/>
          <p14:tracePt t="83538" x="366713" y="4170363"/>
          <p14:tracePt t="83555" x="366713" y="4187825"/>
          <p14:tracePt t="83571" x="366713" y="4238625"/>
          <p14:tracePt t="83571" x="374650" y="4291013"/>
          <p14:tracePt t="83587" x="374650" y="4316413"/>
          <p14:tracePt t="83588" x="392113" y="4349750"/>
          <p14:tracePt t="83604" x="417513" y="4375150"/>
          <p14:tracePt t="83604" x="442913" y="4410075"/>
          <p14:tracePt t="83621" x="452438" y="4418013"/>
          <p14:tracePt t="83622" x="469900" y="4443413"/>
          <p14:tracePt t="83637" x="503238" y="4460875"/>
          <p14:tracePt t="83638" x="520700" y="4478338"/>
          <p14:tracePt t="83654" x="554038" y="4486275"/>
          <p14:tracePt t="83654" x="571500" y="4495800"/>
          <p14:tracePt t="83670" x="604838" y="4511675"/>
          <p14:tracePt t="83671" x="631825" y="4521200"/>
          <p14:tracePt t="83688" x="657225" y="4521200"/>
          <p14:tracePt t="83688" x="690563" y="4529138"/>
          <p14:tracePt t="83704" x="733425" y="4538663"/>
          <p14:tracePt t="83705" x="776288" y="4546600"/>
          <p14:tracePt t="83720" x="793750" y="4546600"/>
          <p14:tracePt t="83721" x="819150" y="4546600"/>
          <p14:tracePt t="83737" x="877888" y="4554538"/>
          <p14:tracePt t="83738" x="938213" y="4564063"/>
          <p14:tracePt t="83754" x="998538" y="4572000"/>
          <p14:tracePt t="83755" x="1092200" y="4589463"/>
          <p14:tracePt t="83771" x="1150938" y="4597400"/>
          <p14:tracePt t="83771" x="1211263" y="4605338"/>
          <p14:tracePt t="83787" x="1262063" y="4605338"/>
          <p14:tracePt t="83788" x="1330325" y="4614863"/>
          <p14:tracePt t="83804" x="1390650" y="4622800"/>
          <p14:tracePt t="83804" x="1441450" y="4632325"/>
          <p14:tracePt t="83821" x="1501775" y="4640263"/>
          <p14:tracePt t="83822" x="1552575" y="4648200"/>
          <p14:tracePt t="83837" x="1595438" y="4648200"/>
          <p14:tracePt t="83838" x="1646238" y="4648200"/>
          <p14:tracePt t="83854" x="1714500" y="4648200"/>
          <p14:tracePt t="83854" x="1774825" y="4648200"/>
          <p14:tracePt t="83870" x="1790700" y="4648200"/>
          <p14:tracePt t="83871" x="1816100" y="4648200"/>
          <p14:tracePt t="83888" x="1843088" y="4648200"/>
          <p14:tracePt t="83888" x="1868488" y="4648200"/>
          <p14:tracePt t="83904" x="1911350" y="4640263"/>
          <p14:tracePt t="83920" x="1944688" y="4632325"/>
          <p14:tracePt t="83921" x="2020888" y="4622800"/>
          <p14:tracePt t="83937" x="2063750" y="4614863"/>
          <p14:tracePt t="83938" x="2098675" y="4605338"/>
          <p14:tracePt t="83954" x="2116138" y="4605338"/>
          <p14:tracePt t="83955" x="2141538" y="4605338"/>
          <p14:tracePt t="83955" x="2174875" y="4605338"/>
          <p14:tracePt t="83970" x="2217738" y="4605338"/>
          <p14:tracePt t="83987" x="2243138" y="4597400"/>
          <p14:tracePt t="83988" x="2268538" y="4589463"/>
          <p14:tracePt t="84004" x="2293938" y="4589463"/>
          <p14:tracePt t="84004" x="2319338" y="4589463"/>
          <p14:tracePt t="84021" x="2336800" y="4572000"/>
          <p14:tracePt t="84022" x="2354263" y="4564063"/>
          <p14:tracePt t="84037" x="2371725" y="4564063"/>
          <p14:tracePt t="84037" x="2387600" y="4546600"/>
          <p14:tracePt t="84054" x="2405063" y="4538663"/>
          <p14:tracePt t="84055" x="2422525" y="4538663"/>
          <p14:tracePt t="84070" x="2439988" y="4529138"/>
          <p14:tracePt t="84071" x="2447925" y="4511675"/>
          <p14:tracePt t="84088" x="2465388" y="4511675"/>
          <p14:tracePt t="84088" x="2473325" y="4495800"/>
          <p14:tracePt t="84104" x="2490788" y="4486275"/>
          <p14:tracePt t="84104" x="2498725" y="4470400"/>
          <p14:tracePt t="84120" x="2508250" y="4460875"/>
          <p14:tracePt t="84121" x="2524125" y="4452938"/>
          <p14:tracePt t="84137" x="2533650" y="4443413"/>
          <p14:tracePt t="84138" x="2541588" y="4427538"/>
          <p14:tracePt t="84154" x="2559050" y="4418013"/>
          <p14:tracePt t="84155" x="2584450" y="4392613"/>
          <p14:tracePt t="84170" x="2592388" y="4375150"/>
          <p14:tracePt t="84171" x="2609850" y="4367213"/>
          <p14:tracePt t="84187" x="2619375" y="4349750"/>
          <p14:tracePt t="84187" x="2627313" y="4341813"/>
          <p14:tracePt t="84205" x="2644775" y="4316413"/>
          <p14:tracePt t="84221" x="2652713" y="4306888"/>
          <p14:tracePt t="84237" x="2660650" y="4298950"/>
          <p14:tracePt t="84238" x="2660650" y="4291013"/>
          <p14:tracePt t="84254" x="2670175" y="4281488"/>
          <p14:tracePt t="84254" x="2678113" y="4265613"/>
          <p14:tracePt t="84270" x="2687638" y="4256088"/>
          <p14:tracePt t="84288" x="2687638" y="4248150"/>
          <p14:tracePt t="84288" x="2695575" y="4238625"/>
          <p14:tracePt t="84304" x="2703513" y="4230688"/>
          <p14:tracePt t="84305" x="2703513" y="4222750"/>
          <p14:tracePt t="84320" x="2713038" y="4205288"/>
          <p14:tracePt t="84337" x="2713038" y="4197350"/>
          <p14:tracePt t="84354" x="2720975" y="4197350"/>
          <p14:tracePt t="84355" x="2720975" y="4170363"/>
          <p14:tracePt t="84387" x="2720975" y="4162425"/>
          <p14:tracePt t="84388" x="2720975" y="4154488"/>
          <p14:tracePt t="84404" x="2720975" y="4144963"/>
          <p14:tracePt t="84405" x="2720975" y="4137025"/>
          <p14:tracePt t="84421" x="2720975" y="4129088"/>
          <p14:tracePt t="84437" x="2720975" y="4119563"/>
          <p14:tracePt t="84438" x="2720975" y="4111625"/>
          <p14:tracePt t="84454" x="2720975" y="4102100"/>
          <p14:tracePt t="84470" x="2720975" y="4094163"/>
          <p14:tracePt t="84488" x="2720975" y="4086225"/>
          <p14:tracePt t="84504" x="2720975" y="4076700"/>
          <p14:tracePt t="84504" x="2720975" y="4068763"/>
          <p14:tracePt t="84520" x="2720975" y="4060825"/>
          <p14:tracePt t="84537" x="2713038" y="4051300"/>
          <p14:tracePt t="84538" x="2713038" y="4043363"/>
          <p14:tracePt t="84554" x="2703513" y="4043363"/>
          <p14:tracePt t="84571" x="2703513" y="4033838"/>
          <p14:tracePt t="84587" x="2687638" y="4017963"/>
          <p14:tracePt t="84588" x="2660650" y="3983038"/>
          <p14:tracePt t="84604" x="2652713" y="3975100"/>
          <p14:tracePt t="84621" x="2644775" y="3967163"/>
          <p14:tracePt t="84637" x="2627313" y="3957638"/>
          <p14:tracePt t="84654" x="2627313" y="3940175"/>
          <p14:tracePt t="84654" x="2601913" y="3940175"/>
          <p14:tracePt t="84670" x="2584450" y="3932238"/>
          <p14:tracePt t="84671" x="2576513" y="3924300"/>
          <p14:tracePt t="84688" x="2559050" y="3914775"/>
          <p14:tracePt t="84688" x="2541588" y="3906838"/>
          <p14:tracePt t="84704" x="2533650" y="3898900"/>
          <p14:tracePt t="84721" x="2516188" y="3889375"/>
          <p14:tracePt t="84737" x="2508250" y="3881438"/>
          <p14:tracePt t="84737" x="2490788" y="3881438"/>
          <p14:tracePt t="84754" x="2490788" y="3871913"/>
          <p14:tracePt t="84755" x="2473325" y="3871913"/>
          <p14:tracePt t="84770" x="2465388" y="3863975"/>
          <p14:tracePt t="84787" x="2455863" y="3856038"/>
          <p14:tracePt t="84804" x="2447925" y="3856038"/>
          <p14:tracePt t="84804" x="2439988" y="3846513"/>
          <p14:tracePt t="84821" x="2439988" y="3838575"/>
          <p14:tracePt t="84837" x="2422525" y="3821113"/>
          <p14:tracePt t="84838" x="2405063" y="3813175"/>
          <p14:tracePt t="84838" x="0" y="0"/>
        </p14:tracePtLst>
        <p14:tracePtLst>
          <p14:tracePt t="99691" x="2541588" y="4862513"/>
          <p14:tracePt t="99707" x="2541588" y="4852988"/>
          <p14:tracePt t="99747" x="2533650" y="4852988"/>
          <p14:tracePt t="99815" x="2533650" y="4845050"/>
          <p14:tracePt t="99823" x="2524125" y="4827588"/>
          <p14:tracePt t="99832" x="2516188" y="4819650"/>
          <p14:tracePt t="99849" x="2508250" y="4810125"/>
          <p14:tracePt t="99850" x="2508250" y="4794250"/>
          <p14:tracePt t="99866" x="2490788" y="4784725"/>
          <p14:tracePt t="99866" x="2490788" y="4776788"/>
          <p14:tracePt t="99888" x="2482850" y="4768850"/>
          <p14:tracePt t="99888" x="2465388" y="4751388"/>
          <p14:tracePt t="99899" x="2455863" y="4741863"/>
          <p14:tracePt t="99900" x="2430463" y="4725988"/>
          <p14:tracePt t="99928" x="2422525" y="4716463"/>
          <p14:tracePt t="99929" x="2397125" y="4700588"/>
          <p14:tracePt t="99932" x="2387600" y="4691063"/>
          <p14:tracePt t="99958" x="2371725" y="4683125"/>
          <p14:tracePt t="99959" x="2362200" y="4683125"/>
          <p14:tracePt t="99988" x="2354263" y="4683125"/>
          <p14:tracePt t="100027" x="2346325" y="4683125"/>
          <p14:tracePt t="100035" x="2346325" y="4673600"/>
          <p14:tracePt t="100058" x="2336800" y="4673600"/>
          <p14:tracePt t="100066" x="2328863" y="4673600"/>
          <p14:tracePt t="100066" x="2319338" y="4673600"/>
          <p14:tracePt t="100088" x="2311400" y="4665663"/>
          <p14:tracePt t="100088" x="2268538" y="4657725"/>
          <p14:tracePt t="100100" x="2243138" y="4648200"/>
          <p14:tracePt t="100100" x="2217738" y="4632325"/>
          <p14:tracePt t="100128" x="2192338" y="4622800"/>
          <p14:tracePt t="100128" x="2149475" y="4614863"/>
          <p14:tracePt t="100132" x="2116138" y="4605338"/>
          <p14:tracePt t="100158" x="2089150" y="4597400"/>
          <p14:tracePt t="100158" x="2047875" y="4589463"/>
          <p14:tracePt t="100166" x="2020888" y="4589463"/>
          <p14:tracePt t="100188" x="1995488" y="4579938"/>
          <p14:tracePt t="100188" x="1936750" y="4572000"/>
          <p14:tracePt t="100199" x="1911350" y="4572000"/>
          <p14:tracePt t="100229" x="1808163" y="4572000"/>
          <p14:tracePt t="100235" x="1790700" y="4572000"/>
          <p14:tracePt t="100258" x="1765300" y="4572000"/>
          <p14:tracePt t="100258" x="1747838" y="4572000"/>
          <p14:tracePt t="100266" x="1731963" y="4572000"/>
          <p14:tracePt t="100288" x="1722438" y="4579938"/>
          <p14:tracePt t="100288" x="1697038" y="4579938"/>
          <p14:tracePt t="100300" x="1681163" y="4589463"/>
          <p14:tracePt t="100300" x="1663700" y="4589463"/>
          <p14:tracePt t="100328" x="1638300" y="4597400"/>
          <p14:tracePt t="100328" x="1595438" y="4614863"/>
          <p14:tracePt t="100332" x="1577975" y="4622800"/>
          <p14:tracePt t="100358" x="1552575" y="4632325"/>
          <p14:tracePt t="100359" x="1517650" y="4657725"/>
          <p14:tracePt t="100366" x="1492250" y="4665663"/>
          <p14:tracePt t="100399" x="1476375" y="4673600"/>
          <p14:tracePt t="100399" x="1423988" y="4716463"/>
          <p14:tracePt t="100425" x="1408113" y="4751388"/>
          <p14:tracePt t="100426" x="1398588" y="4784725"/>
          <p14:tracePt t="100450" x="1390650" y="4802188"/>
          <p14:tracePt t="100450" x="1381125" y="4845050"/>
          <p14:tracePt t="100475" x="1381125" y="4862513"/>
          <p14:tracePt t="100475" x="1381125" y="4921250"/>
          <p14:tracePt t="100505" x="1381125" y="4938713"/>
          <p14:tracePt t="100505" x="1381125" y="4989513"/>
          <p14:tracePt t="100516" x="1390650" y="5006975"/>
          <p14:tracePt t="100517" x="1398588" y="5032375"/>
          <p14:tracePt t="100545" x="1398588" y="5049838"/>
          <p14:tracePt t="100545" x="1423988" y="5092700"/>
          <p14:tracePt t="100549" x="1423988" y="5110163"/>
          <p14:tracePt t="100577" x="1441450" y="5118100"/>
          <p14:tracePt t="100577" x="1449388" y="5143500"/>
          <p14:tracePt t="100583" x="1458913" y="5151438"/>
          <p14:tracePt t="100607" x="1466850" y="5151438"/>
          <p14:tracePt t="100615" x="1466850" y="5168900"/>
          <p14:tracePt t="100616" x="1476375" y="5176838"/>
          <p14:tracePt t="100637" x="1484313" y="5176838"/>
          <p14:tracePt t="100650" x="1492250" y="5186363"/>
          <p14:tracePt t="100650" x="1492250" y="5194300"/>
          <p14:tracePt t="100677" x="1501775" y="5203825"/>
          <p14:tracePt t="100682" x="1517650" y="5219700"/>
          <p14:tracePt t="100707" x="1535113" y="5237163"/>
          <p14:tracePt t="100707" x="1612900" y="5272088"/>
          <p14:tracePt t="100716" x="1654175" y="5280025"/>
          <p14:tracePt t="100747" x="1681163" y="5280025"/>
          <p14:tracePt t="100747" x="1800225" y="5305425"/>
          <p14:tracePt t="100777" x="1833563" y="5313363"/>
          <p14:tracePt t="100777" x="1936750" y="5322888"/>
          <p14:tracePt t="100783" x="1979613" y="5330825"/>
          <p14:tracePt t="100807" x="2005013" y="5340350"/>
          <p14:tracePt t="100807" x="2089150" y="5348288"/>
          <p14:tracePt t="100815" x="2141538" y="5348288"/>
          <p14:tracePt t="100837" x="2192338" y="5348288"/>
          <p14:tracePt t="100837" x="2252663" y="5356225"/>
          <p14:tracePt t="100850" x="2278063" y="5356225"/>
          <p14:tracePt t="100878" x="2303463" y="5356225"/>
          <p14:tracePt t="100878" x="2346325" y="5356225"/>
          <p14:tracePt t="100908" x="2362200" y="5356225"/>
          <p14:tracePt t="100908" x="2414588" y="5356225"/>
          <p14:tracePt t="100916" x="2430463" y="5348288"/>
          <p14:tracePt t="100938" x="2447925" y="5340350"/>
          <p14:tracePt t="100949" x="2465388" y="5340350"/>
          <p14:tracePt t="100949" x="2498725" y="5313363"/>
          <p14:tracePt t="100978" x="2508250" y="5305425"/>
          <p14:tracePt t="100978" x="2541588" y="5280025"/>
          <p14:tracePt t="100983" x="2559050" y="5262563"/>
          <p14:tracePt t="101008" x="2584450" y="5229225"/>
          <p14:tracePt t="101008" x="2619375" y="5176838"/>
          <p14:tracePt t="101015" x="2635250" y="5143500"/>
          <p14:tracePt t="101038" x="2652713" y="5100638"/>
          <p14:tracePt t="101038" x="2678113" y="5049838"/>
          <p14:tracePt t="101050" x="2703513" y="5006975"/>
          <p14:tracePt t="101050" x="2713038" y="4981575"/>
          <p14:tracePt t="101078" x="2720975" y="4956175"/>
          <p14:tracePt t="101078" x="2738438" y="4905375"/>
          <p14:tracePt t="101108" x="2738438" y="4895850"/>
          <p14:tracePt t="101116" x="2738438" y="4862513"/>
          <p14:tracePt t="101138" x="2738438" y="4852988"/>
          <p14:tracePt t="101149" x="2738438" y="4845050"/>
          <p14:tracePt t="101178" x="2738438" y="4837113"/>
          <p14:tracePt t="101183" x="2728913" y="4827588"/>
          <p14:tracePt t="101208" x="2728913" y="4819650"/>
          <p14:tracePt t="101208" x="2703513" y="4802188"/>
          <p14:tracePt t="101216" x="2695575" y="4794250"/>
          <p14:tracePt t="101238" x="2670175" y="4768850"/>
          <p14:tracePt t="101238" x="2635250" y="4751388"/>
          <p14:tracePt t="101249" x="2635250" y="4741863"/>
          <p14:tracePt t="101278" x="2609850" y="4733925"/>
          <p14:tracePt t="101278" x="2559050" y="4716463"/>
          <p14:tracePt t="101308" x="2541588" y="4716463"/>
          <p14:tracePt t="101316" x="2490788" y="4700588"/>
          <p14:tracePt t="101316" x="2473325" y="4700588"/>
          <p14:tracePt t="101347" x="2455863" y="4700588"/>
          <p14:tracePt t="101348" x="2397125" y="4700588"/>
          <p14:tracePt t="101383" x="2387600" y="4700588"/>
          <p14:tracePt t="101383" x="2346325" y="4691063"/>
          <p14:tracePt t="101405" x="2328863" y="4683125"/>
          <p14:tracePt t="101405" x="2293938" y="4683125"/>
          <p14:tracePt t="101415" x="2278063" y="4673600"/>
          <p14:tracePt t="101445" x="2260600" y="4673600"/>
          <p14:tracePt t="101445" x="2200275" y="4673600"/>
          <p14:tracePt t="101475" x="2184400" y="4673600"/>
          <p14:tracePt t="101475" x="2132013" y="4673600"/>
          <p14:tracePt t="101505" x="2116138" y="4673600"/>
          <p14:tracePt t="101505" x="2089150" y="4673600"/>
          <p14:tracePt t="101516" x="2073275" y="4673600"/>
          <p14:tracePt t="101516" x="2055813" y="4673600"/>
          <p14:tracePt t="101545" x="2038350" y="4673600"/>
          <p14:tracePt t="101545" x="1995488" y="4683125"/>
          <p14:tracePt t="101548" x="1979613" y="4683125"/>
          <p14:tracePt t="101577" x="1944688" y="4691063"/>
          <p14:tracePt t="101577" x="1911350" y="4691063"/>
          <p14:tracePt t="101583" x="1884363" y="4691063"/>
          <p14:tracePt t="101607" x="1876425" y="4691063"/>
          <p14:tracePt t="101615" x="1858963" y="4700588"/>
          <p14:tracePt t="101616" x="1851025" y="4708525"/>
          <p14:tracePt t="101637" x="1843088" y="4708525"/>
          <p14:tracePt t="101637" x="1825625" y="4716463"/>
          <p14:tracePt t="101649" x="1816100" y="4725988"/>
          <p14:tracePt t="101677" x="1800225" y="4741863"/>
          <p14:tracePt t="101682" x="1757363" y="4776788"/>
          <p14:tracePt t="101707" x="1757363" y="4794250"/>
          <p14:tracePt t="101716" x="1722438" y="4819650"/>
          <p14:tracePt t="101716" x="1714500" y="4827588"/>
          <p14:tracePt t="101747" x="1714500" y="4845050"/>
          <p14:tracePt t="101747" x="1689100" y="4862513"/>
          <p14:tracePt t="101778" x="1681163" y="4878388"/>
          <p14:tracePt t="101778" x="1681163" y="4895850"/>
          <p14:tracePt t="101783" x="1671638" y="4905375"/>
          <p14:tracePt t="101808" x="1671638" y="4913313"/>
          <p14:tracePt t="101808" x="1671638" y="4938713"/>
          <p14:tracePt t="101838" x="1671638" y="4956175"/>
          <p14:tracePt t="101838" x="1671638" y="4973638"/>
          <p14:tracePt t="101879" x="1671638" y="4981575"/>
          <p14:tracePt t="101882" x="1681163" y="4999038"/>
          <p14:tracePt t="101909" x="1689100" y="5006975"/>
          <p14:tracePt t="101916" x="1706563" y="5024438"/>
          <p14:tracePt t="101916" x="1714500" y="5032375"/>
          <p14:tracePt t="101939" x="1722438" y="5041900"/>
          <p14:tracePt t="101940" x="1757363" y="5067300"/>
          <p14:tracePt t="101948" x="1765300" y="5067300"/>
          <p14:tracePt t="101979" x="1790700" y="5083175"/>
          <p14:tracePt t="101979" x="1833563" y="5100638"/>
          <p14:tracePt t="102009" x="1843088" y="5100638"/>
          <p14:tracePt t="102015" x="1884363" y="5110163"/>
          <p14:tracePt t="102039" x="1936750" y="5118100"/>
          <p14:tracePt t="102039" x="2030413" y="5151438"/>
          <p14:tracePt t="102049" x="2081213" y="5160963"/>
          <p14:tracePt t="102079" x="2106613" y="5160963"/>
          <p14:tracePt t="102079" x="2157413" y="5168900"/>
          <p14:tracePt t="102109" x="2174875" y="5168900"/>
          <p14:tracePt t="102109" x="2217738" y="5168900"/>
          <p14:tracePt t="102116" x="2235200" y="5168900"/>
          <p14:tracePt t="102139" x="2260600" y="5168900"/>
          <p14:tracePt t="102139" x="2303463" y="5168900"/>
          <p14:tracePt t="102148" x="2311400" y="5168900"/>
          <p14:tracePt t="102179" x="2336800" y="5168900"/>
          <p14:tracePt t="102179" x="2371725" y="5168900"/>
          <p14:tracePt t="102209" x="2387600" y="5160963"/>
          <p14:tracePt t="102209" x="2430463" y="5143500"/>
          <p14:tracePt t="102216" x="2455863" y="5135563"/>
          <p14:tracePt t="102239" x="2482850" y="5126038"/>
          <p14:tracePt t="102239" x="2516188" y="5110163"/>
          <p14:tracePt t="102249" x="2533650" y="5100638"/>
          <p14:tracePt t="102279" x="2541588" y="5100638"/>
          <p14:tracePt t="102279" x="2566988" y="5092700"/>
          <p14:tracePt t="102309" x="2576513" y="5083175"/>
          <p14:tracePt t="102309" x="2592388" y="5067300"/>
          <p14:tracePt t="102316" x="2601913" y="5032375"/>
          <p14:tracePt t="102339" x="2601913" y="5014913"/>
          <p14:tracePt t="102340" x="2609850" y="4964113"/>
          <p14:tracePt t="102348" x="2609850" y="4930775"/>
          <p14:tracePt t="102382" x="2609850" y="4905375"/>
          <p14:tracePt t="102383" x="0" y="0"/>
        </p14:tracePtLst>
        <p14:tracePtLst>
          <p14:tracePt t="109747" x="2020888" y="5510213"/>
          <p14:tracePt t="109755" x="2020888" y="5502275"/>
          <p14:tracePt t="109777" x="2012950" y="5492750"/>
          <p14:tracePt t="109778" x="2005013" y="5484813"/>
          <p14:tracePt t="109779" x="2005013" y="5476875"/>
          <p14:tracePt t="109807" x="1995488" y="5467350"/>
          <p14:tracePt t="109808" x="1970088" y="5441950"/>
          <p14:tracePt t="109813" x="1952625" y="5424488"/>
          <p14:tracePt t="109839" x="1919288" y="5408613"/>
          <p14:tracePt t="109839" x="1868488" y="5365750"/>
          <p14:tracePt t="109846" x="1851025" y="5348288"/>
          <p14:tracePt t="109870" x="1825625" y="5340350"/>
          <p14:tracePt t="109870" x="1765300" y="5305425"/>
          <p14:tracePt t="109880" x="1739900" y="5287963"/>
          <p14:tracePt t="109910" x="1689100" y="5262563"/>
          <p14:tracePt t="109911" x="1603375" y="5245100"/>
          <p14:tracePt t="109940" x="1570038" y="5229225"/>
          <p14:tracePt t="109946" x="1492250" y="5211763"/>
          <p14:tracePt t="109970" x="1466850" y="5203825"/>
          <p14:tracePt t="109970" x="1390650" y="5176838"/>
          <p14:tracePt t="109980" x="1355725" y="5176838"/>
          <p14:tracePt t="109981" x="1330325" y="5176838"/>
          <p14:tracePt t="110010" x="1304925" y="5168900"/>
          <p14:tracePt t="110010" x="1262063" y="5160963"/>
          <p14:tracePt t="110013" x="1244600" y="5160963"/>
          <p14:tracePt t="110040" x="1228725" y="5160963"/>
          <p14:tracePt t="110040" x="1185863" y="5151438"/>
          <p14:tracePt t="110047" x="1168400" y="5151438"/>
          <p14:tracePt t="110070" x="1160463" y="5151438"/>
          <p14:tracePt t="110070" x="1117600" y="5151438"/>
          <p14:tracePt t="110079" x="1100138" y="5151438"/>
          <p14:tracePt t="110110" x="1092200" y="5151438"/>
          <p14:tracePt t="110110" x="1023938" y="5151438"/>
          <p14:tracePt t="110140" x="1006475" y="5151438"/>
          <p14:tracePt t="110140" x="955675" y="5151438"/>
          <p14:tracePt t="110170" x="930275" y="5151438"/>
          <p14:tracePt t="110170" x="887413" y="5151438"/>
          <p14:tracePt t="110180" x="869950" y="5151438"/>
          <p14:tracePt t="110180" x="852488" y="5151438"/>
          <p14:tracePt t="110210" x="836613" y="5151438"/>
          <p14:tracePt t="110213" x="801688" y="5151438"/>
          <p14:tracePt t="110213" x="793750" y="5151438"/>
          <p14:tracePt t="110240" x="750888" y="5160963"/>
          <p14:tracePt t="110247" x="741363" y="5160963"/>
          <p14:tracePt t="110270" x="741363" y="5168900"/>
          <p14:tracePt t="110279" x="725488" y="5176838"/>
          <p14:tracePt t="110280" x="708025" y="5176838"/>
          <p14:tracePt t="110310" x="708025" y="5194300"/>
          <p14:tracePt t="110313" x="665163" y="5211763"/>
          <p14:tracePt t="110340" x="657225" y="5219700"/>
          <p14:tracePt t="110340" x="631825" y="5237163"/>
          <p14:tracePt t="110347" x="622300" y="5254625"/>
          <p14:tracePt t="110370" x="614363" y="5262563"/>
          <p14:tracePt t="110370" x="604838" y="5272088"/>
          <p14:tracePt t="110380" x="596900" y="5280025"/>
          <p14:tracePt t="110381" x="588963" y="5287963"/>
          <p14:tracePt t="110406" x="579438" y="5297488"/>
          <p14:tracePt t="110406" x="579438" y="5305425"/>
          <p14:tracePt t="110413" x="579438" y="5313363"/>
          <p14:tracePt t="110435" x="571500" y="5313363"/>
          <p14:tracePt t="110436" x="554038" y="5330825"/>
          <p14:tracePt t="110447" x="554038" y="5340350"/>
          <p14:tracePt t="110476" x="546100" y="5340350"/>
          <p14:tracePt t="110476" x="546100" y="5348288"/>
          <p14:tracePt t="110506" x="546100" y="5356225"/>
          <p14:tracePt t="110513" x="538163" y="5365750"/>
          <p14:tracePt t="110514" x="528638" y="5373688"/>
          <p14:tracePt t="110536" x="528638" y="5381625"/>
          <p14:tracePt t="110536" x="528638" y="5399088"/>
          <p14:tracePt t="110578" x="528638" y="5408613"/>
          <p14:tracePt t="110578" x="520700" y="5434013"/>
          <p14:tracePt t="110580" x="520700" y="5441950"/>
          <p14:tracePt t="110608" x="520700" y="5449888"/>
          <p14:tracePt t="110608" x="520700" y="5467350"/>
          <p14:tracePt t="110638" x="520700" y="5476875"/>
          <p14:tracePt t="110638" x="520700" y="5492750"/>
          <p14:tracePt t="110647" x="528638" y="5502275"/>
          <p14:tracePt t="110677" x="528638" y="5510213"/>
          <p14:tracePt t="110678" x="554038" y="5545138"/>
          <p14:tracePt t="110683" x="571500" y="5553075"/>
          <p14:tracePt t="110707" x="571500" y="5561013"/>
          <p14:tracePt t="110708" x="579438" y="5578475"/>
          <p14:tracePt t="110723" x="588963" y="5586413"/>
          <p14:tracePt t="110746" x="596900" y="5586413"/>
          <p14:tracePt t="110747" x="596900" y="5595938"/>
          <p14:tracePt t="110811" x="604838" y="5595938"/>
          <p14:tracePt t="110819" x="614363" y="5595938"/>
          <p14:tracePt t="110847" x="622300" y="5603875"/>
          <p14:tracePt t="110879" x="657225" y="5613400"/>
          <p14:tracePt t="110879" x="750888" y="5621338"/>
          <p14:tracePt t="110909" x="793750" y="5621338"/>
          <p14:tracePt t="110913" x="869950" y="5621338"/>
          <p14:tracePt t="110938" x="912813" y="5621338"/>
          <p14:tracePt t="110939" x="1023938" y="5621338"/>
          <p14:tracePt t="110969" x="1057275" y="5621338"/>
          <p14:tracePt t="110980" x="1135063" y="5629275"/>
          <p14:tracePt t="110980" x="1185863" y="5629275"/>
          <p14:tracePt t="111009" x="1203325" y="5629275"/>
          <p14:tracePt t="111009" x="1244600" y="5629275"/>
          <p14:tracePt t="111012" x="1262063" y="5629275"/>
          <p14:tracePt t="111038" x="1271588" y="5629275"/>
          <p14:tracePt t="111039" x="1296988" y="5629275"/>
          <p14:tracePt t="111069" x="1312863" y="5638800"/>
          <p14:tracePt t="111069" x="1330325" y="5638800"/>
          <p14:tracePt t="111079" x="1347788" y="5638800"/>
          <p14:tracePt t="111108" x="1365250" y="5638800"/>
          <p14:tracePt t="111109" x="1416050" y="5638800"/>
          <p14:tracePt t="111139" x="1433513" y="5638800"/>
          <p14:tracePt t="111139" x="1484313" y="5638800"/>
          <p14:tracePt t="111169" x="1501775" y="5638800"/>
          <p14:tracePt t="111169" x="1509713" y="5638800"/>
          <p14:tracePt t="111180" x="1527175" y="5638800"/>
          <p14:tracePt t="111180" x="1544638" y="5638800"/>
          <p14:tracePt t="111208" x="1552575" y="5638800"/>
          <p14:tracePt t="111209" x="1595438" y="5621338"/>
          <p14:tracePt t="111213" x="1612900" y="5621338"/>
          <p14:tracePt t="111238" x="1638300" y="5613400"/>
          <p14:tracePt t="111239" x="1671638" y="5603875"/>
          <p14:tracePt t="111269" x="1689100" y="5595938"/>
          <p14:tracePt t="111269" x="1697038" y="5586413"/>
          <p14:tracePt t="111309" x="1697038" y="5578475"/>
          <p14:tracePt t="111313" x="1714500" y="5561013"/>
          <p14:tracePt t="111344" x="1714500" y="5553075"/>
          <p14:tracePt t="111344" x="1714500" y="5518150"/>
          <p14:tracePt t="111376" x="1714500" y="5510213"/>
          <p14:tracePt t="111376" x="1714500" y="5476875"/>
          <p14:tracePt t="111380" x="1714500" y="5459413"/>
          <p14:tracePt t="111406" x="1714500" y="5441950"/>
          <p14:tracePt t="111406" x="1714500" y="5408613"/>
          <p14:tracePt t="111412" x="1714500" y="5391150"/>
          <p14:tracePt t="111436" x="1714500" y="5365750"/>
          <p14:tracePt t="111436" x="1706563" y="5330825"/>
          <p14:tracePt t="111447" x="1706563" y="5322888"/>
          <p14:tracePt t="111476" x="1697038" y="5297488"/>
          <p14:tracePt t="111476" x="1612900" y="5211763"/>
          <p14:tracePt t="111477" x="0" y="0"/>
        </p14:tracePtLst>
        <p14:tracePtLst>
          <p14:tracePt t="111948" x="2020888" y="5603875"/>
          <p14:tracePt t="111955" x="2012950" y="5603875"/>
          <p14:tracePt t="111979" x="2005013" y="5603875"/>
          <p14:tracePt t="111979" x="1995488" y="5595938"/>
          <p14:tracePt t="112003" x="1995488" y="5586413"/>
          <p14:tracePt t="112003" x="1952625" y="5570538"/>
          <p14:tracePt t="112012" x="1944688" y="5570538"/>
          <p14:tracePt t="112043" x="1919288" y="5561013"/>
          <p14:tracePt t="112044" x="1858963" y="5545138"/>
          <p14:tracePt t="112073" x="1851025" y="5545138"/>
          <p14:tracePt t="112073" x="1808163" y="5545138"/>
          <p14:tracePt t="112079" x="1790700" y="5535613"/>
          <p14:tracePt t="112102" x="1782763" y="5535613"/>
          <p14:tracePt t="112103" x="1722438" y="5535613"/>
          <p14:tracePt t="112113" x="1697038" y="5535613"/>
          <p14:tracePt t="112143" x="1654175" y="5535613"/>
          <p14:tracePt t="112143" x="1577975" y="5535613"/>
          <p14:tracePt t="112173" x="1552575" y="5535613"/>
          <p14:tracePt t="112173" x="1466850" y="5527675"/>
          <p14:tracePt t="112180" x="1441450" y="5527675"/>
          <p14:tracePt t="112203" x="1408113" y="5518150"/>
          <p14:tracePt t="112203" x="1355725" y="5518150"/>
          <p14:tracePt t="112213" x="1322388" y="5518150"/>
          <p14:tracePt t="112243" x="1296988" y="5518150"/>
          <p14:tracePt t="112246" x="1228725" y="5518150"/>
          <p14:tracePt t="112273" x="1203325" y="5518150"/>
          <p14:tracePt t="112279" x="1168400" y="5518150"/>
          <p14:tracePt t="112279" x="1143000" y="5518150"/>
          <p14:tracePt t="112302" x="1135063" y="5518150"/>
          <p14:tracePt t="112303" x="1082675" y="5518150"/>
          <p14:tracePt t="112313" x="1074738" y="5527675"/>
          <p14:tracePt t="112343" x="1049338" y="5527675"/>
          <p14:tracePt t="112343" x="963613" y="5545138"/>
          <p14:tracePt t="112373" x="938213" y="5545138"/>
          <p14:tracePt t="112379" x="869950" y="5553075"/>
          <p14:tracePt t="112406" x="852488" y="5553075"/>
          <p14:tracePt t="112406" x="768350" y="5561013"/>
          <p14:tracePt t="112412" x="750888" y="5561013"/>
          <p14:tracePt t="112436" x="725488" y="5561013"/>
          <p14:tracePt t="112436" x="673100" y="5578475"/>
          <p14:tracePt t="112446" x="665163" y="5578475"/>
          <p14:tracePt t="112476" x="622300" y="5586413"/>
          <p14:tracePt t="112476" x="538163" y="5603875"/>
          <p14:tracePt t="112483" x="511175" y="5613400"/>
          <p14:tracePt t="112505" x="495300" y="5613400"/>
          <p14:tracePt t="112513" x="477838" y="5621338"/>
          <p14:tracePt t="112513" x="469900" y="5621338"/>
          <p14:tracePt t="112536" x="460375" y="5621338"/>
          <p14:tracePt t="112536" x="452438" y="5629275"/>
          <p14:tracePt t="112545" x="434975" y="5638800"/>
          <p14:tracePt t="112578" x="427038" y="5638800"/>
          <p14:tracePt t="112578" x="401638" y="5654675"/>
          <p14:tracePt t="112579" x="401638" y="5664200"/>
          <p14:tracePt t="112608" x="392113" y="5664200"/>
          <p14:tracePt t="112608" x="384175" y="5681663"/>
          <p14:tracePt t="112612" x="374650" y="5689600"/>
          <p14:tracePt t="112638" x="374650" y="5707063"/>
          <p14:tracePt t="112638" x="366713" y="5707063"/>
          <p14:tracePt t="112646" x="366713" y="5715000"/>
          <p14:tracePt t="112667" x="366713" y="5722938"/>
          <p14:tracePt t="112668" x="366713" y="5757863"/>
          <p14:tracePt t="112679" x="366713" y="5765800"/>
          <p14:tracePt t="112708" x="366713" y="5775325"/>
          <p14:tracePt t="112708" x="392113" y="5808663"/>
          <p14:tracePt t="112729" x="401638" y="5816600"/>
          <p14:tracePt t="112730" x="417513" y="5843588"/>
          <p14:tracePt t="112745" x="427038" y="5859463"/>
          <p14:tracePt t="112746" x="442913" y="5868988"/>
          <p14:tracePt t="112762" x="452438" y="5894388"/>
          <p14:tracePt t="112763" x="495300" y="5927725"/>
          <p14:tracePt t="112780" x="520700" y="5945188"/>
          <p14:tracePt t="112780" x="554038" y="5970588"/>
          <p14:tracePt t="112808" x="579438" y="5988050"/>
          <p14:tracePt t="112808" x="657225" y="6030913"/>
          <p14:tracePt t="112812" x="665163" y="6038850"/>
          <p14:tracePt t="112838" x="690563" y="6048375"/>
          <p14:tracePt t="112838" x="750888" y="6081713"/>
          <p14:tracePt t="112846" x="793750" y="6099175"/>
          <p14:tracePt t="112862" x="809625" y="6107113"/>
          <p14:tracePt t="112863" x="844550" y="6116638"/>
          <p14:tracePt t="112879" x="895350" y="6124575"/>
          <p14:tracePt t="112880" x="912813" y="6132513"/>
          <p14:tracePt t="112895" x="955675" y="6142038"/>
          <p14:tracePt t="112896" x="973138" y="6142038"/>
          <p14:tracePt t="112913" x="998538" y="6142038"/>
          <p14:tracePt t="112913" x="1023938" y="6142038"/>
          <p14:tracePt t="112929" x="1057275" y="6142038"/>
          <p14:tracePt t="112929" x="1100138" y="6142038"/>
          <p14:tracePt t="112945" x="1150938" y="6149975"/>
          <p14:tracePt t="112946" x="1211263" y="6149975"/>
          <p14:tracePt t="112962" x="1271588" y="6157913"/>
          <p14:tracePt t="112979" x="1365250" y="6157913"/>
          <p14:tracePt t="112980" x="1458913" y="6157913"/>
          <p14:tracePt t="112995" x="1501775" y="6157913"/>
          <p14:tracePt t="112996" x="1552575" y="6157913"/>
          <p14:tracePt t="113012" x="1612900" y="6157913"/>
          <p14:tracePt t="113029" x="1663700" y="6157913"/>
          <p14:tracePt t="113029" x="1757363" y="6157913"/>
          <p14:tracePt t="113046" x="1808163" y="6157913"/>
          <p14:tracePt t="113062" x="1825625" y="6157913"/>
          <p14:tracePt t="113062" x="1858963" y="6149975"/>
          <p14:tracePt t="113079" x="1884363" y="6142038"/>
          <p14:tracePt t="113080" x="1901825" y="6142038"/>
          <p14:tracePt t="113095" x="1927225" y="6124575"/>
          <p14:tracePt t="113096" x="1944688" y="6116638"/>
          <p14:tracePt t="113113" x="1970088" y="6107113"/>
          <p14:tracePt t="113113" x="1979613" y="6099175"/>
          <p14:tracePt t="113129" x="1987550" y="6099175"/>
          <p14:tracePt t="113129" x="1995488" y="6089650"/>
          <p14:tracePt t="113145" x="2005013" y="6089650"/>
          <p14:tracePt t="113146" x="2012950" y="6089650"/>
          <p14:tracePt t="113162" x="2020888" y="6081713"/>
          <p14:tracePt t="113163" x="2055813" y="6073775"/>
          <p14:tracePt t="113180" x="2063750" y="6073775"/>
          <p14:tracePt t="113180" x="2081213" y="6064250"/>
          <p14:tracePt t="113195" x="2098675" y="6056313"/>
          <p14:tracePt t="113196" x="2116138" y="6048375"/>
          <p14:tracePt t="113213" x="2141538" y="6038850"/>
          <p14:tracePt t="113229" x="2149475" y="6038850"/>
          <p14:tracePt t="113230" x="2157413" y="6030913"/>
          <p14:tracePt t="113246" x="2166938" y="6021388"/>
          <p14:tracePt t="113246" x="2184400" y="6013450"/>
          <p14:tracePt t="113262" x="2192338" y="6005513"/>
          <p14:tracePt t="113279" x="2192338" y="5995988"/>
          <p14:tracePt t="113295" x="2200275" y="5988050"/>
          <p14:tracePt t="113313" x="2200275" y="5980113"/>
          <p14:tracePt t="113313" x="2209800" y="5970588"/>
          <p14:tracePt t="113329" x="2209800" y="5962650"/>
          <p14:tracePt t="113329" x="2209800" y="5953125"/>
          <p14:tracePt t="113345" x="2209800" y="5945188"/>
          <p14:tracePt t="113346" x="2209800" y="5937250"/>
          <p14:tracePt t="113362" x="2217738" y="5927725"/>
          <p14:tracePt t="113363" x="2225675" y="5911850"/>
          <p14:tracePt t="113379" x="2225675" y="5902325"/>
          <p14:tracePt t="113380" x="2225675" y="5894388"/>
          <p14:tracePt t="113395" x="2225675" y="5884863"/>
          <p14:tracePt t="113396" x="2225675" y="5868988"/>
          <p14:tracePt t="113412" x="2225675" y="5851525"/>
          <p14:tracePt t="113413" x="2235200" y="5834063"/>
          <p14:tracePt t="113429" x="2235200" y="5826125"/>
          <p14:tracePt t="113429" x="2235200" y="5808663"/>
          <p14:tracePt t="113446" x="2235200" y="5791200"/>
          <p14:tracePt t="113446" x="2235200" y="5775325"/>
          <p14:tracePt t="113462" x="2243138" y="5757863"/>
          <p14:tracePt t="113478" x="2243138" y="5740400"/>
          <p14:tracePt t="113495" x="2243138" y="5722938"/>
          <p14:tracePt t="113495" x="2243138" y="5707063"/>
          <p14:tracePt t="113513" x="2243138" y="5689600"/>
          <p14:tracePt t="113529" x="2243138" y="5681663"/>
          <p14:tracePt t="113545" x="2252663" y="5664200"/>
          <p14:tracePt t="113562" x="2252663" y="5654675"/>
          <p14:tracePt t="113579" x="2252663" y="5646738"/>
          <p14:tracePt t="113580" x="2260600" y="5629275"/>
          <p14:tracePt t="113595" x="2260600" y="5621338"/>
          <p14:tracePt t="113612" x="2260600" y="5613400"/>
          <p14:tracePt t="113612" x="2260600" y="5603875"/>
          <p14:tracePt t="113629" x="2260600" y="5578475"/>
          <p14:tracePt t="113629" x="2260600" y="5553075"/>
          <p14:tracePt t="113646" x="2235200" y="5502275"/>
          <p14:tracePt t="113646" x="2217738" y="5492750"/>
          <p14:tracePt t="113662" x="2200275" y="5484813"/>
          <p14:tracePt t="113663" x="0" y="0"/>
        </p14:tracePtLst>
      </p14:laserTraceLst>
    </p:ext>
    <p:ext uri="{E180D4A7-C9FB-4DFB-919C-405C955672EB}">
      <p14:showEvtLst xmlns:p14="http://schemas.microsoft.com/office/powerpoint/2010/main">
        <p14:playEvt time="2780" objId="2"/>
        <p14:triggerEvt type="onClick" time="2780" objId="2"/>
        <p14:stopEvt time="114705" objId="2"/>
      </p14:showEvtLst>
    </p:ext>
  </p:extLs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109</Words>
  <Application>Microsoft Office PowerPoint</Application>
  <PresentationFormat>Diavetítés a képernyőre (4:3 oldalarány)</PresentationFormat>
  <Paragraphs>19</Paragraphs>
  <Slides>1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Gyökérné Dr. Wittmann Mária</cp:lastModifiedBy>
  <cp:revision>13</cp:revision>
  <dcterms:created xsi:type="dcterms:W3CDTF">2020-09-04T11:52:04Z</dcterms:created>
  <dcterms:modified xsi:type="dcterms:W3CDTF">2020-09-06T18:53:02Z</dcterms:modified>
</cp:coreProperties>
</file>