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3" r:id="rId4"/>
    <p:sldId id="262" r:id="rId5"/>
    <p:sldId id="260" r:id="rId6"/>
    <p:sldId id="259" r:id="rId7"/>
    <p:sldId id="261" r:id="rId8"/>
    <p:sldId id="258" r:id="rId9"/>
    <p:sldId id="264" r:id="rId10"/>
    <p:sldId id="257" r:id="rId1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08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n_2\Desktop\bevfiz_1a_elm5_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n_2\Desktop\bevfiz_1a_elm5_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n_2\Desktop\bevfiz_1a_elm5_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37417350145118"/>
          <c:y val="0.14862277631962673"/>
          <c:w val="0.75914334754547441"/>
          <c:h val="0.73444808982210552"/>
        </c:manualLayout>
      </c:layout>
      <c:scatterChart>
        <c:scatterStyle val="smoothMarker"/>
        <c:varyColors val="0"/>
        <c:ser>
          <c:idx val="1"/>
          <c:order val="1"/>
          <c:marker>
            <c:symbol val="none"/>
          </c:marker>
          <c:xVal>
            <c:numRef>
              <c:f>'Munka1 (2)'!$B$2:$B$29</c:f>
              <c:numCache>
                <c:formatCode>General</c:formatCode>
                <c:ptCount val="28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  <c:pt idx="7">
                  <c:v>0.63</c:v>
                </c:pt>
                <c:pt idx="8">
                  <c:v>0.72000000000000008</c:v>
                </c:pt>
                <c:pt idx="9">
                  <c:v>0.81</c:v>
                </c:pt>
                <c:pt idx="10">
                  <c:v>0.9</c:v>
                </c:pt>
                <c:pt idx="11">
                  <c:v>0.9900000000000001</c:v>
                </c:pt>
                <c:pt idx="12">
                  <c:v>1.08</c:v>
                </c:pt>
                <c:pt idx="13">
                  <c:v>1.1700000000000002</c:v>
                </c:pt>
                <c:pt idx="14">
                  <c:v>1.26</c:v>
                </c:pt>
                <c:pt idx="15">
                  <c:v>1.35</c:v>
                </c:pt>
                <c:pt idx="16">
                  <c:v>1.4400000000000002</c:v>
                </c:pt>
                <c:pt idx="17">
                  <c:v>1.53</c:v>
                </c:pt>
                <c:pt idx="18">
                  <c:v>1.62</c:v>
                </c:pt>
                <c:pt idx="19">
                  <c:v>1.71</c:v>
                </c:pt>
                <c:pt idx="20">
                  <c:v>1.8</c:v>
                </c:pt>
                <c:pt idx="21">
                  <c:v>1.8900000000000001</c:v>
                </c:pt>
                <c:pt idx="22">
                  <c:v>1.9800000000000002</c:v>
                </c:pt>
              </c:numCache>
            </c:numRef>
          </c:xVal>
          <c:yVal>
            <c:numRef>
              <c:f>'Munka1 (2)'!$C$2:$C$29</c:f>
              <c:numCache>
                <c:formatCode>General</c:formatCode>
                <c:ptCount val="28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  <c:pt idx="7">
                  <c:v>12.030000000000001</c:v>
                </c:pt>
                <c:pt idx="8">
                  <c:v>11.92</c:v>
                </c:pt>
                <c:pt idx="9">
                  <c:v>11.71</c:v>
                </c:pt>
                <c:pt idx="10">
                  <c:v>11.399999999999999</c:v>
                </c:pt>
                <c:pt idx="11">
                  <c:v>10.989999999999998</c:v>
                </c:pt>
                <c:pt idx="12">
                  <c:v>10.48</c:v>
                </c:pt>
                <c:pt idx="13">
                  <c:v>9.8699999999999992</c:v>
                </c:pt>
                <c:pt idx="14">
                  <c:v>9.1600000000000019</c:v>
                </c:pt>
                <c:pt idx="15">
                  <c:v>8.3500000000000014</c:v>
                </c:pt>
                <c:pt idx="16">
                  <c:v>7.4399999999999995</c:v>
                </c:pt>
                <c:pt idx="17">
                  <c:v>6.4300000000000033</c:v>
                </c:pt>
                <c:pt idx="18">
                  <c:v>5.32</c:v>
                </c:pt>
                <c:pt idx="19">
                  <c:v>4.1099999999999994</c:v>
                </c:pt>
                <c:pt idx="20">
                  <c:v>2.8000000000000007</c:v>
                </c:pt>
                <c:pt idx="21">
                  <c:v>1.3900000000000006</c:v>
                </c:pt>
                <c:pt idx="22">
                  <c:v>-0.12000000000000099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6AE-4E37-87DC-356993AE6718}"/>
            </c:ext>
          </c:extLst>
        </c:ser>
        <c:ser>
          <c:idx val="0"/>
          <c:order val="0"/>
          <c:marker>
            <c:symbol val="none"/>
          </c:marker>
          <c:xVal>
            <c:numRef>
              <c:f>'Munka1 (2)'!$B$2:$B$24</c:f>
              <c:numCache>
                <c:formatCode>General</c:formatCode>
                <c:ptCount val="23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  <c:pt idx="7">
                  <c:v>0.63</c:v>
                </c:pt>
                <c:pt idx="8">
                  <c:v>0.72000000000000008</c:v>
                </c:pt>
                <c:pt idx="9">
                  <c:v>0.81</c:v>
                </c:pt>
                <c:pt idx="10">
                  <c:v>0.9</c:v>
                </c:pt>
                <c:pt idx="11">
                  <c:v>0.9900000000000001</c:v>
                </c:pt>
                <c:pt idx="12">
                  <c:v>1.08</c:v>
                </c:pt>
                <c:pt idx="13">
                  <c:v>1.1700000000000002</c:v>
                </c:pt>
                <c:pt idx="14">
                  <c:v>1.26</c:v>
                </c:pt>
                <c:pt idx="15">
                  <c:v>1.35</c:v>
                </c:pt>
                <c:pt idx="16">
                  <c:v>1.4400000000000002</c:v>
                </c:pt>
                <c:pt idx="17">
                  <c:v>1.53</c:v>
                </c:pt>
                <c:pt idx="18">
                  <c:v>1.62</c:v>
                </c:pt>
                <c:pt idx="19">
                  <c:v>1.71</c:v>
                </c:pt>
                <c:pt idx="20">
                  <c:v>1.8</c:v>
                </c:pt>
                <c:pt idx="21">
                  <c:v>1.8900000000000001</c:v>
                </c:pt>
                <c:pt idx="22">
                  <c:v>1.9800000000000002</c:v>
                </c:pt>
              </c:numCache>
            </c:numRef>
          </c:xVal>
          <c:yVal>
            <c:numRef>
              <c:f>'Munka1 (2)'!$C$2:$C$24</c:f>
              <c:numCache>
                <c:formatCode>General</c:formatCode>
                <c:ptCount val="23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  <c:pt idx="7">
                  <c:v>12.030000000000001</c:v>
                </c:pt>
                <c:pt idx="8">
                  <c:v>11.92</c:v>
                </c:pt>
                <c:pt idx="9">
                  <c:v>11.71</c:v>
                </c:pt>
                <c:pt idx="10">
                  <c:v>11.399999999999999</c:v>
                </c:pt>
                <c:pt idx="11">
                  <c:v>10.989999999999998</c:v>
                </c:pt>
                <c:pt idx="12">
                  <c:v>10.48</c:v>
                </c:pt>
                <c:pt idx="13">
                  <c:v>9.8699999999999992</c:v>
                </c:pt>
                <c:pt idx="14">
                  <c:v>9.1600000000000019</c:v>
                </c:pt>
                <c:pt idx="15">
                  <c:v>8.3500000000000014</c:v>
                </c:pt>
                <c:pt idx="16">
                  <c:v>7.4399999999999995</c:v>
                </c:pt>
                <c:pt idx="17">
                  <c:v>6.4300000000000033</c:v>
                </c:pt>
                <c:pt idx="18">
                  <c:v>5.32</c:v>
                </c:pt>
                <c:pt idx="19">
                  <c:v>4.1099999999999994</c:v>
                </c:pt>
                <c:pt idx="20">
                  <c:v>2.8000000000000007</c:v>
                </c:pt>
                <c:pt idx="21">
                  <c:v>1.3900000000000006</c:v>
                </c:pt>
                <c:pt idx="22">
                  <c:v>-0.12000000000000099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6AE-4E37-87DC-356993AE6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595776"/>
        <c:axId val="85596352"/>
      </c:scatterChart>
      <c:valAx>
        <c:axId val="85595776"/>
        <c:scaling>
          <c:orientation val="minMax"/>
          <c:max val="2"/>
        </c:scaling>
        <c:delete val="0"/>
        <c:axPos val="b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hu-HU" sz="1800" b="0"/>
                  <a:t>x</a:t>
                </a:r>
              </a:p>
            </c:rich>
          </c:tx>
          <c:layout>
            <c:manualLayout>
              <c:xMode val="edge"/>
              <c:yMode val="edge"/>
              <c:x val="0.90700986338941925"/>
              <c:y val="0.82312481773111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596352"/>
        <c:crosses val="autoZero"/>
        <c:crossBetween val="midCat"/>
      </c:valAx>
      <c:valAx>
        <c:axId val="85596352"/>
        <c:scaling>
          <c:orientation val="minMax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hu-HU" sz="1800" b="0"/>
                  <a:t>z</a:t>
                </a:r>
              </a:p>
            </c:rich>
          </c:tx>
          <c:layout>
            <c:manualLayout>
              <c:xMode val="edge"/>
              <c:yMode val="edge"/>
              <c:x val="5.9733323299389261E-2"/>
              <c:y val="7.4321959755030741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59577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37417350145118"/>
          <c:y val="0.14862277631962673"/>
          <c:w val="0.75914334754547441"/>
          <c:h val="0.73444808982210552"/>
        </c:manualLayout>
      </c:layout>
      <c:scatterChart>
        <c:scatterStyle val="smoothMarker"/>
        <c:varyColors val="0"/>
        <c:ser>
          <c:idx val="1"/>
          <c:order val="1"/>
          <c:marker>
            <c:symbol val="none"/>
          </c:marker>
          <c:xVal>
            <c:numRef>
              <c:f>'Munka1 (2)'!$B$2:$B$29</c:f>
              <c:numCache>
                <c:formatCode>General</c:formatCode>
                <c:ptCount val="28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  <c:pt idx="7">
                  <c:v>0.63</c:v>
                </c:pt>
                <c:pt idx="8">
                  <c:v>0.72000000000000008</c:v>
                </c:pt>
                <c:pt idx="9">
                  <c:v>0.81</c:v>
                </c:pt>
                <c:pt idx="10">
                  <c:v>0.9</c:v>
                </c:pt>
                <c:pt idx="11">
                  <c:v>0.9900000000000001</c:v>
                </c:pt>
                <c:pt idx="12">
                  <c:v>1.08</c:v>
                </c:pt>
                <c:pt idx="13">
                  <c:v>1.1700000000000002</c:v>
                </c:pt>
                <c:pt idx="14">
                  <c:v>1.26</c:v>
                </c:pt>
                <c:pt idx="15">
                  <c:v>1.35</c:v>
                </c:pt>
                <c:pt idx="16">
                  <c:v>1.4400000000000002</c:v>
                </c:pt>
                <c:pt idx="17">
                  <c:v>1.53</c:v>
                </c:pt>
                <c:pt idx="18">
                  <c:v>1.62</c:v>
                </c:pt>
                <c:pt idx="19">
                  <c:v>1.71</c:v>
                </c:pt>
                <c:pt idx="20">
                  <c:v>1.8</c:v>
                </c:pt>
                <c:pt idx="21">
                  <c:v>1.8900000000000001</c:v>
                </c:pt>
                <c:pt idx="22">
                  <c:v>1.9800000000000002</c:v>
                </c:pt>
              </c:numCache>
            </c:numRef>
          </c:xVal>
          <c:yVal>
            <c:numRef>
              <c:f>'Munka1 (2)'!$C$2:$C$29</c:f>
              <c:numCache>
                <c:formatCode>General</c:formatCode>
                <c:ptCount val="28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  <c:pt idx="7">
                  <c:v>12.030000000000001</c:v>
                </c:pt>
                <c:pt idx="8">
                  <c:v>11.92</c:v>
                </c:pt>
                <c:pt idx="9">
                  <c:v>11.71</c:v>
                </c:pt>
                <c:pt idx="10">
                  <c:v>11.399999999999999</c:v>
                </c:pt>
                <c:pt idx="11">
                  <c:v>10.989999999999998</c:v>
                </c:pt>
                <c:pt idx="12">
                  <c:v>10.48</c:v>
                </c:pt>
                <c:pt idx="13">
                  <c:v>9.8699999999999992</c:v>
                </c:pt>
                <c:pt idx="14">
                  <c:v>9.1600000000000019</c:v>
                </c:pt>
                <c:pt idx="15">
                  <c:v>8.3500000000000014</c:v>
                </c:pt>
                <c:pt idx="16">
                  <c:v>7.4399999999999995</c:v>
                </c:pt>
                <c:pt idx="17">
                  <c:v>6.4300000000000033</c:v>
                </c:pt>
                <c:pt idx="18">
                  <c:v>5.32</c:v>
                </c:pt>
                <c:pt idx="19">
                  <c:v>4.1099999999999994</c:v>
                </c:pt>
                <c:pt idx="20">
                  <c:v>2.8000000000000007</c:v>
                </c:pt>
                <c:pt idx="21">
                  <c:v>1.3900000000000006</c:v>
                </c:pt>
                <c:pt idx="22">
                  <c:v>-0.12000000000000099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9C6-41E0-90BB-807917ACD78A}"/>
            </c:ext>
          </c:extLst>
        </c:ser>
        <c:ser>
          <c:idx val="0"/>
          <c:order val="0"/>
          <c:marker>
            <c:symbol val="none"/>
          </c:marker>
          <c:xVal>
            <c:numRef>
              <c:f>'Munka1 (2)'!$B$2:$B$24</c:f>
              <c:numCache>
                <c:formatCode>General</c:formatCode>
                <c:ptCount val="23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  <c:pt idx="7">
                  <c:v>0.63</c:v>
                </c:pt>
                <c:pt idx="8">
                  <c:v>0.72000000000000008</c:v>
                </c:pt>
                <c:pt idx="9">
                  <c:v>0.81</c:v>
                </c:pt>
                <c:pt idx="10">
                  <c:v>0.9</c:v>
                </c:pt>
                <c:pt idx="11">
                  <c:v>0.9900000000000001</c:v>
                </c:pt>
                <c:pt idx="12">
                  <c:v>1.08</c:v>
                </c:pt>
                <c:pt idx="13">
                  <c:v>1.1700000000000002</c:v>
                </c:pt>
                <c:pt idx="14">
                  <c:v>1.26</c:v>
                </c:pt>
                <c:pt idx="15">
                  <c:v>1.35</c:v>
                </c:pt>
                <c:pt idx="16">
                  <c:v>1.4400000000000002</c:v>
                </c:pt>
                <c:pt idx="17">
                  <c:v>1.53</c:v>
                </c:pt>
                <c:pt idx="18">
                  <c:v>1.62</c:v>
                </c:pt>
                <c:pt idx="19">
                  <c:v>1.71</c:v>
                </c:pt>
                <c:pt idx="20">
                  <c:v>1.8</c:v>
                </c:pt>
                <c:pt idx="21">
                  <c:v>1.8900000000000001</c:v>
                </c:pt>
                <c:pt idx="22">
                  <c:v>1.9800000000000002</c:v>
                </c:pt>
              </c:numCache>
            </c:numRef>
          </c:xVal>
          <c:yVal>
            <c:numRef>
              <c:f>'Munka1 (2)'!$C$2:$C$24</c:f>
              <c:numCache>
                <c:formatCode>General</c:formatCode>
                <c:ptCount val="23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  <c:pt idx="7">
                  <c:v>12.030000000000001</c:v>
                </c:pt>
                <c:pt idx="8">
                  <c:v>11.92</c:v>
                </c:pt>
                <c:pt idx="9">
                  <c:v>11.71</c:v>
                </c:pt>
                <c:pt idx="10">
                  <c:v>11.399999999999999</c:v>
                </c:pt>
                <c:pt idx="11">
                  <c:v>10.989999999999998</c:v>
                </c:pt>
                <c:pt idx="12">
                  <c:v>10.48</c:v>
                </c:pt>
                <c:pt idx="13">
                  <c:v>9.8699999999999992</c:v>
                </c:pt>
                <c:pt idx="14">
                  <c:v>9.1600000000000019</c:v>
                </c:pt>
                <c:pt idx="15">
                  <c:v>8.3500000000000014</c:v>
                </c:pt>
                <c:pt idx="16">
                  <c:v>7.4399999999999995</c:v>
                </c:pt>
                <c:pt idx="17">
                  <c:v>6.4300000000000033</c:v>
                </c:pt>
                <c:pt idx="18">
                  <c:v>5.32</c:v>
                </c:pt>
                <c:pt idx="19">
                  <c:v>4.1099999999999994</c:v>
                </c:pt>
                <c:pt idx="20">
                  <c:v>2.8000000000000007</c:v>
                </c:pt>
                <c:pt idx="21">
                  <c:v>1.3900000000000006</c:v>
                </c:pt>
                <c:pt idx="22">
                  <c:v>-0.12000000000000099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9C6-41E0-90BB-807917ACD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974720"/>
        <c:axId val="116975296"/>
      </c:scatterChart>
      <c:valAx>
        <c:axId val="116974720"/>
        <c:scaling>
          <c:orientation val="minMax"/>
          <c:max val="2"/>
        </c:scaling>
        <c:delete val="0"/>
        <c:axPos val="b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hu-HU" sz="1800" b="0"/>
                  <a:t>x</a:t>
                </a:r>
              </a:p>
            </c:rich>
          </c:tx>
          <c:layout>
            <c:manualLayout>
              <c:xMode val="edge"/>
              <c:yMode val="edge"/>
              <c:x val="0.90700986338941925"/>
              <c:y val="0.82312481773111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6975296"/>
        <c:crosses val="autoZero"/>
        <c:crossBetween val="midCat"/>
      </c:valAx>
      <c:valAx>
        <c:axId val="116975296"/>
        <c:scaling>
          <c:orientation val="minMax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hu-HU" sz="1800" b="0"/>
                  <a:t>z</a:t>
                </a:r>
              </a:p>
            </c:rich>
          </c:tx>
          <c:layout>
            <c:manualLayout>
              <c:xMode val="edge"/>
              <c:yMode val="edge"/>
              <c:x val="5.9733323299389261E-2"/>
              <c:y val="7.4321959755030741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697472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37417350145118"/>
          <c:y val="0.14862277631962673"/>
          <c:w val="0.75914334754547441"/>
          <c:h val="0.73444808982210552"/>
        </c:manualLayout>
      </c:layout>
      <c:scatterChart>
        <c:scatterStyle val="smoothMarker"/>
        <c:varyColors val="0"/>
        <c:ser>
          <c:idx val="1"/>
          <c:order val="1"/>
          <c:marker>
            <c:symbol val="none"/>
          </c:marker>
          <c:xVal>
            <c:numRef>
              <c:f>Munka1!$B$2:$B$29</c:f>
              <c:numCache>
                <c:formatCode>General</c:formatCode>
                <c:ptCount val="28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</c:numCache>
            </c:numRef>
          </c:xVal>
          <c:yVal>
            <c:numRef>
              <c:f>Munka1!$C$2:$C$29</c:f>
              <c:numCache>
                <c:formatCode>General</c:formatCode>
                <c:ptCount val="28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FFE-4389-9728-031547D08EE7}"/>
            </c:ext>
          </c:extLst>
        </c:ser>
        <c:ser>
          <c:idx val="0"/>
          <c:order val="0"/>
          <c:spPr>
            <a:ln>
              <a:solidFill>
                <a:schemeClr val="bg2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Munka1!$B$2:$B$8</c:f>
              <c:numCache>
                <c:formatCode>General</c:formatCode>
                <c:ptCount val="7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</c:numCache>
            </c:numRef>
          </c:xVal>
          <c:yVal>
            <c:numRef>
              <c:f>Munka1!$C$2:$C$8</c:f>
              <c:numCache>
                <c:formatCode>General</c:formatCode>
                <c:ptCount val="7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FFE-4389-9728-031547D08EE7}"/>
            </c:ext>
          </c:extLst>
        </c:ser>
        <c:ser>
          <c:idx val="2"/>
          <c:order val="2"/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Munka1!$D$8:$D$24</c:f>
              <c:numCache>
                <c:formatCode>General</c:formatCode>
                <c:ptCount val="17"/>
                <c:pt idx="0">
                  <c:v>0.54</c:v>
                </c:pt>
                <c:pt idx="1">
                  <c:v>0.63</c:v>
                </c:pt>
                <c:pt idx="2">
                  <c:v>0.72000000000000008</c:v>
                </c:pt>
                <c:pt idx="3">
                  <c:v>0.81</c:v>
                </c:pt>
                <c:pt idx="4">
                  <c:v>0.9</c:v>
                </c:pt>
                <c:pt idx="5">
                  <c:v>0.9900000000000001</c:v>
                </c:pt>
                <c:pt idx="6">
                  <c:v>1.08</c:v>
                </c:pt>
                <c:pt idx="7">
                  <c:v>1.1700000000000002</c:v>
                </c:pt>
                <c:pt idx="8">
                  <c:v>1.26</c:v>
                </c:pt>
                <c:pt idx="9">
                  <c:v>1.35</c:v>
                </c:pt>
                <c:pt idx="10">
                  <c:v>1.4400000000000002</c:v>
                </c:pt>
                <c:pt idx="11">
                  <c:v>1.53</c:v>
                </c:pt>
                <c:pt idx="12">
                  <c:v>1.62</c:v>
                </c:pt>
                <c:pt idx="13">
                  <c:v>1.71</c:v>
                </c:pt>
                <c:pt idx="14">
                  <c:v>1.8</c:v>
                </c:pt>
                <c:pt idx="15">
                  <c:v>1.8900000000000001</c:v>
                </c:pt>
                <c:pt idx="16">
                  <c:v>1.9800000000000002</c:v>
                </c:pt>
              </c:numCache>
            </c:numRef>
          </c:xVal>
          <c:yVal>
            <c:numRef>
              <c:f>Munka1!$E$8:$E$24</c:f>
              <c:numCache>
                <c:formatCode>General</c:formatCode>
                <c:ptCount val="17"/>
                <c:pt idx="0">
                  <c:v>12.04</c:v>
                </c:pt>
                <c:pt idx="1">
                  <c:v>12.030000000000001</c:v>
                </c:pt>
                <c:pt idx="2">
                  <c:v>11.92</c:v>
                </c:pt>
                <c:pt idx="3">
                  <c:v>11.71</c:v>
                </c:pt>
                <c:pt idx="4">
                  <c:v>11.399999999999999</c:v>
                </c:pt>
                <c:pt idx="5">
                  <c:v>10.989999999999998</c:v>
                </c:pt>
                <c:pt idx="6">
                  <c:v>10.48</c:v>
                </c:pt>
                <c:pt idx="7">
                  <c:v>9.8699999999999992</c:v>
                </c:pt>
                <c:pt idx="8">
                  <c:v>9.1600000000000019</c:v>
                </c:pt>
                <c:pt idx="9">
                  <c:v>8.3500000000000014</c:v>
                </c:pt>
                <c:pt idx="10">
                  <c:v>7.4399999999999995</c:v>
                </c:pt>
                <c:pt idx="11">
                  <c:v>6.4300000000000033</c:v>
                </c:pt>
                <c:pt idx="12">
                  <c:v>5.32</c:v>
                </c:pt>
                <c:pt idx="13">
                  <c:v>4.1099999999999994</c:v>
                </c:pt>
                <c:pt idx="14">
                  <c:v>2.8000000000000007</c:v>
                </c:pt>
                <c:pt idx="15">
                  <c:v>1.3900000000000006</c:v>
                </c:pt>
                <c:pt idx="16">
                  <c:v>-0.12000000000000099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FFE-4389-9728-031547D08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975872"/>
        <c:axId val="85596928"/>
      </c:scatterChart>
      <c:valAx>
        <c:axId val="116975872"/>
        <c:scaling>
          <c:orientation val="minMax"/>
          <c:max val="2"/>
        </c:scaling>
        <c:delete val="0"/>
        <c:axPos val="b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hu-HU" sz="1800" b="0"/>
                  <a:t>x</a:t>
                </a:r>
              </a:p>
            </c:rich>
          </c:tx>
          <c:layout>
            <c:manualLayout>
              <c:xMode val="edge"/>
              <c:yMode val="edge"/>
              <c:x val="0.90700986338941925"/>
              <c:y val="0.82312481773111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596928"/>
        <c:crosses val="autoZero"/>
        <c:crossBetween val="midCat"/>
      </c:valAx>
      <c:valAx>
        <c:axId val="85596928"/>
        <c:scaling>
          <c:orientation val="minMax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hu-HU" sz="1800" b="0"/>
                  <a:t>z</a:t>
                </a:r>
              </a:p>
            </c:rich>
          </c:tx>
          <c:layout>
            <c:manualLayout>
              <c:xMode val="edge"/>
              <c:yMode val="edge"/>
              <c:x val="5.9733323299389261E-2"/>
              <c:y val="7.4321959755030741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697587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232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826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241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9105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3456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434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884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050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631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024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059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921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611560" y="5668218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A kép forrása: https://www.wired.com/story/5-of-the-best-demos-of-projectile-motion-and-its-quirks/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3721"/>
            <a:ext cx="8836190" cy="4536437"/>
          </a:xfrm>
          <a:prstGeom prst="rect">
            <a:avLst/>
          </a:prstGeom>
        </p:spPr>
      </p:pic>
      <p:pic>
        <p:nvPicPr>
          <p:cNvPr id="2" name="bevfiz_1A_elm5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824" y="5808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3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70"/>
    </mc:Choice>
    <mc:Fallback>
      <p:transition spd="slow" advTm="4967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5" objId="2"/>
        <p14:triggerEvt type="onClick" time="2535" objId="2"/>
        <p14:stopEvt time="4515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1052736"/>
            <a:ext cx="69847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v</a:t>
            </a:r>
            <a:r>
              <a:rPr lang="hu-HU" baseline="-25000" dirty="0" err="1"/>
              <a:t>x</a:t>
            </a:r>
            <a:r>
              <a:rPr lang="hu-HU" dirty="0"/>
              <a:t> = v</a:t>
            </a:r>
            <a:r>
              <a:rPr lang="hu-HU" baseline="-25000" dirty="0"/>
              <a:t>0x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/>
              <a:t>.; </a:t>
            </a:r>
            <a:r>
              <a:rPr lang="hu-HU" dirty="0" err="1"/>
              <a:t>v</a:t>
            </a:r>
            <a:r>
              <a:rPr lang="hu-HU" baseline="-25000" dirty="0" err="1"/>
              <a:t>z</a:t>
            </a:r>
            <a:r>
              <a:rPr lang="hu-HU" dirty="0"/>
              <a:t> = v</a:t>
            </a:r>
            <a:r>
              <a:rPr lang="hu-HU" baseline="-25000" dirty="0"/>
              <a:t>0z</a:t>
            </a:r>
            <a:r>
              <a:rPr lang="hu-HU" dirty="0"/>
              <a:t> – </a:t>
            </a:r>
            <a:r>
              <a:rPr lang="hu-HU" dirty="0" err="1"/>
              <a:t>gt</a:t>
            </a:r>
            <a:endParaRPr lang="hu-HU" dirty="0"/>
          </a:p>
          <a:p>
            <a:r>
              <a:rPr lang="hu-HU" dirty="0"/>
              <a:t>x = x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0x</a:t>
            </a:r>
            <a:r>
              <a:rPr lang="hu-HU" dirty="0"/>
              <a:t>t;   z = z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0z</a:t>
            </a:r>
            <a:r>
              <a:rPr lang="hu-HU" dirty="0"/>
              <a:t>t – ½gt</a:t>
            </a:r>
            <a:r>
              <a:rPr lang="hu-HU" baseline="30000" dirty="0"/>
              <a:t>2</a:t>
            </a:r>
            <a:endParaRPr lang="hu-HU" dirty="0"/>
          </a:p>
          <a:p>
            <a:endParaRPr lang="hu-HU" u="sng" dirty="0"/>
          </a:p>
          <a:p>
            <a:endParaRPr lang="hu-HU" u="sng" dirty="0"/>
          </a:p>
          <a:p>
            <a:endParaRPr lang="hu-HU" u="sng" dirty="0"/>
          </a:p>
          <a:p>
            <a:r>
              <a:rPr lang="hu-HU" u="sng" dirty="0"/>
              <a:t>Speciális esetek:</a:t>
            </a:r>
            <a:endParaRPr lang="hu-HU" dirty="0"/>
          </a:p>
          <a:p>
            <a:endParaRPr lang="hu-HU" dirty="0"/>
          </a:p>
          <a:p>
            <a:r>
              <a:rPr lang="hu-HU" dirty="0"/>
              <a:t>Függőleges hajítás:</a:t>
            </a:r>
          </a:p>
          <a:p>
            <a:r>
              <a:rPr lang="hu-HU" dirty="0"/>
              <a:t>sebessége: vízszintes: v</a:t>
            </a:r>
            <a:r>
              <a:rPr lang="hu-HU" baseline="-25000" dirty="0"/>
              <a:t>0x</a:t>
            </a:r>
            <a:r>
              <a:rPr lang="hu-HU" dirty="0"/>
              <a:t> = 0; függőleges: v</a:t>
            </a:r>
            <a:r>
              <a:rPr lang="hu-HU" baseline="-25000" dirty="0"/>
              <a:t>0z</a:t>
            </a:r>
            <a:r>
              <a:rPr lang="hu-HU" dirty="0"/>
              <a:t> = v</a:t>
            </a:r>
            <a:r>
              <a:rPr lang="hu-HU" baseline="-25000" dirty="0"/>
              <a:t>0</a:t>
            </a:r>
            <a:r>
              <a:rPr lang="hu-HU" dirty="0"/>
              <a:t> ,  </a:t>
            </a:r>
            <a:r>
              <a:rPr lang="hu-HU" dirty="0" err="1"/>
              <a:t>v</a:t>
            </a:r>
            <a:r>
              <a:rPr lang="hu-HU" baseline="-25000" dirty="0" err="1"/>
              <a:t>z</a:t>
            </a:r>
            <a:r>
              <a:rPr lang="hu-HU" dirty="0"/>
              <a:t> = v</a:t>
            </a:r>
            <a:r>
              <a:rPr lang="hu-HU" baseline="-25000" dirty="0"/>
              <a:t>0</a:t>
            </a:r>
            <a:r>
              <a:rPr lang="hu-HU" dirty="0"/>
              <a:t> – </a:t>
            </a:r>
            <a:r>
              <a:rPr lang="hu-HU" dirty="0" err="1"/>
              <a:t>gt</a:t>
            </a:r>
            <a:r>
              <a:rPr lang="hu-HU" dirty="0"/>
              <a:t> ;</a:t>
            </a:r>
          </a:p>
          <a:p>
            <a:r>
              <a:rPr lang="hu-HU" dirty="0"/>
              <a:t>helyének komponensei: vízszintes: x = x</a:t>
            </a:r>
            <a:r>
              <a:rPr lang="hu-HU" baseline="-25000" dirty="0"/>
              <a:t>0</a:t>
            </a:r>
            <a:r>
              <a:rPr lang="hu-HU" dirty="0"/>
              <a:t> ; függőleges: z = z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</a:t>
            </a:r>
            <a:r>
              <a:rPr lang="hu-HU" dirty="0"/>
              <a:t>t – ½gt</a:t>
            </a:r>
            <a:r>
              <a:rPr lang="hu-HU" baseline="30000" dirty="0"/>
              <a:t>2</a:t>
            </a:r>
            <a:r>
              <a:rPr lang="hu-HU" dirty="0"/>
              <a:t> .</a:t>
            </a:r>
          </a:p>
          <a:p>
            <a:endParaRPr lang="hu-HU" dirty="0"/>
          </a:p>
          <a:p>
            <a:r>
              <a:rPr lang="hu-HU" dirty="0"/>
              <a:t>Vízszintes hajítás:</a:t>
            </a:r>
          </a:p>
          <a:p>
            <a:r>
              <a:rPr lang="hu-HU" dirty="0"/>
              <a:t>sebessége: vízszintes: v</a:t>
            </a:r>
            <a:r>
              <a:rPr lang="hu-HU" baseline="-25000" dirty="0"/>
              <a:t>0x</a:t>
            </a:r>
            <a:r>
              <a:rPr lang="hu-HU" dirty="0"/>
              <a:t> = v</a:t>
            </a:r>
            <a:r>
              <a:rPr lang="hu-HU" baseline="-25000" dirty="0"/>
              <a:t>0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/>
              <a:t>.; függőleges: v</a:t>
            </a:r>
            <a:r>
              <a:rPr lang="hu-HU" baseline="-25000" dirty="0"/>
              <a:t>0z</a:t>
            </a:r>
            <a:r>
              <a:rPr lang="hu-HU" dirty="0"/>
              <a:t> = 0,  </a:t>
            </a:r>
            <a:r>
              <a:rPr lang="hu-HU" dirty="0" err="1"/>
              <a:t>v</a:t>
            </a:r>
            <a:r>
              <a:rPr lang="hu-HU" baseline="-25000" dirty="0" err="1"/>
              <a:t>z</a:t>
            </a:r>
            <a:r>
              <a:rPr lang="hu-HU" dirty="0"/>
              <a:t> = – </a:t>
            </a:r>
            <a:r>
              <a:rPr lang="hu-HU" dirty="0" err="1"/>
              <a:t>gt</a:t>
            </a:r>
            <a:r>
              <a:rPr lang="hu-HU" dirty="0"/>
              <a:t> ;</a:t>
            </a:r>
          </a:p>
          <a:p>
            <a:r>
              <a:rPr lang="hu-HU" dirty="0"/>
              <a:t>helyének komponensei: vízszintes: x = x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</a:t>
            </a:r>
            <a:r>
              <a:rPr lang="hu-HU" dirty="0"/>
              <a:t>t ; függőleges: z = z</a:t>
            </a:r>
            <a:r>
              <a:rPr lang="hu-HU" baseline="-25000" dirty="0"/>
              <a:t>0</a:t>
            </a:r>
            <a:r>
              <a:rPr lang="hu-HU" dirty="0"/>
              <a:t> – ½gt</a:t>
            </a:r>
            <a:r>
              <a:rPr lang="hu-HU" baseline="30000" dirty="0"/>
              <a:t>2</a:t>
            </a:r>
            <a:r>
              <a:rPr lang="hu-HU" dirty="0"/>
              <a:t> .</a:t>
            </a:r>
          </a:p>
        </p:txBody>
      </p:sp>
      <p:pic>
        <p:nvPicPr>
          <p:cNvPr id="3" name="bevfiz_1A_elm5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4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73"/>
    </mc:Choice>
    <mc:Fallback>
      <p:transition spd="slow" advTm="4807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26" x="3735388" y="1671638"/>
          <p14:tracePt t="4633" x="3735388" y="1654175"/>
          <p14:tracePt t="4644" x="3735388" y="1628775"/>
          <p14:tracePt t="4661" x="3735388" y="1620838"/>
          <p14:tracePt t="4661" x="3727450" y="1612900"/>
          <p14:tracePt t="4678" x="3727450" y="1595438"/>
          <p14:tracePt t="4695" x="3719513" y="1577975"/>
          <p14:tracePt t="4696" x="3719513" y="1560513"/>
          <p14:tracePt t="4711" x="3702050" y="1535113"/>
          <p14:tracePt t="4711" x="3684588" y="1492250"/>
          <p14:tracePt t="4728" x="3676650" y="1458913"/>
          <p14:tracePt t="4728" x="3651250" y="1423988"/>
          <p14:tracePt t="4744" x="3633788" y="1390650"/>
          <p14:tracePt t="4745" x="3608388" y="1347788"/>
          <p14:tracePt t="4762" x="3573463" y="1304925"/>
          <p14:tracePt t="4762" x="3497263" y="1219200"/>
          <p14:tracePt t="4778" x="3471863" y="1185863"/>
          <p14:tracePt t="4778" x="3436938" y="1168400"/>
          <p14:tracePt t="4794" x="3378200" y="1125538"/>
          <p14:tracePt t="4795" x="3317875" y="1092200"/>
          <p14:tracePt t="4811" x="3267075" y="1066800"/>
          <p14:tracePt t="4812" x="3216275" y="1041400"/>
          <p14:tracePt t="4829" x="3155950" y="1023938"/>
          <p14:tracePt t="4829" x="3105150" y="1006475"/>
          <p14:tracePt t="4844" x="3011488" y="981075"/>
          <p14:tracePt t="4845" x="2943225" y="963613"/>
          <p14:tracePt t="4861" x="2840038" y="930275"/>
          <p14:tracePt t="4862" x="2738438" y="904875"/>
          <p14:tracePt t="4878" x="2627313" y="887413"/>
          <p14:tracePt t="4878" x="2533650" y="862013"/>
          <p14:tracePt t="4895" x="2439988" y="852488"/>
          <p14:tracePt t="4896" x="2346325" y="844550"/>
          <p14:tracePt t="4911" x="2252663" y="836613"/>
          <p14:tracePt t="4912" x="2174875" y="836613"/>
          <p14:tracePt t="4928" x="2089150" y="836613"/>
          <p14:tracePt t="4944" x="2020888" y="836613"/>
          <p14:tracePt t="4945" x="1893888" y="827088"/>
          <p14:tracePt t="4962" x="1825625" y="827088"/>
          <p14:tracePt t="4978" x="1681163" y="827088"/>
          <p14:tracePt t="4978" x="1484313" y="827088"/>
          <p14:tracePt t="4994" x="1381125" y="827088"/>
          <p14:tracePt t="4995" x="1287463" y="827088"/>
          <p14:tracePt t="5011" x="1185863" y="819150"/>
          <p14:tracePt t="5012" x="1066800" y="819150"/>
          <p14:tracePt t="5044" x="895350" y="819150"/>
          <p14:tracePt t="5045" x="741363" y="819150"/>
          <p14:tracePt t="5061" x="673100" y="819150"/>
          <p14:tracePt t="5062" x="596900" y="819150"/>
          <p14:tracePt t="5078" x="546100" y="819150"/>
          <p14:tracePt t="5095" x="495300" y="819150"/>
          <p14:tracePt t="5096" x="392113" y="819150"/>
          <p14:tracePt t="5111" x="333375" y="819150"/>
          <p14:tracePt t="5128" x="280988" y="819150"/>
          <p14:tracePt t="5128" x="196850" y="819150"/>
          <p14:tracePt t="5144" x="169863" y="827088"/>
          <p14:tracePt t="5162" x="153988" y="827088"/>
          <p14:tracePt t="5162" x="119063" y="862013"/>
          <p14:tracePt t="5178" x="101600" y="877888"/>
          <p14:tracePt t="5178" x="85725" y="895350"/>
          <p14:tracePt t="5194" x="60325" y="930275"/>
          <p14:tracePt t="5195" x="25400" y="973138"/>
          <p14:tracePt t="5211" x="7938" y="998538"/>
          <p14:tracePt t="5289" x="0" y="1552575"/>
          <p14:tracePt t="5297" x="42863" y="1612900"/>
          <p14:tracePt t="5305" x="85725" y="1671638"/>
          <p14:tracePt t="5313" x="144463" y="1722438"/>
          <p14:tracePt t="5328" x="196850" y="1774825"/>
          <p14:tracePt t="5344" x="265113" y="1825625"/>
          <p14:tracePt t="5345" x="323850" y="1858963"/>
          <p14:tracePt t="5361" x="401638" y="1893888"/>
          <p14:tracePt t="5362" x="554038" y="1962150"/>
          <p14:tracePt t="5378" x="673100" y="1987550"/>
          <p14:tracePt t="5379" x="768350" y="2020888"/>
          <p14:tracePt t="5394" x="877888" y="2038350"/>
          <p14:tracePt t="5395" x="981075" y="2055813"/>
          <p14:tracePt t="5411" x="1143000" y="2063750"/>
          <p14:tracePt t="5412" x="1262063" y="2081213"/>
          <p14:tracePt t="5427" x="1408113" y="2089150"/>
          <p14:tracePt t="5428" x="1552575" y="2089150"/>
          <p14:tracePt t="5445" x="1681163" y="2089150"/>
          <p14:tracePt t="5445" x="1808163" y="2089150"/>
          <p14:tracePt t="5461" x="1927225" y="2089150"/>
          <p14:tracePt t="5461" x="2047875" y="2089150"/>
          <p14:tracePt t="5477" x="2157413" y="2089150"/>
          <p14:tracePt t="5478" x="2278063" y="2089150"/>
          <p14:tracePt t="5494" x="2371725" y="2089150"/>
          <p14:tracePt t="5512" x="2465388" y="2089150"/>
          <p14:tracePt t="5528" x="2635250" y="2081213"/>
          <p14:tracePt t="5528" x="2824163" y="2055813"/>
          <p14:tracePt t="5544" x="2925763" y="2038350"/>
          <p14:tracePt t="5545" x="3001963" y="2020888"/>
          <p14:tracePt t="5561" x="3113088" y="2005013"/>
          <p14:tracePt t="5562" x="3267075" y="1944688"/>
          <p14:tracePt t="5578" x="3352800" y="1911350"/>
          <p14:tracePt t="5579" x="3421063" y="1876425"/>
          <p14:tracePt t="5594" x="3471863" y="1833563"/>
          <p14:tracePt t="5595" x="3489325" y="1816100"/>
          <p14:tracePt t="5611" x="3514725" y="1790700"/>
          <p14:tracePt t="5611" x="3522663" y="1765300"/>
          <p14:tracePt t="5627" x="3530600" y="1739900"/>
          <p14:tracePt t="5628" x="3540125" y="1722438"/>
          <p14:tracePt t="5645" x="3557588" y="1697038"/>
          <p14:tracePt t="5645" x="3557588" y="1671638"/>
          <p14:tracePt t="5661" x="3573463" y="1628775"/>
          <p14:tracePt t="5661" x="3582988" y="1603375"/>
          <p14:tracePt t="5677" x="3598863" y="1570038"/>
          <p14:tracePt t="5678" x="3598863" y="1544638"/>
          <p14:tracePt t="5694" x="3608388" y="1517650"/>
          <p14:tracePt t="5695" x="3625850" y="1501775"/>
          <p14:tracePt t="5712" x="3633788" y="1476375"/>
          <p14:tracePt t="5712" x="3641725" y="1458913"/>
          <p14:tracePt t="5727" x="3651250" y="1441450"/>
          <p14:tracePt t="5728" x="3659188" y="1423988"/>
          <p14:tracePt t="5744" x="3667125" y="1416050"/>
          <p14:tracePt t="5745" x="3676650" y="1408113"/>
          <p14:tracePt t="5761" x="3676650" y="1398588"/>
          <p14:tracePt t="5761" x="3676650" y="1373188"/>
          <p14:tracePt t="5778" x="3676650" y="1355725"/>
          <p14:tracePt t="5794" x="3684588" y="1339850"/>
          <p14:tracePt t="5795" x="3684588" y="1304925"/>
          <p14:tracePt t="5811" x="3684588" y="1279525"/>
          <p14:tracePt t="5811" x="3684588" y="1244600"/>
          <p14:tracePt t="5828" x="3684588" y="1219200"/>
          <p14:tracePt t="5828" x="3676650" y="1176338"/>
          <p14:tracePt t="5845" x="3667125" y="1160463"/>
          <p14:tracePt t="5845" x="3625850" y="1109663"/>
          <p14:tracePt t="5861" x="3573463" y="1066800"/>
          <p14:tracePt t="5861" x="3548063" y="1049338"/>
          <p14:tracePt t="5877" x="3505200" y="1031875"/>
          <p14:tracePt t="5878" x="3446463" y="998538"/>
          <p14:tracePt t="5894" x="3343275" y="973138"/>
          <p14:tracePt t="5895" x="3275013" y="946150"/>
          <p14:tracePt t="5912" x="3198813" y="920750"/>
          <p14:tracePt t="5912" x="3113088" y="895350"/>
          <p14:tracePt t="5927" x="3044825" y="887413"/>
          <p14:tracePt t="5928" x="2976563" y="877888"/>
          <p14:tracePt t="5944" x="2908300" y="877888"/>
          <p14:tracePt t="5945" x="2849563" y="877888"/>
          <p14:tracePt t="5961" x="2797175" y="877888"/>
          <p14:tracePt t="5978" x="2670175" y="877888"/>
          <p14:tracePt t="5994" x="2533650" y="877888"/>
          <p14:tracePt t="6011" x="2311400" y="877888"/>
          <p14:tracePt t="6028" x="2098675" y="895350"/>
          <p14:tracePt t="6045" x="1927225" y="904875"/>
          <p14:tracePt t="6046" x="1739900" y="912813"/>
          <p14:tracePt t="6078" x="1585913" y="920750"/>
          <p14:tracePt t="6094" x="1458913" y="930275"/>
          <p14:tracePt t="6095" x="1339850" y="938213"/>
          <p14:tracePt t="6112" x="1296988" y="938213"/>
          <p14:tracePt t="6112" x="1236663" y="946150"/>
          <p14:tracePt t="6128" x="1193800" y="946150"/>
          <p14:tracePt t="6128" x="1135063" y="955675"/>
          <p14:tracePt t="6144" x="1074738" y="955675"/>
          <p14:tracePt t="6145" x="1023938" y="963613"/>
          <p14:tracePt t="6161" x="989013" y="973138"/>
          <p14:tracePt t="6162" x="938213" y="981075"/>
          <p14:tracePt t="6178" x="904875" y="981075"/>
          <p14:tracePt t="6179" x="862013" y="998538"/>
          <p14:tracePt t="6194" x="827088" y="1006475"/>
          <p14:tracePt t="6195" x="776288" y="1014413"/>
          <p14:tracePt t="6211" x="758825" y="1014413"/>
          <p14:tracePt t="6228" x="708025" y="1023938"/>
          <p14:tracePt t="6228" x="554038" y="1049338"/>
          <p14:tracePt t="6245" x="477838" y="1066800"/>
          <p14:tracePt t="6246" x="392113" y="1092200"/>
          <p14:tracePt t="6261" x="333375" y="1109663"/>
          <p14:tracePt t="6262" x="265113" y="1125538"/>
          <p14:tracePt t="6277" x="212725" y="1143000"/>
          <p14:tracePt t="6278" x="187325" y="1160463"/>
          <p14:tracePt t="6294" x="179388" y="1185863"/>
          <p14:tracePt t="6295" x="179388" y="1211263"/>
          <p14:tracePt t="6312" x="179388" y="1254125"/>
          <p14:tracePt t="6312" x="179388" y="1271588"/>
          <p14:tracePt t="6327" x="204788" y="1312863"/>
          <p14:tracePt t="6328" x="238125" y="1365250"/>
          <p14:tracePt t="6344" x="265113" y="1398588"/>
          <p14:tracePt t="6345" x="280988" y="1433513"/>
          <p14:tracePt t="6361" x="298450" y="1449388"/>
          <p14:tracePt t="6361" x="306388" y="1466850"/>
          <p14:tracePt t="6378" x="315913" y="1476375"/>
          <p14:tracePt t="6394" x="315913" y="1484313"/>
          <p14:tracePt t="6411" x="315913" y="1501775"/>
          <p14:tracePt t="6411" x="333375" y="1544638"/>
          <p14:tracePt t="6427" x="341313" y="1552575"/>
          <p14:tracePt t="6428" x="349250" y="1577975"/>
          <p14:tracePt t="6445" x="384175" y="1628775"/>
          <p14:tracePt t="6461" x="417513" y="1689100"/>
          <p14:tracePt t="6477" x="511175" y="1774825"/>
          <p14:tracePt t="6494" x="596900" y="1825625"/>
          <p14:tracePt t="6512" x="758825" y="1876425"/>
          <p14:tracePt t="6527" x="938213" y="1919288"/>
          <p14:tracePt t="6544" x="1100138" y="1927225"/>
          <p14:tracePt t="6561" x="1262063" y="1927225"/>
          <p14:tracePt t="6578" x="1535113" y="1901825"/>
          <p14:tracePt t="6594" x="1757363" y="1884363"/>
          <p14:tracePt t="6595" x="2073275" y="1884363"/>
          <p14:tracePt t="6611" x="2217738" y="1884363"/>
          <p14:tracePt t="6627" x="2346325" y="1876425"/>
          <p14:tracePt t="6628" x="2576513" y="1868488"/>
          <p14:tracePt t="6645" x="2670175" y="1868488"/>
          <p14:tracePt t="6645" x="2755900" y="1858963"/>
          <p14:tracePt t="6661" x="2824163" y="1858963"/>
          <p14:tracePt t="6661" x="2882900" y="1851025"/>
          <p14:tracePt t="6677" x="2933700" y="1843088"/>
          <p14:tracePt t="6678" x="2994025" y="1833563"/>
          <p14:tracePt t="6694" x="3054350" y="1816100"/>
          <p14:tracePt t="6695" x="3130550" y="1800225"/>
          <p14:tracePt t="6712" x="3181350" y="1782763"/>
          <p14:tracePt t="6712" x="3249613" y="1757363"/>
          <p14:tracePt t="6727" x="3309938" y="1739900"/>
          <p14:tracePt t="6728" x="3368675" y="1714500"/>
          <p14:tracePt t="6744" x="3421063" y="1697038"/>
          <p14:tracePt t="6745" x="3471863" y="1671638"/>
          <p14:tracePt t="6761" x="3497263" y="1671638"/>
          <p14:tracePt t="6761" x="3565525" y="1620838"/>
          <p14:tracePt t="6778" x="3582988" y="1603375"/>
          <p14:tracePt t="6794" x="3608388" y="1577975"/>
          <p14:tracePt t="6795" x="3625850" y="1560513"/>
          <p14:tracePt t="6811" x="3651250" y="1527175"/>
          <p14:tracePt t="6811" x="3684588" y="1501775"/>
          <p14:tracePt t="6827" x="3702050" y="1476375"/>
          <p14:tracePt t="6828" x="3719513" y="1458913"/>
          <p14:tracePt t="6845" x="3735388" y="1433513"/>
          <p14:tracePt t="6845" x="3744913" y="1433513"/>
          <p14:tracePt t="6861" x="3752850" y="1416050"/>
          <p14:tracePt t="6861" x="3762375" y="1408113"/>
          <p14:tracePt t="6877" x="3762375" y="1398588"/>
          <p14:tracePt t="6878" x="3770313" y="1381125"/>
          <p14:tracePt t="6894" x="3770313" y="1373188"/>
          <p14:tracePt t="6895" x="3778250" y="1355725"/>
          <p14:tracePt t="6912" x="3778250" y="1330325"/>
          <p14:tracePt t="6912" x="3778250" y="1304925"/>
          <p14:tracePt t="6927" x="3787775" y="1271588"/>
          <p14:tracePt t="6928" x="3787775" y="1244600"/>
          <p14:tracePt t="6944" x="3787775" y="1211263"/>
          <p14:tracePt t="6944" x="3787775" y="1185863"/>
          <p14:tracePt t="6961" x="3770313" y="1150938"/>
          <p14:tracePt t="6978" x="3727450" y="1074738"/>
          <p14:tracePt t="6979" x="3676650" y="1014413"/>
          <p14:tracePt t="6994" x="3641725" y="973138"/>
          <p14:tracePt t="6995" x="3590925" y="930275"/>
          <p14:tracePt t="7011" x="3540125" y="877888"/>
          <p14:tracePt t="7012" x="3471863" y="844550"/>
          <p14:tracePt t="7045" x="3292475" y="758825"/>
          <p14:tracePt t="7045" x="3079750" y="690563"/>
          <p14:tracePt t="7061" x="2943225" y="657225"/>
          <p14:tracePt t="7061" x="2849563" y="639763"/>
          <p14:tracePt t="7077" x="2728913" y="622300"/>
          <p14:tracePt t="7078" x="2635250" y="614363"/>
          <p14:tracePt t="7094" x="2524125" y="604838"/>
          <p14:tracePt t="7095" x="2405063" y="604838"/>
          <p14:tracePt t="7111" x="2303463" y="604838"/>
          <p14:tracePt t="7127" x="2235200" y="604838"/>
          <p14:tracePt t="7128" x="2020888" y="604838"/>
          <p14:tracePt t="7144" x="1911350" y="604838"/>
          <p14:tracePt t="7160" x="1790700" y="604838"/>
          <p14:tracePt t="7161" x="1552575" y="604838"/>
          <p14:tracePt t="7178" x="1441450" y="604838"/>
          <p14:tracePt t="7194" x="1279525" y="614363"/>
          <p14:tracePt t="7194" x="1150938" y="631825"/>
          <p14:tracePt t="7210" x="1092200" y="639763"/>
          <p14:tracePt t="7211" x="1049338" y="647700"/>
          <p14:tracePt t="7227" x="1031875" y="657225"/>
          <p14:tracePt t="7228" x="1014413" y="657225"/>
          <p14:tracePt t="7244" x="989013" y="673100"/>
          <p14:tracePt t="7245" x="973138" y="682625"/>
          <p14:tracePt t="7260" x="955675" y="690563"/>
          <p14:tracePt t="7261" x="930275" y="708025"/>
          <p14:tracePt t="7277" x="904875" y="708025"/>
          <p14:tracePt t="7278" x="869950" y="733425"/>
          <p14:tracePt t="7294" x="836613" y="758825"/>
          <p14:tracePt t="7294" x="819150" y="768350"/>
          <p14:tracePt t="7311" x="784225" y="793750"/>
          <p14:tracePt t="7312" x="733425" y="819150"/>
          <p14:tracePt t="7327" x="665163" y="852488"/>
          <p14:tracePt t="7328" x="604838" y="887413"/>
          <p14:tracePt t="7344" x="554038" y="930275"/>
          <p14:tracePt t="7344" x="495300" y="963613"/>
          <p14:tracePt t="7360" x="460375" y="998538"/>
          <p14:tracePt t="7361" x="417513" y="1031875"/>
          <p14:tracePt t="7378" x="374650" y="1057275"/>
          <p14:tracePt t="7378" x="315913" y="1125538"/>
          <p14:tracePt t="7394" x="290513" y="1168400"/>
          <p14:tracePt t="7394" x="273050" y="1203325"/>
          <p14:tracePt t="7410" x="255588" y="1244600"/>
          <p14:tracePt t="7411" x="238125" y="1296988"/>
          <p14:tracePt t="7427" x="222250" y="1330325"/>
          <p14:tracePt t="7428" x="212725" y="1381125"/>
          <p14:tracePt t="7445" x="204788" y="1433513"/>
          <p14:tracePt t="7445" x="196850" y="1492250"/>
          <p14:tracePt t="7460" x="196850" y="1552575"/>
          <p14:tracePt t="7461" x="196850" y="1595438"/>
          <p14:tracePt t="7477" x="196850" y="1646238"/>
          <p14:tracePt t="7494" x="212725" y="1706563"/>
          <p14:tracePt t="7494" x="273050" y="1825625"/>
          <p14:tracePt t="7511" x="306388" y="1868488"/>
          <p14:tracePt t="7512" x="366713" y="1927225"/>
          <p14:tracePt t="7527" x="417513" y="1979613"/>
          <p14:tracePt t="7528" x="485775" y="2030413"/>
          <p14:tracePt t="7544" x="528638" y="2063750"/>
          <p14:tracePt t="7544" x="588963" y="2106613"/>
          <p14:tracePt t="7560" x="665163" y="2149475"/>
          <p14:tracePt t="7561" x="725488" y="2174875"/>
          <p14:tracePt t="7578" x="784225" y="2200275"/>
          <p14:tracePt t="7578" x="930275" y="2243138"/>
          <p14:tracePt t="7594" x="998538" y="2260600"/>
          <p14:tracePt t="7594" x="1066800" y="2278063"/>
          <p14:tracePt t="7610" x="1135063" y="2286000"/>
          <p14:tracePt t="7611" x="1244600" y="2293938"/>
          <p14:tracePt t="7627" x="1322388" y="2303463"/>
          <p14:tracePt t="7627" x="1408113" y="2311400"/>
          <p14:tracePt t="7644" x="1476375" y="2311400"/>
          <p14:tracePt t="7645" x="1501775" y="2311400"/>
          <p14:tracePt t="7660" x="1509713" y="2311400"/>
          <p14:tracePt t="7666" x="0" y="0"/>
        </p14:tracePtLst>
        <p14:tracePtLst>
          <p14:tracePt t="9622" x="682625" y="3368675"/>
          <p14:tracePt t="9649" x="690563" y="3368675"/>
          <p14:tracePt t="9665" x="708025" y="3368675"/>
          <p14:tracePt t="9673" x="715963" y="3368675"/>
          <p14:tracePt t="9681" x="741363" y="3368675"/>
          <p14:tracePt t="9694" x="768350" y="3368675"/>
          <p14:tracePt t="9710" x="801688" y="3368675"/>
          <p14:tracePt t="9710" x="852488" y="3368675"/>
          <p14:tracePt t="9726" x="877888" y="3368675"/>
          <p14:tracePt t="9727" x="920750" y="3378200"/>
          <p14:tracePt t="9743" x="973138" y="3378200"/>
          <p14:tracePt t="9743" x="1031875" y="3386138"/>
          <p14:tracePt t="9761" x="1092200" y="3386138"/>
          <p14:tracePt t="9776" x="1185863" y="3386138"/>
          <p14:tracePt t="9777" x="1203325" y="3386138"/>
          <p14:tracePt t="9793" x="1236663" y="3386138"/>
          <p14:tracePt t="9810" x="1287463" y="3395663"/>
          <p14:tracePt t="9810" x="1312863" y="3395663"/>
          <p14:tracePt t="9827" x="1322388" y="3395663"/>
          <p14:tracePt t="9843" x="1330325" y="3395663"/>
          <p14:tracePt t="9844" x="1339850" y="3395663"/>
          <p14:tracePt t="9860" x="1347788" y="3395663"/>
          <p14:tracePt t="9860" x="1365250" y="3395663"/>
          <p14:tracePt t="9876" x="1373188" y="3395663"/>
          <p14:tracePt t="9894" x="1381125" y="3395663"/>
          <p14:tracePt t="9894" x="1416050" y="3395663"/>
          <p14:tracePt t="9910" x="1423988" y="3395663"/>
          <p14:tracePt t="9926" x="1441450" y="3395663"/>
          <p14:tracePt t="9927" x="1466850" y="3395663"/>
          <p14:tracePt t="9943" x="1476375" y="3395663"/>
          <p14:tracePt t="9961" x="1492250" y="3395663"/>
          <p14:tracePt t="9961" x="1552575" y="3395663"/>
          <p14:tracePt t="9976" x="1577975" y="3395663"/>
          <p14:tracePt t="9993" x="1603375" y="3395663"/>
          <p14:tracePt t="9994" x="1638300" y="3395663"/>
          <p14:tracePt t="10010" x="1654175" y="3395663"/>
          <p14:tracePt t="10010" x="1681163" y="3395663"/>
          <p14:tracePt t="10043" x="1697038" y="3395663"/>
          <p14:tracePt t="10044" x="1722438" y="3395663"/>
          <p14:tracePt t="10060" x="1739900" y="3395663"/>
          <p14:tracePt t="10076" x="1747838" y="3395663"/>
          <p14:tracePt t="10076" x="1800225" y="3395663"/>
          <p14:tracePt t="10094" x="1816100" y="3395663"/>
          <p14:tracePt t="10110" x="1833563" y="3395663"/>
          <p14:tracePt t="10110" x="1884363" y="3395663"/>
          <p14:tracePt t="10126" x="1901825" y="3395663"/>
          <p14:tracePt t="10143" x="1919288" y="3395663"/>
          <p14:tracePt t="10143" x="1952625" y="3395663"/>
          <p14:tracePt t="10160" x="1970088" y="3395663"/>
          <p14:tracePt t="10161" x="1995488" y="3386138"/>
          <p14:tracePt t="10176" x="2012950" y="3378200"/>
          <p14:tracePt t="10177" x="2038350" y="3378200"/>
          <p14:tracePt t="10193" x="2063750" y="3368675"/>
          <p14:tracePt t="10193" x="2116138" y="3352800"/>
          <p14:tracePt t="10210" x="2141538" y="3343275"/>
          <p14:tracePt t="10210" x="2157413" y="3343275"/>
          <p14:tracePt t="10227" x="2166938" y="3343275"/>
          <p14:tracePt t="10228" x="2184400" y="3335338"/>
          <p14:tracePt t="10243" x="2192338" y="3335338"/>
          <p14:tracePt t="10259" x="2200275" y="3335338"/>
          <p14:tracePt t="10278" x="2209800" y="3335338"/>
          <p14:tracePt t="10294" x="2217738" y="3327400"/>
          <p14:tracePt t="10310" x="2225675" y="3327400"/>
          <p14:tracePt t="10326" x="2235200" y="3327400"/>
          <p14:tracePt t="10327" x="2252663" y="3327400"/>
          <p14:tracePt t="10343" x="2260600" y="3327400"/>
          <p14:tracePt t="10360" x="2278063" y="3327400"/>
          <p14:tracePt t="10361" x="2303463" y="3327400"/>
          <p14:tracePt t="10376" x="2328863" y="3327400"/>
          <p14:tracePt t="10377" x="2379663" y="3327400"/>
          <p14:tracePt t="10393" x="2405063" y="3327400"/>
          <p14:tracePt t="10393" x="2473325" y="3327400"/>
          <p14:tracePt t="10409" x="2508250" y="3327400"/>
          <p14:tracePt t="10410" x="2524125" y="3327400"/>
          <p14:tracePt t="10427" x="2533650" y="3327400"/>
          <p14:tracePt t="10443" x="2541588" y="3327400"/>
          <p14:tracePt t="10641" x="0" y="0"/>
        </p14:tracePtLst>
        <p14:tracePtLst>
          <p14:tracePt t="11882" x="801688" y="4460875"/>
          <p14:tracePt t="11921" x="809625" y="4460875"/>
          <p14:tracePt t="11937" x="819150" y="4460875"/>
          <p14:tracePt t="11945" x="827088" y="4460875"/>
          <p14:tracePt t="11953" x="836613" y="4452938"/>
          <p14:tracePt t="11967" x="844550" y="4452938"/>
          <p14:tracePt t="11976" x="862013" y="4452938"/>
          <p14:tracePt t="11992" x="887413" y="4452938"/>
          <p14:tracePt t="12009" x="955675" y="4443413"/>
          <p14:tracePt t="12010" x="1041400" y="4443413"/>
          <p14:tracePt t="12043" x="1082675" y="4443413"/>
          <p14:tracePt t="12043" x="1125538" y="4443413"/>
          <p14:tracePt t="12059" x="1143000" y="4443413"/>
          <p14:tracePt t="12060" x="1160463" y="4443413"/>
          <p14:tracePt t="12076" x="1168400" y="4443413"/>
          <p14:tracePt t="12093" x="1176338" y="4443413"/>
          <p14:tracePt t="12094" x="1203325" y="4443413"/>
          <p14:tracePt t="12109" x="1211263" y="4443413"/>
          <p14:tracePt t="12110" x="1228725" y="4443413"/>
          <p14:tracePt t="12126" x="1244600" y="4443413"/>
          <p14:tracePt t="12126" x="1271588" y="4443413"/>
          <p14:tracePt t="12142" x="1287463" y="4443413"/>
          <p14:tracePt t="12143" x="1322388" y="4443413"/>
          <p14:tracePt t="12160" x="1347788" y="4443413"/>
          <p14:tracePt t="12160" x="1381125" y="4452938"/>
          <p14:tracePt t="12176" x="1398588" y="4452938"/>
          <p14:tracePt t="12176" x="1458913" y="4460875"/>
          <p14:tracePt t="12192" x="1517650" y="4460875"/>
          <p14:tracePt t="12193" x="1560513" y="4470400"/>
          <p14:tracePt t="12209" x="1612900" y="4470400"/>
          <p14:tracePt t="12210" x="1739900" y="4470400"/>
          <p14:tracePt t="12227" x="1800225" y="4470400"/>
          <p14:tracePt t="12242" x="1851025" y="4470400"/>
          <p14:tracePt t="12243" x="1911350" y="4470400"/>
          <p14:tracePt t="12259" x="1936750" y="4470400"/>
          <p14:tracePt t="12259" x="1952625" y="4470400"/>
          <p14:tracePt t="12275" x="1970088" y="4470400"/>
          <p14:tracePt t="12276" x="1995488" y="4470400"/>
          <p14:tracePt t="12293" x="2012950" y="4470400"/>
          <p14:tracePt t="12293" x="2030413" y="4470400"/>
          <p14:tracePt t="12309" x="2038350" y="4470400"/>
          <p14:tracePt t="12326" x="2047875" y="4470400"/>
          <p14:tracePt t="12361" x="2055813" y="4470400"/>
          <p14:tracePt t="12369" x="2073275" y="4470400"/>
          <p14:tracePt t="12377" x="2081213" y="4470400"/>
          <p14:tracePt t="12392" x="2098675" y="4470400"/>
          <p14:tracePt t="12409" x="2116138" y="4470400"/>
          <p14:tracePt t="12425" x="2157413" y="4470400"/>
          <p14:tracePt t="12426" x="2174875" y="4470400"/>
          <p14:tracePt t="12443" x="2184400" y="4470400"/>
          <p14:tracePt t="12444" x="2192338" y="4470400"/>
          <p14:tracePt t="12459" x="2200275" y="4470400"/>
          <p14:tracePt t="12475" x="2209800" y="4470400"/>
          <p14:tracePt t="12476" x="2217738" y="4470400"/>
          <p14:tracePt t="12492" x="2225675" y="4470400"/>
          <p14:tracePt t="12493" x="2235200" y="4470400"/>
          <p14:tracePt t="12510" x="2243138" y="4470400"/>
          <p14:tracePt t="12561" x="2243138" y="4452938"/>
          <p14:tracePt t="12569" x="2235200" y="4435475"/>
          <p14:tracePt t="12577" x="2217738" y="4427538"/>
          <p14:tracePt t="12592" x="2209800" y="4410075"/>
          <p14:tracePt t="12593" x="0" y="0"/>
        </p14:tracePtLst>
        <p14:tracePtLst>
          <p14:tracePt t="18345" x="3429000" y="3557588"/>
          <p14:tracePt t="18401" x="3436938" y="3557588"/>
          <p14:tracePt t="18417" x="3446463" y="3548063"/>
          <p14:tracePt t="18433" x="3454400" y="3540125"/>
          <p14:tracePt t="18449" x="3462338" y="3530600"/>
          <p14:tracePt t="18465" x="3471863" y="3522663"/>
          <p14:tracePt t="18481" x="3479800" y="3522663"/>
          <p14:tracePt t="18489" x="3479800" y="3514725"/>
          <p14:tracePt t="18497" x="3479800" y="3505200"/>
          <p14:tracePt t="18507" x="3489325" y="3497263"/>
          <p14:tracePt t="18524" x="3489325" y="3489325"/>
          <p14:tracePt t="18540" x="3497263" y="3471863"/>
          <p14:tracePt t="18541" x="3497263" y="3454400"/>
          <p14:tracePt t="18558" x="3497263" y="3429000"/>
          <p14:tracePt t="18558" x="3497263" y="3403600"/>
          <p14:tracePt t="18574" x="3489325" y="3378200"/>
          <p14:tracePt t="18574" x="3462338" y="3360738"/>
          <p14:tracePt t="18590" x="3454400" y="3335338"/>
          <p14:tracePt t="18591" x="3436938" y="3317875"/>
          <p14:tracePt t="18607" x="3421063" y="3300413"/>
          <p14:tracePt t="18608" x="3403600" y="3275013"/>
          <p14:tracePt t="18624" x="3378200" y="3259138"/>
          <p14:tracePt t="18625" x="3343275" y="3232150"/>
          <p14:tracePt t="18640" x="3335338" y="3224213"/>
          <p14:tracePt t="18641" x="3309938" y="3206750"/>
          <p14:tracePt t="18657" x="3300413" y="3198813"/>
          <p14:tracePt t="18658" x="3284538" y="3198813"/>
          <p14:tracePt t="18674" x="3267075" y="3181350"/>
          <p14:tracePt t="18674" x="3241675" y="3173413"/>
          <p14:tracePt t="18691" x="3224213" y="3163888"/>
          <p14:tracePt t="18692" x="3198813" y="3148013"/>
          <p14:tracePt t="18707" x="3163888" y="3130550"/>
          <p14:tracePt t="18707" x="3148013" y="3130550"/>
          <p14:tracePt t="18724" x="3130550" y="3122613"/>
          <p14:tracePt t="18724" x="3105150" y="3122613"/>
          <p14:tracePt t="18740" x="3087688" y="3113088"/>
          <p14:tracePt t="18741" x="3062288" y="3113088"/>
          <p14:tracePt t="18758" x="3044825" y="3113088"/>
          <p14:tracePt t="18759" x="3019425" y="3113088"/>
          <p14:tracePt t="18774" x="3001963" y="3113088"/>
          <p14:tracePt t="18774" x="2994025" y="3113088"/>
          <p14:tracePt t="18790" x="2976563" y="3113088"/>
          <p14:tracePt t="18791" x="2959100" y="3113088"/>
          <p14:tracePt t="18807" x="2943225" y="3113088"/>
          <p14:tracePt t="18807" x="2917825" y="3113088"/>
          <p14:tracePt t="18824" x="2900363" y="3113088"/>
          <p14:tracePt t="18840" x="2832100" y="3122613"/>
          <p14:tracePt t="18841" x="2797175" y="3130550"/>
          <p14:tracePt t="18857" x="2763838" y="3130550"/>
          <p14:tracePt t="18858" x="2678113" y="3148013"/>
          <p14:tracePt t="18874" x="2652713" y="3148013"/>
          <p14:tracePt t="18874" x="2619375" y="3155950"/>
          <p14:tracePt t="18891" x="2592388" y="3163888"/>
          <p14:tracePt t="18892" x="2576513" y="3173413"/>
          <p14:tracePt t="18907" x="2566988" y="3173413"/>
          <p14:tracePt t="18907" x="2541588" y="3190875"/>
          <p14:tracePt t="18924" x="2533650" y="3198813"/>
          <p14:tracePt t="18924" x="2524125" y="3198813"/>
          <p14:tracePt t="18940" x="2516188" y="3206750"/>
          <p14:tracePt t="18958" x="2516188" y="3216275"/>
          <p14:tracePt t="18958" x="2516188" y="3224213"/>
          <p14:tracePt t="18974" x="2516188" y="3232150"/>
          <p14:tracePt t="18990" x="2516188" y="3241675"/>
          <p14:tracePt t="19007" x="2508250" y="3249613"/>
          <p14:tracePt t="19024" x="2508250" y="3259138"/>
          <p14:tracePt t="19025" x="2508250" y="3284538"/>
          <p14:tracePt t="19040" x="2508250" y="3309938"/>
          <p14:tracePt t="19041" x="2508250" y="3327400"/>
          <p14:tracePt t="19074" x="2498725" y="3368675"/>
          <p14:tracePt t="19075" x="2498725" y="3411538"/>
          <p14:tracePt t="19091" x="2498725" y="3429000"/>
          <p14:tracePt t="19092" x="2498725" y="3446463"/>
          <p14:tracePt t="19107" x="2498725" y="3462338"/>
          <p14:tracePt t="19123" x="2508250" y="3479800"/>
          <p14:tracePt t="19124" x="2551113" y="3530600"/>
          <p14:tracePt t="19140" x="2576513" y="3548063"/>
          <p14:tracePt t="19141" x="2592388" y="3582988"/>
          <p14:tracePt t="19158" x="2627313" y="3598863"/>
          <p14:tracePt t="19158" x="2644775" y="3616325"/>
          <p14:tracePt t="19174" x="2670175" y="3625850"/>
          <p14:tracePt t="19174" x="2687638" y="3641725"/>
          <p14:tracePt t="19190" x="2713038" y="3659188"/>
          <p14:tracePt t="19191" x="2728913" y="3659188"/>
          <p14:tracePt t="19207" x="2746375" y="3676650"/>
          <p14:tracePt t="19208" x="2771775" y="3684588"/>
          <p14:tracePt t="19224" x="2789238" y="3694113"/>
          <p14:tracePt t="19225" x="2824163" y="3702050"/>
          <p14:tracePt t="19225" x="2857500" y="3709988"/>
          <p14:tracePt t="19240" x="2890838" y="3719513"/>
          <p14:tracePt t="19257" x="2943225" y="3727450"/>
          <p14:tracePt t="19257" x="3027363" y="3727450"/>
          <p14:tracePt t="19274" x="3070225" y="3727450"/>
          <p14:tracePt t="19274" x="3095625" y="3727450"/>
          <p14:tracePt t="19291" x="3130550" y="3727450"/>
          <p14:tracePt t="19307" x="3163888" y="3727450"/>
          <p14:tracePt t="19307" x="3206750" y="3727450"/>
          <p14:tracePt t="19323" x="3224213" y="3727450"/>
          <p14:tracePt t="19340" x="3241675" y="3727450"/>
          <p14:tracePt t="19341" x="3284538" y="3727450"/>
          <p14:tracePt t="19358" x="3300413" y="3727450"/>
          <p14:tracePt t="19374" x="3317875" y="3727450"/>
          <p14:tracePt t="19374" x="3368675" y="3709988"/>
          <p14:tracePt t="19390" x="3386138" y="3694113"/>
          <p14:tracePt t="19391" x="3403600" y="3676650"/>
          <p14:tracePt t="19407" x="3429000" y="3659188"/>
          <p14:tracePt t="19407" x="3436938" y="3641725"/>
          <p14:tracePt t="19424" x="3446463" y="3625850"/>
          <p14:tracePt t="19425" x="3446463" y="3590925"/>
          <p14:tracePt t="19440" x="3446463" y="3582988"/>
          <p14:tracePt t="19457" x="3446463" y="3565525"/>
          <p14:tracePt t="19457" x="3446463" y="3557588"/>
          <p14:tracePt t="19473" x="3446463" y="3548063"/>
          <p14:tracePt t="19491" x="3446463" y="3540125"/>
          <p14:tracePt t="19491" x="3446463" y="3530600"/>
          <p14:tracePt t="19507" x="3446463" y="3514725"/>
          <p14:tracePt t="19524" x="3446463" y="3497263"/>
          <p14:tracePt t="19540" x="3446463" y="3489325"/>
          <p14:tracePt t="19558" x="3446463" y="3479800"/>
          <p14:tracePt t="19558" x="3446463" y="3454400"/>
          <p14:tracePt t="19573" x="3446463" y="3446463"/>
          <p14:tracePt t="19590" x="3446463" y="3429000"/>
          <p14:tracePt t="19607" x="3446463" y="3421063"/>
          <p14:tracePt t="19607" x="3436938" y="3403600"/>
          <p14:tracePt t="19624" x="3436938" y="3395663"/>
          <p14:tracePt t="19625" x="3429000" y="3378200"/>
          <p14:tracePt t="19640" x="3421063" y="3368675"/>
          <p14:tracePt t="19641" x="3411538" y="3352800"/>
          <p14:tracePt t="19657" x="3403600" y="3343275"/>
          <p14:tracePt t="19657" x="3378200" y="3317875"/>
          <p14:tracePt t="19673" x="3360738" y="3300413"/>
          <p14:tracePt t="19674" x="3352800" y="3292475"/>
          <p14:tracePt t="19691" x="3327400" y="3284538"/>
          <p14:tracePt t="19691" x="3300413" y="3275013"/>
          <p14:tracePt t="19707" x="3275013" y="3267075"/>
          <p14:tracePt t="19707" x="3232150" y="3259138"/>
          <p14:tracePt t="19723" x="3198813" y="3249613"/>
          <p14:tracePt t="19724" x="3148013" y="3241675"/>
          <p14:tracePt t="19740" x="3122613" y="3232150"/>
          <p14:tracePt t="19741" x="3095625" y="3232150"/>
          <p14:tracePt t="19758" x="3070225" y="3232150"/>
          <p14:tracePt t="19758" x="3054350" y="3232150"/>
          <p14:tracePt t="19773" x="3019425" y="3232150"/>
          <p14:tracePt t="19774" x="2994025" y="3232150"/>
          <p14:tracePt t="19790" x="2968625" y="3232150"/>
          <p14:tracePt t="19791" x="2933700" y="3232150"/>
          <p14:tracePt t="19807" x="2900363" y="3232150"/>
          <p14:tracePt t="19807" x="2874963" y="3232150"/>
          <p14:tracePt t="19824" x="2849563" y="3232150"/>
          <p14:tracePt t="19825" x="2832100" y="3232150"/>
          <p14:tracePt t="19840" x="2814638" y="3241675"/>
          <p14:tracePt t="19841" x="2797175" y="3249613"/>
          <p14:tracePt t="19857" x="2789238" y="3259138"/>
          <p14:tracePt t="19857" x="2763838" y="3267075"/>
          <p14:tracePt t="19873" x="2763838" y="3275013"/>
          <p14:tracePt t="19874" x="2746375" y="3284538"/>
          <p14:tracePt t="19891" x="2738438" y="3300413"/>
          <p14:tracePt t="19891" x="2720975" y="3309938"/>
          <p14:tracePt t="19907" x="2720975" y="3327400"/>
          <p14:tracePt t="19908" x="2703513" y="3343275"/>
          <p14:tracePt t="19924" x="2695575" y="3352800"/>
          <p14:tracePt t="19925" x="2678113" y="3386138"/>
          <p14:tracePt t="19940" x="2678113" y="3395663"/>
          <p14:tracePt t="19941" x="2670175" y="3411538"/>
          <p14:tracePt t="19958" x="2670175" y="3429000"/>
          <p14:tracePt t="19958" x="2660650" y="3462338"/>
          <p14:tracePt t="19973" x="2652713" y="3479800"/>
          <p14:tracePt t="19974" x="2652713" y="3489325"/>
          <p14:tracePt t="19998" x="2652713" y="3505200"/>
          <p14:tracePt t="20007" x="2652713" y="3540125"/>
          <p14:tracePt t="20029" x="2652713" y="3548063"/>
          <p14:tracePt t="20030" x="2695575" y="3608388"/>
          <p14:tracePt t="20041" x="2746375" y="3667125"/>
          <p14:tracePt t="20057" x="2771775" y="3694113"/>
          <p14:tracePt t="20058" x="2797175" y="3709988"/>
          <p14:tracePt t="20073" x="2832100" y="3735388"/>
          <p14:tracePt t="20074" x="2857500" y="3744913"/>
          <p14:tracePt t="20090" x="2865438" y="3744913"/>
          <p14:tracePt t="20091" x="2890838" y="3752850"/>
          <p14:tracePt t="20107" x="2917825" y="3752850"/>
          <p14:tracePt t="20108" x="2951163" y="3752850"/>
          <p14:tracePt t="20123" x="2976563" y="3727450"/>
          <p14:tracePt t="20124" x="3011488" y="3709988"/>
          <p14:tracePt t="20124" x="0" y="0"/>
        </p14:tracePtLst>
        <p14:tracePtLst>
          <p14:tracePt t="21018" x="4427538" y="3616325"/>
          <p14:tracePt t="21097" x="4435475" y="3616325"/>
          <p14:tracePt t="21105" x="4470400" y="3616325"/>
          <p14:tracePt t="21113" x="4495800" y="3625850"/>
          <p14:tracePt t="21123" x="4511675" y="3633788"/>
          <p14:tracePt t="21140" x="4546600" y="3633788"/>
          <p14:tracePt t="21140" x="4579938" y="3641725"/>
          <p14:tracePt t="21156" x="4605338" y="3641725"/>
          <p14:tracePt t="21157" x="4632325" y="3641725"/>
          <p14:tracePt t="21174" x="4657725" y="3651250"/>
          <p14:tracePt t="21175" x="4683125" y="3651250"/>
          <p14:tracePt t="21190" x="4700588" y="3651250"/>
          <p14:tracePt t="21190" x="4725988" y="3651250"/>
          <p14:tracePt t="21206" x="4741863" y="3651250"/>
          <p14:tracePt t="21223" x="4768850" y="3651250"/>
          <p14:tracePt t="21223" x="4827588" y="3651250"/>
          <p14:tracePt t="21241" x="4870450" y="3651250"/>
          <p14:tracePt t="21256" x="4956175" y="3651250"/>
          <p14:tracePt t="21257" x="4989513" y="3651250"/>
          <p14:tracePt t="21273" x="5024438" y="3651250"/>
          <p14:tracePt t="21274" x="5110163" y="3651250"/>
          <p14:tracePt t="21290" x="5160963" y="3651250"/>
          <p14:tracePt t="21290" x="5186363" y="3651250"/>
          <p14:tracePt t="21307" x="5203825" y="3651250"/>
          <p14:tracePt t="21308" x="5229225" y="3651250"/>
          <p14:tracePt t="21323" x="5245100" y="3651250"/>
          <p14:tracePt t="21340" x="5262563" y="3651250"/>
          <p14:tracePt t="21340" x="5287963" y="3641725"/>
          <p14:tracePt t="21356" x="5313363" y="3633788"/>
          <p14:tracePt t="21357" x="5356225" y="3625850"/>
          <p14:tracePt t="21374" x="5373688" y="3616325"/>
          <p14:tracePt t="21374" x="5399088" y="3616325"/>
          <p14:tracePt t="21390" x="5416550" y="3616325"/>
          <p14:tracePt t="21406" x="5441950" y="3608388"/>
          <p14:tracePt t="21407" x="5467350" y="3598863"/>
          <p14:tracePt t="21423" x="5476875" y="3590925"/>
          <p14:tracePt t="21424" x="5484813" y="3582988"/>
          <p14:tracePt t="21440" x="5492750" y="3582988"/>
          <p14:tracePt t="21456" x="5502275" y="3565525"/>
          <p14:tracePt t="21457" x="5510213" y="3565525"/>
          <p14:tracePt t="21473" x="5510213" y="3557588"/>
          <p14:tracePt t="21490" x="5518150" y="3557588"/>
          <p14:tracePt t="21490" x="5518150" y="3522663"/>
          <p14:tracePt t="21507" x="5518150" y="3505200"/>
          <p14:tracePt t="21523" x="5510213" y="3479800"/>
          <p14:tracePt t="21523" x="5467350" y="3403600"/>
          <p14:tracePt t="21540" x="5441950" y="3386138"/>
          <p14:tracePt t="21540" x="5424488" y="3368675"/>
          <p14:tracePt t="21556" x="5408613" y="3360738"/>
          <p14:tracePt t="21557" x="5399088" y="3343275"/>
          <p14:tracePt t="21574" x="5391150" y="3343275"/>
          <p14:tracePt t="21590" x="5373688" y="3335338"/>
          <p14:tracePt t="21590" x="5356225" y="3317875"/>
          <p14:tracePt t="21606" x="5348288" y="3317875"/>
          <p14:tracePt t="21607" x="5322888" y="3300413"/>
          <p14:tracePt t="21623" x="5287963" y="3292475"/>
          <p14:tracePt t="21623" x="5245100" y="3267075"/>
          <p14:tracePt t="21640" x="5211763" y="3249613"/>
          <p14:tracePt t="21641" x="5160963" y="3241675"/>
          <p14:tracePt t="21656" x="5118100" y="3224213"/>
          <p14:tracePt t="21657" x="5083175" y="3216275"/>
          <p14:tracePt t="21673" x="5041900" y="3206750"/>
          <p14:tracePt t="21673" x="4956175" y="3198813"/>
          <p14:tracePt t="21690" x="4921250" y="3190875"/>
          <p14:tracePt t="21690" x="4895850" y="3190875"/>
          <p14:tracePt t="21707" x="4870450" y="3190875"/>
          <p14:tracePt t="21707" x="4845050" y="3190875"/>
          <p14:tracePt t="21723" x="4827588" y="3190875"/>
          <p14:tracePt t="21723" x="4802188" y="3190875"/>
          <p14:tracePt t="21739" x="4784725" y="3190875"/>
          <p14:tracePt t="21740" x="4768850" y="3190875"/>
          <p14:tracePt t="21756" x="4741863" y="3190875"/>
          <p14:tracePt t="21757" x="4716463" y="3190875"/>
          <p14:tracePt t="21774" x="4691063" y="3198813"/>
          <p14:tracePt t="21774" x="4657725" y="3206750"/>
          <p14:tracePt t="21789" x="4622800" y="3216275"/>
          <p14:tracePt t="21790" x="4597400" y="3224213"/>
          <p14:tracePt t="21806" x="4554538" y="3224213"/>
          <p14:tracePt t="21807" x="4529138" y="3241675"/>
          <p14:tracePt t="21823" x="4503738" y="3249613"/>
          <p14:tracePt t="21823" x="4486275" y="3259138"/>
          <p14:tracePt t="21840" x="4460875" y="3267075"/>
          <p14:tracePt t="21841" x="4410075" y="3309938"/>
          <p14:tracePt t="21856" x="4392613" y="3327400"/>
          <p14:tracePt t="21857" x="4375150" y="3343275"/>
          <p14:tracePt t="21873" x="4359275" y="3360738"/>
          <p14:tracePt t="21874" x="4349750" y="3386138"/>
          <p14:tracePt t="21889" x="4349750" y="3403600"/>
          <p14:tracePt t="21890" x="4349750" y="3421063"/>
          <p14:tracePt t="21907" x="4349750" y="3436938"/>
          <p14:tracePt t="21907" x="4349750" y="3454400"/>
          <p14:tracePt t="21923" x="4349750" y="3479800"/>
          <p14:tracePt t="21923" x="4349750" y="3514725"/>
          <p14:tracePt t="21939" x="4349750" y="3530600"/>
          <p14:tracePt t="21940" x="4367213" y="3548063"/>
          <p14:tracePt t="21956" x="4384675" y="3565525"/>
          <p14:tracePt t="21957" x="4402138" y="3590925"/>
          <p14:tracePt t="21974" x="4410075" y="3598863"/>
          <p14:tracePt t="21974" x="4418013" y="3616325"/>
          <p14:tracePt t="21989" x="4435475" y="3625850"/>
          <p14:tracePt t="21990" x="4452938" y="3641725"/>
          <p14:tracePt t="22006" x="4470400" y="3651250"/>
          <p14:tracePt t="22007" x="4486275" y="3659188"/>
          <p14:tracePt t="22041" x="4521200" y="3667125"/>
          <p14:tracePt t="22056" x="4529138" y="3676650"/>
          <p14:tracePt t="22057" x="4538663" y="3676650"/>
          <p14:tracePt t="22073" x="4546600" y="3676650"/>
          <p14:tracePt t="22073" x="4554538" y="3676650"/>
          <p14:tracePt t="22089" x="4572000" y="3676650"/>
          <p14:tracePt t="22090" x="4579938" y="3676650"/>
          <p14:tracePt t="22107" x="4589463" y="3676650"/>
          <p14:tracePt t="22138" x="4589463" y="3667125"/>
          <p14:tracePt t="22145" x="4589463" y="3659188"/>
          <p14:tracePt t="22156" x="4589463" y="3651250"/>
          <p14:tracePt t="22157" x="0" y="0"/>
        </p14:tracePtLst>
        <p14:tracePtLst>
          <p14:tracePt t="26266" x="2968625" y="3616325"/>
          <p14:tracePt t="26273" x="2986088" y="3616325"/>
          <p14:tracePt t="26281" x="3011488" y="3616325"/>
          <p14:tracePt t="26289" x="3044825" y="3616325"/>
          <p14:tracePt t="26305" x="3062288" y="3616325"/>
          <p14:tracePt t="26305" x="3095625" y="3616325"/>
          <p14:tracePt t="26321" x="3113088" y="3616325"/>
          <p14:tracePt t="26322" x="3138488" y="3616325"/>
          <p14:tracePt t="26339" x="3173413" y="3616325"/>
          <p14:tracePt t="26339" x="3190875" y="3616325"/>
          <p14:tracePt t="26355" x="3216275" y="3616325"/>
          <p14:tracePt t="26372" x="3241675" y="3616325"/>
          <p14:tracePt t="26372" x="3275013" y="3616325"/>
          <p14:tracePt t="26388" x="3284538" y="3616325"/>
          <p14:tracePt t="26406" x="3309938" y="3608388"/>
          <p14:tracePt t="26406" x="3335338" y="3608388"/>
          <p14:tracePt t="26421" x="3343275" y="3608388"/>
          <p14:tracePt t="26438" x="3352800" y="3608388"/>
          <p14:tracePt t="26439" x="3360738" y="3598863"/>
          <p14:tracePt t="26455" x="3368675" y="3598863"/>
          <p14:tracePt t="26529" x="0" y="0"/>
        </p14:tracePtLst>
        <p14:tracePtLst>
          <p14:tracePt t="27250" x="3871913" y="3863975"/>
          <p14:tracePt t="27289" x="3881438" y="3863975"/>
          <p14:tracePt t="27305" x="3898900" y="3863975"/>
          <p14:tracePt t="27321" x="3914775" y="3863975"/>
          <p14:tracePt t="27329" x="3932238" y="3871913"/>
          <p14:tracePt t="27338" x="3967163" y="3881438"/>
          <p14:tracePt t="27354" x="4000500" y="3881438"/>
          <p14:tracePt t="27371" x="4025900" y="3881438"/>
          <p14:tracePt t="27371" x="4086225" y="3889375"/>
          <p14:tracePt t="27389" x="4119563" y="3889375"/>
          <p14:tracePt t="27389" x="4170363" y="3889375"/>
          <p14:tracePt t="27404" x="4205288" y="3889375"/>
          <p14:tracePt t="27421" x="4238625" y="3889375"/>
          <p14:tracePt t="27422" x="4298950" y="3889375"/>
          <p14:tracePt t="27438" x="4316413" y="3889375"/>
          <p14:tracePt t="27438" x="4324350" y="3889375"/>
          <p14:tracePt t="27455" x="4333875" y="3889375"/>
          <p14:tracePt t="27471" x="4341813" y="3889375"/>
          <p14:tracePt t="27472" x="4359275" y="3889375"/>
          <p14:tracePt t="27488" x="4367213" y="3889375"/>
          <p14:tracePt t="27505" x="4375150" y="3889375"/>
          <p14:tracePt t="27505" x="4410075" y="3889375"/>
          <p14:tracePt t="27522" x="4427538" y="3889375"/>
          <p14:tracePt t="27522" x="4435475" y="3889375"/>
          <p14:tracePt t="27538" x="4443413" y="3889375"/>
          <p14:tracePt t="27554" x="4470400" y="3889375"/>
          <p14:tracePt t="27555" x="4495800" y="3889375"/>
          <p14:tracePt t="27571" x="4511675" y="3889375"/>
          <p14:tracePt t="27589" x="4529138" y="3889375"/>
          <p14:tracePt t="27589" x="4554538" y="3889375"/>
          <p14:tracePt t="27605" x="4564063" y="3889375"/>
          <p14:tracePt t="27621" x="4572000" y="3889375"/>
          <p14:tracePt t="27622" x="4579938" y="3889375"/>
          <p14:tracePt t="27753" x="0" y="0"/>
        </p14:tracePtLst>
        <p14:tracePtLst>
          <p14:tracePt t="28962" x="4495800" y="3795713"/>
          <p14:tracePt t="28969" x="4503738" y="3787775"/>
          <p14:tracePt t="28985" x="4503738" y="3778250"/>
          <p14:tracePt t="28993" x="4511675" y="3770313"/>
          <p14:tracePt t="29009" x="4511675" y="3762375"/>
          <p14:tracePt t="29022" x="4511675" y="3752850"/>
          <p14:tracePt t="29039" x="4511675" y="3744913"/>
          <p14:tracePt t="29039" x="4511675" y="3727450"/>
          <p14:tracePt t="29054" x="4511675" y="3719513"/>
          <p14:tracePt t="29054" x="4495800" y="3702050"/>
          <p14:tracePt t="29071" x="4495800" y="3684588"/>
          <p14:tracePt t="29071" x="4478338" y="3667125"/>
          <p14:tracePt t="29087" x="4470400" y="3659188"/>
          <p14:tracePt t="29088" x="4460875" y="3641725"/>
          <p14:tracePt t="29105" x="4452938" y="3633788"/>
          <p14:tracePt t="29105" x="4427538" y="3625850"/>
          <p14:tracePt t="29121" x="4418013" y="3616325"/>
          <p14:tracePt t="29121" x="4402138" y="3616325"/>
          <p14:tracePt t="29137" x="4384675" y="3616325"/>
          <p14:tracePt t="29154" x="4375150" y="3608388"/>
          <p14:tracePt t="29155" x="4367213" y="3608388"/>
          <p14:tracePt t="29172" x="4341813" y="3598863"/>
          <p14:tracePt t="29187" x="4324350" y="3598863"/>
          <p14:tracePt t="29204" x="4281488" y="3598863"/>
          <p14:tracePt t="29205" x="4238625" y="3598863"/>
          <p14:tracePt t="29221" x="4213225" y="3598863"/>
          <p14:tracePt t="29221" x="4187825" y="3598863"/>
          <p14:tracePt t="29238" x="4162425" y="3598863"/>
          <p14:tracePt t="29239" x="4137025" y="3598863"/>
          <p14:tracePt t="29254" x="4119563" y="3598863"/>
          <p14:tracePt t="29255" x="4094163" y="3598863"/>
          <p14:tracePt t="29271" x="4076700" y="3598863"/>
          <p14:tracePt t="29287" x="4051300" y="3598863"/>
          <p14:tracePt t="29288" x="3983038" y="3598863"/>
          <p14:tracePt t="29305" x="3957638" y="3598863"/>
          <p14:tracePt t="29321" x="3932238" y="3598863"/>
          <p14:tracePt t="29321" x="3914775" y="3598863"/>
          <p14:tracePt t="29337" x="3906838" y="3598863"/>
          <p14:tracePt t="29354" x="3889375" y="3608388"/>
          <p14:tracePt t="29372" x="3889375" y="3625850"/>
          <p14:tracePt t="29387" x="3881438" y="3633788"/>
          <p14:tracePt t="29388" x="3856038" y="3676650"/>
          <p14:tracePt t="29404" x="3856038" y="3684588"/>
          <p14:tracePt t="29404" x="3846513" y="3694113"/>
          <p14:tracePt t="29421" x="3838575" y="3702050"/>
          <p14:tracePt t="29421" x="3838575" y="3719513"/>
          <p14:tracePt t="29438" x="3838575" y="3735388"/>
          <p14:tracePt t="29438" x="3830638" y="3744913"/>
          <p14:tracePt t="29454" x="3830638" y="3770313"/>
          <p14:tracePt t="29455" x="3830638" y="3778250"/>
          <p14:tracePt t="29471" x="3830638" y="3795713"/>
          <p14:tracePt t="29471" x="3830638" y="3803650"/>
          <p14:tracePt t="29487" x="3838575" y="3830638"/>
          <p14:tracePt t="29488" x="3863975" y="3846513"/>
          <p14:tracePt t="29505" x="3881438" y="3863975"/>
          <p14:tracePt t="29505" x="3940175" y="3906838"/>
          <p14:tracePt t="29521" x="3967163" y="3914775"/>
          <p14:tracePt t="29521" x="3983038" y="3924300"/>
          <p14:tracePt t="29537" x="4025900" y="3940175"/>
          <p14:tracePt t="29538" x="4051300" y="3940175"/>
          <p14:tracePt t="29554" x="4076700" y="3949700"/>
          <p14:tracePt t="29555" x="4094163" y="3949700"/>
          <p14:tracePt t="29571" x="4119563" y="3949700"/>
          <p14:tracePt t="29587" x="4144963" y="3949700"/>
          <p14:tracePt t="29604" x="4197350" y="3949700"/>
          <p14:tracePt t="29604" x="4248150" y="3949700"/>
          <p14:tracePt t="29620" x="4265613" y="3949700"/>
          <p14:tracePt t="29621" x="4281488" y="3949700"/>
          <p14:tracePt t="29638" x="4291013" y="3949700"/>
          <p14:tracePt t="29654" x="4306888" y="3949700"/>
          <p14:tracePt t="29670" x="4316413" y="3940175"/>
          <p14:tracePt t="29687" x="4324350" y="3940175"/>
          <p14:tracePt t="29713" x="0" y="0"/>
        </p14:tracePtLst>
        <p14:tracePtLst>
          <p14:tracePt t="30770" x="5092700" y="3881438"/>
          <p14:tracePt t="30785" x="5100638" y="3881438"/>
          <p14:tracePt t="30793" x="5126038" y="3881438"/>
          <p14:tracePt t="30803" x="5135563" y="3881438"/>
          <p14:tracePt t="30820" x="5151438" y="3881438"/>
          <p14:tracePt t="30838" x="5186363" y="3881438"/>
          <p14:tracePt t="30838" x="5262563" y="3881438"/>
          <p14:tracePt t="30853" x="5287963" y="3881438"/>
          <p14:tracePt t="30854" x="5330825" y="3881438"/>
          <p14:tracePt t="30870" x="5391150" y="3881438"/>
          <p14:tracePt t="30887" x="5434013" y="3881438"/>
          <p14:tracePt t="30904" x="5586413" y="3881438"/>
          <p14:tracePt t="30920" x="5800725" y="3881438"/>
          <p14:tracePt t="30937" x="5876925" y="3881438"/>
          <p14:tracePt t="30953" x="6149975" y="3881438"/>
          <p14:tracePt t="30971" x="6319838" y="3881438"/>
          <p14:tracePt t="30987" x="6491288" y="3881438"/>
          <p14:tracePt t="30987" x="6635750" y="3881438"/>
          <p14:tracePt t="31003" x="6704013" y="3881438"/>
          <p14:tracePt t="31004" x="6756400" y="3881438"/>
          <p14:tracePt t="31038" x="6850063" y="3881438"/>
          <p14:tracePt t="31053" x="6934200" y="3871913"/>
          <p14:tracePt t="31054" x="6994525" y="3863975"/>
          <p14:tracePt t="31070" x="7011988" y="3863975"/>
          <p14:tracePt t="31071" x="7027863" y="3863975"/>
          <p14:tracePt t="31087" x="7045325" y="3856038"/>
          <p14:tracePt t="31087" x="7062788" y="3856038"/>
          <p14:tracePt t="31104" x="7070725" y="3856038"/>
          <p14:tracePt t="31120" x="7080250" y="3856038"/>
          <p14:tracePt t="31137" x="7088188" y="3856038"/>
          <p14:tracePt t="31233" x="0" y="0"/>
        </p14:tracePtLst>
        <p14:tracePtLst>
          <p14:tracePt t="34241" x="2293938" y="4375150"/>
          <p14:tracePt t="34264" x="2303463" y="4359275"/>
          <p14:tracePt t="34264" x="2303463" y="4349750"/>
          <p14:tracePt t="34265" x="2303463" y="4341813"/>
          <p14:tracePt t="34286" x="2303463" y="4333875"/>
          <p14:tracePt t="34286" x="2303463" y="4324350"/>
          <p14:tracePt t="34303" x="2303463" y="4316413"/>
          <p14:tracePt t="34320" x="2303463" y="4306888"/>
          <p14:tracePt t="34320" x="2286000" y="4298950"/>
          <p14:tracePt t="34336" x="2286000" y="4281488"/>
          <p14:tracePt t="34336" x="2268538" y="4281488"/>
          <p14:tracePt t="34353" x="2252663" y="4265613"/>
          <p14:tracePt t="34353" x="2200275" y="4238625"/>
          <p14:tracePt t="34369" x="2174875" y="4222750"/>
          <p14:tracePt t="34370" x="2124075" y="4197350"/>
          <p14:tracePt t="34387" x="2089150" y="4187825"/>
          <p14:tracePt t="34387" x="2038350" y="4170363"/>
          <p14:tracePt t="34402" x="1987550" y="4162425"/>
          <p14:tracePt t="34403" x="1970088" y="4162425"/>
          <p14:tracePt t="34419" x="1944688" y="4162425"/>
          <p14:tracePt t="34420" x="1901825" y="4154488"/>
          <p14:tracePt t="34436" x="1868488" y="4154488"/>
          <p14:tracePt t="34436" x="1825625" y="4144963"/>
          <p14:tracePt t="34453" x="1782763" y="4144963"/>
          <p14:tracePt t="34454" x="1731963" y="4137025"/>
          <p14:tracePt t="34469" x="1689100" y="4137025"/>
          <p14:tracePt t="34470" x="1628775" y="4129088"/>
          <p14:tracePt t="34486" x="1552575" y="4129088"/>
          <p14:tracePt t="34486" x="1492250" y="4129088"/>
          <p14:tracePt t="34502" x="1449388" y="4129088"/>
          <p14:tracePt t="34503" x="1390650" y="4129088"/>
          <p14:tracePt t="34520" x="1330325" y="4129088"/>
          <p14:tracePt t="34536" x="1287463" y="4129088"/>
          <p14:tracePt t="34536" x="1185863" y="4129088"/>
          <p14:tracePt t="34552" x="1176338" y="4129088"/>
          <p14:tracePt t="34569" x="1143000" y="4129088"/>
          <p14:tracePt t="34570" x="1100138" y="4129088"/>
          <p14:tracePt t="34587" x="1082675" y="4129088"/>
          <p14:tracePt t="34587" x="1066800" y="4137025"/>
          <p14:tracePt t="34602" x="1041400" y="4144963"/>
          <p14:tracePt t="34603" x="1014413" y="4154488"/>
          <p14:tracePt t="34619" x="989013" y="4162425"/>
          <p14:tracePt t="34620" x="973138" y="4162425"/>
          <p14:tracePt t="34636" x="955675" y="4162425"/>
          <p14:tracePt t="34653" x="946150" y="4162425"/>
          <p14:tracePt t="34654" x="877888" y="4170363"/>
          <p14:tracePt t="34669" x="862013" y="4179888"/>
          <p14:tracePt t="34670" x="844550" y="4179888"/>
          <p14:tracePt t="34686" x="827088" y="4187825"/>
          <p14:tracePt t="34686" x="809625" y="4187825"/>
          <p14:tracePt t="34703" x="809625" y="4197350"/>
          <p14:tracePt t="34720" x="801688" y="4197350"/>
          <p14:tracePt t="34720" x="793750" y="4213225"/>
          <p14:tracePt t="34736" x="784225" y="4230688"/>
          <p14:tracePt t="34752" x="784225" y="4248150"/>
          <p14:tracePt t="34769" x="784225" y="4273550"/>
          <p14:tracePt t="34787" x="801688" y="4324350"/>
          <p14:tracePt t="34787" x="827088" y="4359275"/>
          <p14:tracePt t="34802" x="844550" y="4392613"/>
          <p14:tracePt t="34803" x="877888" y="4410075"/>
          <p14:tracePt t="34819" x="895350" y="4443413"/>
          <p14:tracePt t="34820" x="938213" y="4470400"/>
          <p14:tracePt t="34836" x="981075" y="4486275"/>
          <p14:tracePt t="34836" x="1014413" y="4495800"/>
          <p14:tracePt t="34853" x="1066800" y="4511675"/>
          <p14:tracePt t="34854" x="1117600" y="4521200"/>
          <p14:tracePt t="34869" x="1135063" y="4521200"/>
          <p14:tracePt t="34870" x="1168400" y="4521200"/>
          <p14:tracePt t="34886" x="1228725" y="4521200"/>
          <p14:tracePt t="34902" x="1296988" y="4521200"/>
          <p14:tracePt t="34903" x="1433513" y="4521200"/>
          <p14:tracePt t="34920" x="1501775" y="4521200"/>
          <p14:tracePt t="34920" x="1577975" y="4521200"/>
          <p14:tracePt t="34936" x="1671638" y="4521200"/>
          <p14:tracePt t="34936" x="1757363" y="4521200"/>
          <p14:tracePt t="34952" x="1825625" y="4521200"/>
          <p14:tracePt t="34953" x="1944688" y="4521200"/>
          <p14:tracePt t="34969" x="1987550" y="4521200"/>
          <p14:tracePt t="34986" x="2038350" y="4521200"/>
          <p14:tracePt t="34987" x="2055813" y="4521200"/>
          <p14:tracePt t="35002" x="2063750" y="4511675"/>
          <p14:tracePt t="35025" x="2063750" y="4503738"/>
          <p14:tracePt t="35036" x="2063750" y="4495800"/>
          <p14:tracePt t="35053" x="2063750" y="4486275"/>
          <p14:tracePt t="35069" x="2063750" y="4470400"/>
          <p14:tracePt t="35086" x="2055813" y="4470400"/>
          <p14:tracePt t="35086" x="2047875" y="4470400"/>
          <p14:tracePt t="35086" x="0" y="0"/>
        </p14:tracePtLst>
        <p14:tracePtLst>
          <p14:tracePt t="36730" x="5322888" y="4691063"/>
          <p14:tracePt t="36745" x="5340350" y="4691063"/>
          <p14:tracePt t="36754" x="5356225" y="4691063"/>
          <p14:tracePt t="36761" x="5373688" y="4691063"/>
          <p14:tracePt t="36769" x="5399088" y="4700588"/>
          <p14:tracePt t="36785" x="5424488" y="4708525"/>
          <p14:tracePt t="36786" x="5467350" y="4716463"/>
          <p14:tracePt t="36803" x="5484813" y="4725988"/>
          <p14:tracePt t="36803" x="5510213" y="4725988"/>
          <p14:tracePt t="36818" x="5527675" y="4725988"/>
          <p14:tracePt t="36835" x="5553075" y="4725988"/>
          <p14:tracePt t="36835" x="5578475" y="4733925"/>
          <p14:tracePt t="36852" x="5595938" y="4733925"/>
          <p14:tracePt t="36852" x="5613400" y="4733925"/>
          <p14:tracePt t="36869" x="5629275" y="4733925"/>
          <p14:tracePt t="36870" x="5646738" y="4741863"/>
          <p14:tracePt t="36885" x="5672138" y="4741863"/>
          <p14:tracePt t="36886" x="5689600" y="4741863"/>
          <p14:tracePt t="36902" x="5707063" y="4741863"/>
          <p14:tracePt t="36902" x="5715000" y="4741863"/>
          <p14:tracePt t="36918" x="5722938" y="4741863"/>
          <p14:tracePt t="36919" x="5748338" y="4741863"/>
          <p14:tracePt t="36936" x="5757863" y="4741863"/>
          <p14:tracePt t="36952" x="5775325" y="4741863"/>
          <p14:tracePt t="36969" x="5783263" y="4741863"/>
          <p14:tracePt t="36969" x="5808663" y="4741863"/>
          <p14:tracePt t="36985" x="5826125" y="4741863"/>
          <p14:tracePt t="36986" x="5843588" y="4741863"/>
          <p14:tracePt t="37003" x="5859463" y="4733925"/>
          <p14:tracePt t="37003" x="5884863" y="4733925"/>
          <p14:tracePt t="37018" x="5894388" y="4733925"/>
          <p14:tracePt t="37019" x="5902325" y="4733925"/>
          <p14:tracePt t="37036" x="5919788" y="4725988"/>
          <p14:tracePt t="37052" x="5927725" y="4725988"/>
          <p14:tracePt t="37069" x="5937250" y="4725988"/>
          <p14:tracePt t="37085" x="5937250" y="4716463"/>
          <p14:tracePt t="37086" x="5945188" y="4708525"/>
          <p14:tracePt t="37102" x="5953125" y="4700588"/>
          <p14:tracePt t="37118" x="5962650" y="4683125"/>
          <p14:tracePt t="37119" x="5970588" y="4665663"/>
          <p14:tracePt t="37136" x="5988050" y="4657725"/>
          <p14:tracePt t="37136" x="5988050" y="4648200"/>
          <p14:tracePt t="37152" x="5988050" y="4640263"/>
          <p14:tracePt t="37168" x="5995988" y="4640263"/>
          <p14:tracePt t="37169" x="5995988" y="4632325"/>
          <p14:tracePt t="37202" x="5995988" y="4622800"/>
          <p14:tracePt t="37218" x="6005513" y="4614863"/>
          <p14:tracePt t="37235" x="6005513" y="4605338"/>
          <p14:tracePt t="37236" x="6013450" y="4597400"/>
          <p14:tracePt t="37252" x="6013450" y="4589463"/>
          <p14:tracePt t="37252" x="6013450" y="4579938"/>
          <p14:tracePt t="37269" x="6021388" y="4572000"/>
          <p14:tracePt t="37270" x="6021388" y="4564063"/>
          <p14:tracePt t="37285" x="6021388" y="4554538"/>
          <p14:tracePt t="37313" x="6021388" y="4546600"/>
          <p14:tracePt t="37321" x="6021388" y="4538663"/>
          <p14:tracePt t="37337" x="6021388" y="4529138"/>
          <p14:tracePt t="37352" x="6013450" y="4503738"/>
          <p14:tracePt t="37368" x="5995988" y="4495800"/>
          <p14:tracePt t="37385" x="5962650" y="4460875"/>
          <p14:tracePt t="37385" x="5919788" y="4443413"/>
          <p14:tracePt t="37402" x="5884863" y="4427538"/>
          <p14:tracePt t="37403" x="5859463" y="4418013"/>
          <p14:tracePt t="37418" x="5826125" y="4410075"/>
          <p14:tracePt t="37419" x="5800725" y="4402138"/>
          <p14:tracePt t="37435" x="5748338" y="4402138"/>
          <p14:tracePt t="37436" x="5732463" y="4402138"/>
          <p14:tracePt t="37451" x="5707063" y="4402138"/>
          <p14:tracePt t="37452" x="5681663" y="4392613"/>
          <p14:tracePt t="37469" x="5664200" y="4392613"/>
          <p14:tracePt t="37469" x="5646738" y="4392613"/>
          <p14:tracePt t="37485" x="5621338" y="4384675"/>
          <p14:tracePt t="37486" x="5595938" y="4384675"/>
          <p14:tracePt t="37502" x="5561013" y="4375150"/>
          <p14:tracePt t="37502" x="5510213" y="4375150"/>
          <p14:tracePt t="37518" x="5476875" y="4375150"/>
          <p14:tracePt t="37536" x="5449888" y="4375150"/>
          <p14:tracePt t="37536" x="5391150" y="4375150"/>
          <p14:tracePt t="37552" x="5348288" y="4375150"/>
          <p14:tracePt t="37568" x="5330825" y="4375150"/>
          <p14:tracePt t="37585" x="5287963" y="4375150"/>
          <p14:tracePt t="37585" x="5262563" y="4392613"/>
          <p14:tracePt t="37602" x="5254625" y="4402138"/>
          <p14:tracePt t="37603" x="5245100" y="4402138"/>
          <p14:tracePt t="37618" x="5219700" y="4418013"/>
          <p14:tracePt t="37619" x="5219700" y="4427538"/>
          <p14:tracePt t="37635" x="5203825" y="4443413"/>
          <p14:tracePt t="37636" x="5194300" y="4452938"/>
          <p14:tracePt t="37652" x="5186363" y="4486275"/>
          <p14:tracePt t="37652" x="5186363" y="4503738"/>
          <p14:tracePt t="37669" x="5176838" y="4521200"/>
          <p14:tracePt t="37670" x="5176838" y="4538663"/>
          <p14:tracePt t="37685" x="5176838" y="4554538"/>
          <p14:tracePt t="37685" x="5176838" y="4579938"/>
          <p14:tracePt t="37702" x="5176838" y="4605338"/>
          <p14:tracePt t="37718" x="5186363" y="4632325"/>
          <p14:tracePt t="37719" x="5219700" y="4665663"/>
          <p14:tracePt t="37736" x="5245100" y="4691063"/>
          <p14:tracePt t="37736" x="5254625" y="4700588"/>
          <p14:tracePt t="37751" x="5287963" y="4725988"/>
          <p14:tracePt t="37752" x="5305425" y="4741863"/>
          <p14:tracePt t="37768" x="5330825" y="4741863"/>
          <p14:tracePt t="37769" x="5373688" y="4751388"/>
          <p14:tracePt t="37785" x="5391150" y="4759325"/>
          <p14:tracePt t="37785" x="5408613" y="4759325"/>
          <p14:tracePt t="37802" x="5434013" y="4759325"/>
          <p14:tracePt t="37803" x="5449888" y="4759325"/>
          <p14:tracePt t="37818" x="5502275" y="4759325"/>
          <p14:tracePt t="37835" x="5535613" y="4759325"/>
          <p14:tracePt t="37851" x="5629275" y="4759325"/>
          <p14:tracePt t="37869" x="5722938" y="4759325"/>
          <p14:tracePt t="37885" x="5775325" y="4759325"/>
          <p14:tracePt t="37885" x="5800725" y="4751388"/>
          <p14:tracePt t="37902" x="5808663" y="4751388"/>
          <p14:tracePt t="37902" x="5826125" y="4741863"/>
          <p14:tracePt t="37918" x="5834063" y="4733925"/>
          <p14:tracePt t="37936" x="5851525" y="4725988"/>
          <p14:tracePt t="37936" x="5859463" y="4716463"/>
          <p14:tracePt t="37951" x="5876925" y="4708525"/>
          <p14:tracePt t="37952" x="5894388" y="4691063"/>
          <p14:tracePt t="37968" x="5902325" y="4683125"/>
          <p14:tracePt t="37969" x="5919788" y="4665663"/>
          <p14:tracePt t="37985" x="5927725" y="4665663"/>
          <p14:tracePt t="38002" x="5927725" y="4657725"/>
          <p14:tracePt t="38018" x="5927725" y="4648200"/>
          <p14:tracePt t="38019" x="5927725" y="4640263"/>
          <p14:tracePt t="38036" x="5902325" y="4614863"/>
          <p14:tracePt t="38052" x="5859463" y="4605338"/>
          <p14:tracePt t="38053" x="0" y="0"/>
        </p14:tracePtLst>
        <p14:tracePtLst>
          <p14:tracePt t="38945" x="2814638" y="4673600"/>
          <p14:tracePt t="39073" x="2832100" y="4673600"/>
          <p14:tracePt t="39081" x="2849563" y="4673600"/>
          <p14:tracePt t="39097" x="2865438" y="4673600"/>
          <p14:tracePt t="39105" x="2882900" y="4683125"/>
          <p14:tracePt t="39118" x="2900363" y="4683125"/>
          <p14:tracePt t="39134" x="2917825" y="4683125"/>
          <p14:tracePt t="39135" x="2933700" y="4683125"/>
          <p14:tracePt t="39152" x="2959100" y="4683125"/>
          <p14:tracePt t="39152" x="2986088" y="4683125"/>
          <p14:tracePt t="39168" x="3019425" y="4691063"/>
          <p14:tracePt t="39168" x="3036888" y="4691063"/>
          <p14:tracePt t="39184" x="3062288" y="4700588"/>
          <p14:tracePt t="39185" x="3095625" y="4700588"/>
          <p14:tracePt t="39201" x="3122613" y="4708525"/>
          <p14:tracePt t="39201" x="3163888" y="4708525"/>
          <p14:tracePt t="39219" x="3181350" y="4708525"/>
          <p14:tracePt t="39219" x="3216275" y="4716463"/>
          <p14:tracePt t="39234" x="3241675" y="4716463"/>
          <p14:tracePt t="39235" x="3275013" y="4716463"/>
          <p14:tracePt t="39251" x="3327400" y="4725988"/>
          <p14:tracePt t="39252" x="3360738" y="4725988"/>
          <p14:tracePt t="39268" x="3395663" y="4733925"/>
          <p14:tracePt t="39268" x="3436938" y="4741863"/>
          <p14:tracePt t="39285" x="3462338" y="4741863"/>
          <p14:tracePt t="39286" x="3489325" y="4741863"/>
          <p14:tracePt t="39301" x="3514725" y="4741863"/>
          <p14:tracePt t="39302" x="3530600" y="4741863"/>
          <p14:tracePt t="39318" x="3540125" y="4741863"/>
          <p14:tracePt t="39318" x="3557588" y="4741863"/>
          <p14:tracePt t="39334" x="3582988" y="4741863"/>
          <p14:tracePt t="39335" x="3590925" y="4741863"/>
          <p14:tracePt t="39352" x="3608388" y="4741863"/>
          <p14:tracePt t="39353" x="3651250" y="4741863"/>
          <p14:tracePt t="39368" x="3694113" y="4741863"/>
          <p14:tracePt t="39384" x="3735388" y="4741863"/>
          <p14:tracePt t="39385" x="3813175" y="4741863"/>
          <p14:tracePt t="39401" x="3856038" y="4741863"/>
          <p14:tracePt t="39402" x="3871913" y="4741863"/>
          <p14:tracePt t="39419" x="3889375" y="4741863"/>
          <p14:tracePt t="39419" x="3898900" y="4741863"/>
          <p14:tracePt t="39434" x="3906838" y="4741863"/>
          <p14:tracePt t="39451" x="3914775" y="4741863"/>
          <p14:tracePt t="39452" x="3932238" y="4741863"/>
          <p14:tracePt t="39468" x="3940175" y="4741863"/>
          <p14:tracePt t="39468" x="3967163" y="4741863"/>
          <p14:tracePt t="39485" x="3992563" y="4733925"/>
          <p14:tracePt t="39486" x="4017963" y="4733925"/>
          <p14:tracePt t="39501" x="4033838" y="4733925"/>
          <p14:tracePt t="39502" x="4051300" y="4725988"/>
          <p14:tracePt t="39518" x="4094163" y="4725988"/>
          <p14:tracePt t="39534" x="4102100" y="4725988"/>
          <p14:tracePt t="39649" x="4102100" y="4716463"/>
          <p14:tracePt t="39657" x="4111625" y="4716463"/>
          <p14:tracePt t="39668" x="4119563" y="4716463"/>
          <p14:tracePt t="39684" x="4137025" y="4716463"/>
          <p14:tracePt t="39685" x="4154488" y="4708525"/>
          <p14:tracePt t="39701" x="4162425" y="4708525"/>
          <p14:tracePt t="39718" x="4170363" y="4708525"/>
          <p14:tracePt t="39719" x="4187825" y="4708525"/>
          <p14:tracePt t="39734" x="4197350" y="4700588"/>
          <p14:tracePt t="39841" x="0" y="0"/>
        </p14:tracePtLst>
        <p14:tracePtLst>
          <p14:tracePt t="40945" x="6107113" y="4989513"/>
          <p14:tracePt t="40985" x="6116638" y="4989513"/>
          <p14:tracePt t="40993" x="6124575" y="4989513"/>
          <p14:tracePt t="41009" x="6132513" y="4989513"/>
          <p14:tracePt t="41018" x="6132513" y="4999038"/>
          <p14:tracePt t="41034" x="6149975" y="4999038"/>
          <p14:tracePt t="41051" x="6167438" y="4999038"/>
          <p14:tracePt t="41051" x="6184900" y="5006975"/>
          <p14:tracePt t="41067" x="6210300" y="5014913"/>
          <p14:tracePt t="41068" x="6226175" y="5014913"/>
          <p14:tracePt t="41085" x="6253163" y="5024438"/>
          <p14:tracePt t="41085" x="6278563" y="5024438"/>
          <p14:tracePt t="41101" x="6311900" y="5024438"/>
          <p14:tracePt t="41101" x="6337300" y="5032375"/>
          <p14:tracePt t="41117" x="6380163" y="5032375"/>
          <p14:tracePt t="41118" x="6415088" y="5032375"/>
          <p14:tracePt t="41134" x="6440488" y="5032375"/>
          <p14:tracePt t="41134" x="6456363" y="5032375"/>
          <p14:tracePt t="41151" x="6483350" y="5032375"/>
          <p14:tracePt t="41152" x="6516688" y="5032375"/>
          <p14:tracePt t="41167" x="6534150" y="5032375"/>
          <p14:tracePt t="41168" x="6559550" y="5032375"/>
          <p14:tracePt t="41184" x="6577013" y="5032375"/>
          <p14:tracePt t="41184" x="6602413" y="5032375"/>
          <p14:tracePt t="41200" x="6619875" y="5032375"/>
          <p14:tracePt t="41201" x="6635750" y="5032375"/>
          <p14:tracePt t="41218" x="6645275" y="5032375"/>
          <p14:tracePt t="41234" x="6661150" y="5032375"/>
          <p14:tracePt t="41234" x="6704013" y="5032375"/>
          <p14:tracePt t="41251" x="6721475" y="5032375"/>
          <p14:tracePt t="41251" x="6756400" y="5032375"/>
          <p14:tracePt t="41267" x="6772275" y="5032375"/>
          <p14:tracePt t="41268" x="6797675" y="5032375"/>
          <p14:tracePt t="41285" x="6824663" y="5032375"/>
          <p14:tracePt t="41285" x="6840538" y="5032375"/>
          <p14:tracePt t="41300" x="6850063" y="5032375"/>
          <p14:tracePt t="41301" x="6865938" y="5032375"/>
          <p14:tracePt t="41317" x="6883400" y="5032375"/>
          <p14:tracePt t="41318" x="6891338" y="5024438"/>
          <p14:tracePt t="41334" x="6908800" y="5024438"/>
          <p14:tracePt t="41334" x="6926263" y="5024438"/>
          <p14:tracePt t="41351" x="6951663" y="5024438"/>
          <p14:tracePt t="41352" x="6977063" y="5024438"/>
          <p14:tracePt t="41367" x="6994525" y="5024438"/>
          <p14:tracePt t="41384" x="7011988" y="5024438"/>
          <p14:tracePt t="41384" x="7045325" y="5014913"/>
          <p14:tracePt t="41401" x="7062788" y="5014913"/>
          <p14:tracePt t="41418" x="7080250" y="5014913"/>
          <p14:tracePt t="41418" x="7113588" y="5014913"/>
          <p14:tracePt t="41434" x="7131050" y="5014913"/>
          <p14:tracePt t="41435" x="7148513" y="5014913"/>
          <p14:tracePt t="41450" x="7164388" y="5014913"/>
          <p14:tracePt t="41451" x="7181850" y="5006975"/>
          <p14:tracePt t="41467" x="7199313" y="5006975"/>
          <p14:tracePt t="41468" x="7216775" y="5006975"/>
          <p14:tracePt t="41485" x="7242175" y="4999038"/>
          <p14:tracePt t="41485" x="7250113" y="4999038"/>
          <p14:tracePt t="41500" x="7259638" y="4999038"/>
          <p14:tracePt t="41517" x="7267575" y="4999038"/>
          <p14:tracePt t="41534" x="7285038" y="4999038"/>
          <p14:tracePt t="41534" x="7310438" y="4999038"/>
          <p14:tracePt t="41551" x="7335838" y="4999038"/>
          <p14:tracePt t="41567" x="7353300" y="4999038"/>
          <p14:tracePt t="41584" x="7386638" y="4999038"/>
          <p14:tracePt t="41600" x="7396163" y="4999038"/>
          <p14:tracePt t="41601" x="7404100" y="4999038"/>
          <p14:tracePt t="41641" x="7412038" y="4999038"/>
          <p14:tracePt t="41673" x="7412038" y="4989513"/>
          <p14:tracePt t="41709" x="7404100" y="4989513"/>
          <p14:tracePt t="41721" x="7361238" y="4989513"/>
          <p14:tracePt t="41729" x="7310438" y="4989513"/>
          <p14:tracePt t="41737" x="7275513" y="4989513"/>
          <p14:tracePt t="41750" x="7224713" y="4989513"/>
          <p14:tracePt t="41767" x="7191375" y="4989513"/>
          <p14:tracePt t="41785" x="7164388" y="4989513"/>
          <p14:tracePt t="41785" x="7054850" y="4999038"/>
          <p14:tracePt t="41800" x="7002463" y="5006975"/>
          <p14:tracePt t="41801" x="6943725" y="5014913"/>
          <p14:tracePt t="41817" x="6900863" y="5014913"/>
          <p14:tracePt t="41817" x="6858000" y="5024438"/>
          <p14:tracePt t="41834" x="6797675" y="5032375"/>
          <p14:tracePt t="41834" x="6789738" y="5032375"/>
          <p14:tracePt t="41851" x="6746875" y="5032375"/>
          <p14:tracePt t="41867" x="6721475" y="5032375"/>
          <p14:tracePt t="41867" x="6661150" y="5032375"/>
          <p14:tracePt t="41884" x="6610350" y="5041900"/>
          <p14:tracePt t="41900" x="6559550" y="5041900"/>
          <p14:tracePt t="41901" x="6473825" y="5049838"/>
          <p14:tracePt t="41918" x="6440488" y="5057775"/>
          <p14:tracePt t="41918" x="6415088" y="5057775"/>
          <p14:tracePt t="41934" x="6397625" y="5067300"/>
          <p14:tracePt t="41934" x="6388100" y="5067300"/>
          <p14:tracePt t="41950" x="6380163" y="5075238"/>
          <p14:tracePt t="41967" x="6372225" y="5075238"/>
          <p14:tracePt t="41985" x="6362700" y="5075238"/>
          <p14:tracePt t="41985" x="6354763" y="5075238"/>
          <p14:tracePt t="42000" x="6346825" y="5075238"/>
          <p14:tracePt t="42017" x="6337300" y="5083175"/>
          <p14:tracePt t="42017" x="6311900" y="5092700"/>
          <p14:tracePt t="42052" x="6303963" y="5092700"/>
          <p14:tracePt t="42169" x="6311900" y="5092700"/>
          <p14:tracePt t="42177" x="6337300" y="5092700"/>
          <p14:tracePt t="42185" x="6380163" y="5092700"/>
          <p14:tracePt t="42200" x="6415088" y="5092700"/>
          <p14:tracePt t="42201" x="6465888" y="5092700"/>
          <p14:tracePt t="42217" x="6483350" y="5092700"/>
          <p14:tracePt t="42233" x="6516688" y="5092700"/>
          <p14:tracePt t="42234" x="6645275" y="5092700"/>
          <p14:tracePt t="42251" x="6713538" y="5092700"/>
          <p14:tracePt t="42267" x="6764338" y="5092700"/>
          <p14:tracePt t="42284" x="6883400" y="5092700"/>
          <p14:tracePt t="42300" x="6959600" y="5092700"/>
          <p14:tracePt t="42301" x="7019925" y="5092700"/>
          <p14:tracePt t="42318" x="7037388" y="5092700"/>
          <p14:tracePt t="42318" x="7045325" y="5092700"/>
          <p14:tracePt t="42334" x="7062788" y="5083175"/>
          <p14:tracePt t="42334" x="7070725" y="5075238"/>
          <p14:tracePt t="42350" x="7080250" y="5075238"/>
          <p14:tracePt t="42367" x="7080250" y="5067300"/>
          <p14:tracePt t="42384" x="7080250" y="5057775"/>
          <p14:tracePt t="42400" x="7070725" y="5024438"/>
          <p14:tracePt t="42401" x="0" y="0"/>
        </p14:tracePtLst>
        <p14:tracePtLst>
          <p14:tracePt t="42945" x="6253163" y="4725988"/>
          <p14:tracePt t="42993" x="6261100" y="4725988"/>
          <p14:tracePt t="43001" x="6261100" y="4716463"/>
          <p14:tracePt t="43009" x="6278563" y="4716463"/>
          <p14:tracePt t="43018" x="6294438" y="4716463"/>
          <p14:tracePt t="43033" x="6311900" y="4716463"/>
          <p14:tracePt t="43050" x="6329363" y="4716463"/>
          <p14:tracePt t="43050" x="6397625" y="4716463"/>
          <p14:tracePt t="43067" x="6440488" y="4708525"/>
          <p14:tracePt t="43068" x="6473825" y="4708525"/>
          <p14:tracePt t="43084" x="6499225" y="4708525"/>
          <p14:tracePt t="43085" x="6524625" y="4708525"/>
          <p14:tracePt t="43100" x="6551613" y="4708525"/>
          <p14:tracePt t="43117" x="6567488" y="4708525"/>
          <p14:tracePt t="43117" x="6610350" y="4708525"/>
          <p14:tracePt t="43133" x="6627813" y="4708525"/>
          <p14:tracePt t="43134" x="6645275" y="4708525"/>
          <p14:tracePt t="43151" x="6661150" y="4708525"/>
          <p14:tracePt t="43151" x="6678613" y="4708525"/>
          <p14:tracePt t="43167" x="6696075" y="4708525"/>
          <p14:tracePt t="43167" x="6713538" y="4708525"/>
          <p14:tracePt t="43183" x="6746875" y="4708525"/>
          <p14:tracePt t="43184" x="6764338" y="4708525"/>
          <p14:tracePt t="43200" x="6789738" y="4708525"/>
          <p14:tracePt t="43217" x="6824663" y="4708525"/>
          <p14:tracePt t="43218" x="6832600" y="4708525"/>
          <p14:tracePt t="43233" x="6840538" y="4708525"/>
          <p14:tracePt t="43250" x="6850063" y="4708525"/>
          <p14:tracePt t="43281" x="6865938" y="4708525"/>
          <p14:tracePt t="43305" x="6875463" y="4708525"/>
          <p14:tracePt t="43433" x="0" y="0"/>
        </p14:tracePtLst>
      </p14:laserTraceLst>
    </p:ext>
    <p:ext uri="{E180D4A7-C9FB-4DFB-919C-405C955672EB}">
      <p14:showEvtLst xmlns:p14="http://schemas.microsoft.com/office/powerpoint/2010/main">
        <p14:playEvt time="2232" objId="3"/>
        <p14:triggerEvt type="onClick" time="2232" objId="3"/>
        <p14:stopEvt time="43552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542667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Vízszintes hajítás és szabadesés</a:t>
            </a:r>
            <a:r>
              <a:rPr lang="hu-HU" b="1" u="sng" dirty="0"/>
              <a:t> 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704" y="1203722"/>
            <a:ext cx="8282403" cy="446449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11560" y="5668218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A kép forrása: https://www.wired.com/story/5-of-the-best-demos-of-projectile-motion-and-its-quirks/</a:t>
            </a:r>
          </a:p>
        </p:txBody>
      </p:sp>
      <p:pic>
        <p:nvPicPr>
          <p:cNvPr id="3" name="bevfiz_1A_elm5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953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3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78"/>
    </mc:Choice>
    <mc:Fallback>
      <p:transition spd="slow" advTm="2547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33" objId="3"/>
        <p14:triggerEvt type="onClick" time="1933" objId="3"/>
        <p14:stopEvt time="21509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Vízszintesen: egyenletes mozgás, </a:t>
            </a:r>
          </a:p>
          <a:p>
            <a:r>
              <a:rPr lang="hu-HU" dirty="0"/>
              <a:t>Függőlegesen: egyenletesen változó mozgás.</a:t>
            </a:r>
          </a:p>
        </p:txBody>
      </p:sp>
      <p:pic>
        <p:nvPicPr>
          <p:cNvPr id="3" name="Kép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7905" y="1405921"/>
            <a:ext cx="3904763" cy="2311111"/>
          </a:xfrm>
          <a:prstGeom prst="rect">
            <a:avLst/>
          </a:prstGeom>
        </p:spPr>
      </p:pic>
      <p:pic>
        <p:nvPicPr>
          <p:cNvPr id="5" name="Kép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1720" y="3854193"/>
            <a:ext cx="3904763" cy="2311111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683568" y="6309320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A képek forrása: https://www.wired.com/story/5-of-the-best-demos-of-projectile-motion-and-its-quirks/</a:t>
            </a:r>
          </a:p>
        </p:txBody>
      </p:sp>
      <p:pic>
        <p:nvPicPr>
          <p:cNvPr id="7" name="bevfiz_1A_elm5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810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6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86"/>
    </mc:Choice>
    <mc:Fallback>
      <p:transition spd="slow" advTm="4178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64" x="2746375" y="2882900"/>
          <p14:tracePt t="8371" x="2746375" y="2874963"/>
          <p14:tracePt t="8386" x="2746375" y="2865438"/>
          <p14:tracePt t="8402" x="2746375" y="2857500"/>
          <p14:tracePt t="8411" x="2746375" y="2849563"/>
          <p14:tracePt t="8426" x="2738438" y="2840038"/>
          <p14:tracePt t="8459" x="2738438" y="2832100"/>
          <p14:tracePt t="8467" x="2728913" y="2832100"/>
          <p14:tracePt t="8490" x="2720975" y="2824163"/>
          <p14:tracePt t="8506" x="2713038" y="2824163"/>
          <p14:tracePt t="8514" x="2703513" y="2814638"/>
          <p14:tracePt t="8526" x="2687638" y="2814638"/>
          <p14:tracePt t="8543" x="2678113" y="2814638"/>
          <p14:tracePt t="8544" x="2670175" y="2814638"/>
          <p14:tracePt t="8560" x="2652713" y="2806700"/>
          <p14:tracePt t="8577" x="2644775" y="2797175"/>
          <p14:tracePt t="8578" x="2635250" y="2797175"/>
          <p14:tracePt t="8593" x="2627313" y="2797175"/>
          <p14:tracePt t="8642" x="2619375" y="2797175"/>
          <p14:tracePt t="8651" x="2609850" y="2797175"/>
          <p14:tracePt t="8660" x="2601913" y="2797175"/>
          <p14:tracePt t="8676" x="2592388" y="2797175"/>
          <p14:tracePt t="8677" x="2584450" y="2797175"/>
          <p14:tracePt t="8693" x="2566988" y="2806700"/>
          <p14:tracePt t="8694" x="2559050" y="2814638"/>
          <p14:tracePt t="8710" x="2551113" y="2814638"/>
          <p14:tracePt t="8711" x="2541588" y="2814638"/>
          <p14:tracePt t="8726" x="2533650" y="2814638"/>
          <p14:tracePt t="8727" x="2524125" y="2824163"/>
          <p14:tracePt t="8743" x="2516188" y="2832100"/>
          <p14:tracePt t="8760" x="2508250" y="2832100"/>
          <p14:tracePt t="8760" x="2498725" y="2832100"/>
          <p14:tracePt t="8777" x="2498725" y="2840038"/>
          <p14:tracePt t="8777" x="2490788" y="2840038"/>
          <p14:tracePt t="8793" x="2482850" y="2840038"/>
          <p14:tracePt t="8794" x="2482850" y="2849563"/>
          <p14:tracePt t="8810" x="2482850" y="2857500"/>
          <p14:tracePt t="8826" x="2473325" y="2865438"/>
          <p14:tracePt t="8827" x="2473325" y="2882900"/>
          <p14:tracePt t="8844" x="2473325" y="2900363"/>
          <p14:tracePt t="8844" x="2473325" y="2908300"/>
          <p14:tracePt t="8860" x="2473325" y="2917825"/>
          <p14:tracePt t="8860" x="2473325" y="2933700"/>
          <p14:tracePt t="8893" x="2473325" y="2943225"/>
          <p14:tracePt t="8894" x="2482850" y="2951163"/>
          <p14:tracePt t="8911" x="2482850" y="2959100"/>
          <p14:tracePt t="8926" x="2490788" y="2968625"/>
          <p14:tracePt t="8927" x="2498725" y="2976563"/>
          <p14:tracePt t="8943" x="2508250" y="2986088"/>
          <p14:tracePt t="8943" x="2508250" y="2994025"/>
          <p14:tracePt t="8960" x="2524125" y="3001963"/>
          <p14:tracePt t="8960" x="2541588" y="3001963"/>
          <p14:tracePt t="8977" x="2551113" y="3011488"/>
          <p14:tracePt t="8978" x="2566988" y="3011488"/>
          <p14:tracePt t="8993" x="2576513" y="3019425"/>
          <p14:tracePt t="8993" x="2584450" y="3019425"/>
          <p14:tracePt t="9009" x="2609850" y="3019425"/>
          <p14:tracePt t="9026" x="2644775" y="3019425"/>
          <p14:tracePt t="9027" x="2687638" y="3019425"/>
          <p14:tracePt t="9044" x="2713038" y="3019425"/>
          <p14:tracePt t="9060" x="2738438" y="3019425"/>
          <p14:tracePt t="9076" x="2771775" y="3011488"/>
          <p14:tracePt t="9077" x="2797175" y="2994025"/>
          <p14:tracePt t="9094" x="2806700" y="2976563"/>
          <p14:tracePt t="9111" x="2814638" y="2976563"/>
          <p14:tracePt t="9111" x="2814638" y="2968625"/>
          <p14:tracePt t="9126" x="2814638" y="2959100"/>
          <p14:tracePt t="9127" x="2814638" y="2951163"/>
          <p14:tracePt t="9131" x="0" y="0"/>
        </p14:tracePtLst>
        <p14:tracePtLst>
          <p14:tracePt t="9803" x="4768850" y="2908300"/>
          <p14:tracePt t="9810" x="4759325" y="2908300"/>
          <p14:tracePt t="9818" x="4759325" y="2900363"/>
          <p14:tracePt t="9850" x="4751388" y="2890838"/>
          <p14:tracePt t="9858" x="4741863" y="2890838"/>
          <p14:tracePt t="9866" x="4733925" y="2874963"/>
          <p14:tracePt t="9877" x="4725988" y="2874963"/>
          <p14:tracePt t="9893" x="4708525" y="2865438"/>
          <p14:tracePt t="9893" x="4691063" y="2857500"/>
          <p14:tracePt t="9909" x="4673600" y="2849563"/>
          <p14:tracePt t="9930" x="4673600" y="2840038"/>
          <p14:tracePt t="9943" x="4665663" y="2840038"/>
          <p14:tracePt t="9959" x="4657725" y="2840038"/>
          <p14:tracePt t="9976" x="4648200" y="2840038"/>
          <p14:tracePt t="9977" x="4648200" y="2832100"/>
          <p14:tracePt t="9993" x="4632325" y="2824163"/>
          <p14:tracePt t="9993" x="4614863" y="2824163"/>
          <p14:tracePt t="10010" x="4605338" y="2814638"/>
          <p14:tracePt t="10011" x="4579938" y="2806700"/>
          <p14:tracePt t="10026" x="4572000" y="2806700"/>
          <p14:tracePt t="10027" x="4572000" y="2797175"/>
          <p14:tracePt t="10043" x="4564063" y="2797175"/>
          <p14:tracePt t="10059" x="4554538" y="2797175"/>
          <p14:tracePt t="10082" x="4546600" y="2797175"/>
          <p14:tracePt t="10093" x="4538663" y="2797175"/>
          <p14:tracePt t="10109" x="4529138" y="2797175"/>
          <p14:tracePt t="10110" x="4521200" y="2797175"/>
          <p14:tracePt t="10126" x="4511675" y="2797175"/>
          <p14:tracePt t="10126" x="4495800" y="2797175"/>
          <p14:tracePt t="10143" x="4486275" y="2797175"/>
          <p14:tracePt t="10159" x="4478338" y="2797175"/>
          <p14:tracePt t="10160" x="4452938" y="2806700"/>
          <p14:tracePt t="10176" x="4435475" y="2814638"/>
          <p14:tracePt t="10177" x="4427538" y="2824163"/>
          <p14:tracePt t="10193" x="4418013" y="2824163"/>
          <p14:tracePt t="10193" x="4402138" y="2832100"/>
          <p14:tracePt t="10210" x="4392613" y="2840038"/>
          <p14:tracePt t="10211" x="4375150" y="2857500"/>
          <p14:tracePt t="10226" x="4359275" y="2857500"/>
          <p14:tracePt t="10227" x="4359275" y="2865438"/>
          <p14:tracePt t="10243" x="4349750" y="2874963"/>
          <p14:tracePt t="10259" x="4349750" y="2882900"/>
          <p14:tracePt t="10260" x="4349750" y="2890838"/>
          <p14:tracePt t="10277" x="4341813" y="2900363"/>
          <p14:tracePt t="10277" x="4341813" y="2908300"/>
          <p14:tracePt t="10292" x="4341813" y="2925763"/>
          <p14:tracePt t="10309" x="4341813" y="2933700"/>
          <p14:tracePt t="10310" x="4341813" y="2943225"/>
          <p14:tracePt t="10326" x="4341813" y="2959100"/>
          <p14:tracePt t="10343" x="4341813" y="2968625"/>
          <p14:tracePt t="10344" x="4341813" y="2986088"/>
          <p14:tracePt t="10359" x="4349750" y="3001963"/>
          <p14:tracePt t="10376" x="4359275" y="3001963"/>
          <p14:tracePt t="10376" x="4367213" y="3011488"/>
          <p14:tracePt t="10393" x="4367213" y="3019425"/>
          <p14:tracePt t="10393" x="4375150" y="3019425"/>
          <p14:tracePt t="10410" x="4384675" y="3019425"/>
          <p14:tracePt t="10410" x="4392613" y="3027363"/>
          <p14:tracePt t="10426" x="4402138" y="3027363"/>
          <p14:tracePt t="10442" x="4410075" y="3027363"/>
          <p14:tracePt t="10443" x="4460875" y="3036888"/>
          <p14:tracePt t="10459" x="4486275" y="3044825"/>
          <p14:tracePt t="10460" x="4521200" y="3044825"/>
          <p14:tracePt t="10477" x="4538663" y="3044825"/>
          <p14:tracePt t="10492" x="4554538" y="3044825"/>
          <p14:tracePt t="10509" x="4632325" y="3044825"/>
          <p14:tracePt t="10510" x="4700588" y="3044825"/>
          <p14:tracePt t="10526" x="4725988" y="3044825"/>
          <p14:tracePt t="10527" x="4733925" y="3036888"/>
          <p14:tracePt t="10543" x="4741863" y="3036888"/>
          <p14:tracePt t="10544" x="4751388" y="3036888"/>
          <p14:tracePt t="10559" x="4759325" y="3027363"/>
          <p14:tracePt t="10576" x="4768850" y="3027363"/>
          <p14:tracePt t="10592" x="4768850" y="3019425"/>
          <p14:tracePt t="10603" x="0" y="0"/>
        </p14:tracePtLst>
        <p14:tracePtLst>
          <p14:tracePt t="11419" x="2678113" y="5654675"/>
          <p14:tracePt t="11434" x="2678113" y="5646738"/>
          <p14:tracePt t="11458" x="2678113" y="5638800"/>
          <p14:tracePt t="11466" x="2670175" y="5638800"/>
          <p14:tracePt t="11475" x="2670175" y="5629275"/>
          <p14:tracePt t="11493" x="2660650" y="5629275"/>
          <p14:tracePt t="11493" x="2660650" y="5621338"/>
          <p14:tracePt t="11509" x="2652713" y="5621338"/>
          <p14:tracePt t="11525" x="2644775" y="5621338"/>
          <p14:tracePt t="11542" x="2635250" y="5621338"/>
          <p14:tracePt t="11560" x="2627313" y="5613400"/>
          <p14:tracePt t="11575" x="2619375" y="5613400"/>
          <p14:tracePt t="11576" x="2609850" y="5613400"/>
          <p14:tracePt t="11592" x="2592388" y="5613400"/>
          <p14:tracePt t="11593" x="2584450" y="5613400"/>
          <p14:tracePt t="11609" x="2566988" y="5613400"/>
          <p14:tracePt t="11609" x="2551113" y="5613400"/>
          <p14:tracePt t="11626" x="2533650" y="5613400"/>
          <p14:tracePt t="11642" x="2524125" y="5621338"/>
          <p14:tracePt t="11643" x="2516188" y="5629275"/>
          <p14:tracePt t="11659" x="2508250" y="5629275"/>
          <p14:tracePt t="11659" x="2508250" y="5646738"/>
          <p14:tracePt t="11675" x="2498725" y="5646738"/>
          <p14:tracePt t="11676" x="2490788" y="5654675"/>
          <p14:tracePt t="11693" x="2490788" y="5672138"/>
          <p14:tracePt t="11693" x="2482850" y="5681663"/>
          <p14:tracePt t="11709" x="2473325" y="5697538"/>
          <p14:tracePt t="11709" x="2473325" y="5707063"/>
          <p14:tracePt t="11725" x="2465388" y="5715000"/>
          <p14:tracePt t="11726" x="2455863" y="5732463"/>
          <p14:tracePt t="11742" x="2455863" y="5740400"/>
          <p14:tracePt t="11743" x="2447925" y="5757863"/>
          <p14:tracePt t="11760" x="2439988" y="5765800"/>
          <p14:tracePt t="11760" x="2439988" y="5775325"/>
          <p14:tracePt t="11775" x="2430463" y="5791200"/>
          <p14:tracePt t="11792" x="2430463" y="5808663"/>
          <p14:tracePt t="11793" x="2430463" y="5816600"/>
          <p14:tracePt t="11809" x="2430463" y="5826125"/>
          <p14:tracePt t="11809" x="2430463" y="5834063"/>
          <p14:tracePt t="11826" x="2430463" y="5851525"/>
          <p14:tracePt t="11843" x="2439988" y="5859463"/>
          <p14:tracePt t="11859" x="2447925" y="5868988"/>
          <p14:tracePt t="11875" x="2447925" y="5876925"/>
          <p14:tracePt t="11876" x="2465388" y="5876925"/>
          <p14:tracePt t="11893" x="2473325" y="5884863"/>
          <p14:tracePt t="11893" x="2490788" y="5894388"/>
          <p14:tracePt t="11909" x="2508250" y="5902325"/>
          <p14:tracePt t="11909" x="2524125" y="5911850"/>
          <p14:tracePt t="11925" x="2541588" y="5919788"/>
          <p14:tracePt t="11926" x="2559050" y="5919788"/>
          <p14:tracePt t="11942" x="2584450" y="5919788"/>
          <p14:tracePt t="11943" x="2601913" y="5919788"/>
          <p14:tracePt t="11959" x="2609850" y="5919788"/>
          <p14:tracePt t="11960" x="2619375" y="5919788"/>
          <p14:tracePt t="11975" x="2644775" y="5919788"/>
          <p14:tracePt t="11992" x="2652713" y="5919788"/>
          <p14:tracePt t="12009" x="2670175" y="5911850"/>
          <p14:tracePt t="12009" x="2678113" y="5911850"/>
          <p14:tracePt t="12026" x="2687638" y="5902325"/>
          <p14:tracePt t="12027" x="2687638" y="5894388"/>
          <p14:tracePt t="12042" x="2687638" y="5884863"/>
          <p14:tracePt t="12043" x="2695575" y="5868988"/>
          <p14:tracePt t="12060" x="2713038" y="5834063"/>
          <p14:tracePt t="12076" x="2720975" y="5826125"/>
          <p14:tracePt t="12077" x="0" y="0"/>
        </p14:tracePtLst>
        <p14:tracePtLst>
          <p14:tracePt t="12951" x="5272088" y="5800725"/>
          <p14:tracePt t="12994" x="5262563" y="5791200"/>
          <p14:tracePt t="13002" x="5245100" y="5791200"/>
          <p14:tracePt t="13010" x="5229225" y="5783263"/>
          <p14:tracePt t="13026" x="5219700" y="5783263"/>
          <p14:tracePt t="13026" x="5203825" y="5783263"/>
          <p14:tracePt t="13042" x="5186363" y="5783263"/>
          <p14:tracePt t="13059" x="5160963" y="5783263"/>
          <p14:tracePt t="13075" x="5151438" y="5783263"/>
          <p14:tracePt t="13092" x="5143500" y="5783263"/>
          <p14:tracePt t="13093" x="5135563" y="5783263"/>
          <p14:tracePt t="13108" x="5126038" y="5783263"/>
          <p14:tracePt t="13109" x="5110163" y="5791200"/>
          <p14:tracePt t="13125" x="5100638" y="5808663"/>
          <p14:tracePt t="13126" x="5092700" y="5808663"/>
          <p14:tracePt t="13142" x="5075238" y="5816600"/>
          <p14:tracePt t="13142" x="5067300" y="5826125"/>
          <p14:tracePt t="13159" x="5057775" y="5834063"/>
          <p14:tracePt t="13160" x="5049838" y="5843588"/>
          <p14:tracePt t="13175" x="5041900" y="5851525"/>
          <p14:tracePt t="13176" x="5041900" y="5859463"/>
          <p14:tracePt t="13192" x="5032375" y="5859463"/>
          <p14:tracePt t="13192" x="5024438" y="5868988"/>
          <p14:tracePt t="13208" x="5024438" y="5876925"/>
          <p14:tracePt t="13226" x="5024438" y="5884863"/>
          <p14:tracePt t="13226" x="5014913" y="5894388"/>
          <p14:tracePt t="13242" x="5014913" y="5911850"/>
          <p14:tracePt t="13258" x="5014913" y="5919788"/>
          <p14:tracePt t="13259" x="5014913" y="5937250"/>
          <p14:tracePt t="13275" x="5014913" y="5953125"/>
          <p14:tracePt t="13292" x="5014913" y="5962650"/>
          <p14:tracePt t="13308" x="5024438" y="5980113"/>
          <p14:tracePt t="13309" x="5041900" y="6005513"/>
          <p14:tracePt t="13325" x="5041900" y="6013450"/>
          <p14:tracePt t="13326" x="5057775" y="6021388"/>
          <p14:tracePt t="13342" x="5057775" y="6030913"/>
          <p14:tracePt t="13342" x="5067300" y="6030913"/>
          <p14:tracePt t="13359" x="5083175" y="6038850"/>
          <p14:tracePt t="13360" x="5092700" y="6048375"/>
          <p14:tracePt t="13375" x="5110163" y="6048375"/>
          <p14:tracePt t="13376" x="5118100" y="6056313"/>
          <p14:tracePt t="13392" x="5126038" y="6056313"/>
          <p14:tracePt t="13392" x="5151438" y="6064250"/>
          <p14:tracePt t="13408" x="5168900" y="6064250"/>
          <p14:tracePt t="13409" x="5186363" y="6064250"/>
          <p14:tracePt t="13426" x="5203825" y="6064250"/>
          <p14:tracePt t="13441" x="5237163" y="6064250"/>
          <p14:tracePt t="13458" x="5254625" y="6064250"/>
          <p14:tracePt t="13459" x="5280025" y="6056313"/>
          <p14:tracePt t="13475" x="5287963" y="6056313"/>
          <p14:tracePt t="13476" x="5297488" y="6048375"/>
          <p14:tracePt t="13492" x="5305425" y="6038850"/>
          <p14:tracePt t="13493" x="5313363" y="6038850"/>
          <p14:tracePt t="13508" x="5313363" y="6030913"/>
          <p14:tracePt t="13525" x="5322888" y="6021388"/>
          <p14:tracePt t="13525" x="5330825" y="6021388"/>
          <p14:tracePt t="13542" x="5340350" y="6005513"/>
          <p14:tracePt t="13542" x="5348288" y="6005513"/>
          <p14:tracePt t="13559" x="5348288" y="5995988"/>
          <p14:tracePt t="13559" x="5356225" y="5988050"/>
          <p14:tracePt t="13575" x="5365750" y="5980113"/>
          <p14:tracePt t="13592" x="5373688" y="5970588"/>
          <p14:tracePt t="13608" x="5381625" y="5970588"/>
          <p14:tracePt t="13609" x="5381625" y="5953125"/>
          <p14:tracePt t="13626" x="5391150" y="5953125"/>
          <p14:tracePt t="13626" x="5391150" y="5945188"/>
          <p14:tracePt t="13642" x="5399088" y="5937250"/>
          <p14:tracePt t="13658" x="5408613" y="5927725"/>
          <p14:tracePt t="13659" x="5408613" y="5902325"/>
          <p14:tracePt t="13675" x="5408613" y="5894388"/>
          <p14:tracePt t="13675" x="5408613" y="5876925"/>
          <p14:tracePt t="13692" x="5399088" y="5851525"/>
          <p14:tracePt t="13693" x="0" y="0"/>
        </p14:tracePtLst>
        <p14:tracePtLst>
          <p14:tracePt t="17011" x="2601913" y="2455863"/>
          <p14:tracePt t="17178" x="2592388" y="2455863"/>
          <p14:tracePt t="17186" x="2584450" y="2455863"/>
          <p14:tracePt t="17194" x="2559050" y="2482850"/>
          <p14:tracePt t="17207" x="2541588" y="2498725"/>
          <p14:tracePt t="17224" x="2533650" y="2524125"/>
          <p14:tracePt t="17224" x="2508250" y="2541588"/>
          <p14:tracePt t="17240" x="2498725" y="2551113"/>
          <p14:tracePt t="17241" x="2490788" y="2576513"/>
          <p14:tracePt t="17258" x="2482850" y="2592388"/>
          <p14:tracePt t="17258" x="2473325" y="2619375"/>
          <p14:tracePt t="17274" x="2465388" y="2635250"/>
          <p14:tracePt t="17290" x="2465388" y="2652713"/>
          <p14:tracePt t="17307" x="2465388" y="2660650"/>
          <p14:tracePt t="17331" x="2465388" y="2687638"/>
          <p14:tracePt t="17331" x="2465388" y="2713038"/>
          <p14:tracePt t="17357" x="2465388" y="2720975"/>
          <p14:tracePt t="17374" x="2465388" y="2728913"/>
          <p14:tracePt t="17390" x="2465388" y="2738438"/>
          <p14:tracePt t="17408" x="2465388" y="2746375"/>
          <p14:tracePt t="17408" x="2465388" y="2763838"/>
          <p14:tracePt t="17424" x="2465388" y="2781300"/>
          <p14:tracePt t="17440" x="2465388" y="2789238"/>
          <p14:tracePt t="17457" x="2465388" y="2797175"/>
          <p14:tracePt t="17458" x="2465388" y="2806700"/>
          <p14:tracePt t="17475" x="2465388" y="2814638"/>
          <p14:tracePt t="17475" x="2473325" y="2840038"/>
          <p14:tracePt t="17490" x="2473325" y="2849563"/>
          <p14:tracePt t="17491" x="2473325" y="2865438"/>
          <p14:tracePt t="17507" x="2473325" y="2882900"/>
          <p14:tracePt t="17524" x="2482850" y="2900363"/>
          <p14:tracePt t="17524" x="2490788" y="2917825"/>
          <p14:tracePt t="17541" x="2490788" y="2925763"/>
          <p14:tracePt t="17542" x="2490788" y="2933700"/>
          <p14:tracePt t="17557" x="2490788" y="2943225"/>
          <p14:tracePt t="17574" x="2490788" y="2951163"/>
          <p14:tracePt t="17590" x="2490788" y="2959100"/>
          <p14:tracePt t="17608" x="2490788" y="2968625"/>
          <p14:tracePt t="17624" x="2490788" y="2986088"/>
          <p14:tracePt t="17624" x="2490788" y="3001963"/>
          <p14:tracePt t="17640" x="2490788" y="3011488"/>
          <p14:tracePt t="17641" x="2490788" y="3019425"/>
          <p14:tracePt t="17657" x="2490788" y="3027363"/>
          <p14:tracePt t="17658" x="2490788" y="3036888"/>
          <p14:tracePt t="17681" x="2490788" y="3044825"/>
          <p14:tracePt t="17681" x="2490788" y="3054350"/>
          <p14:tracePt t="17691" x="2490788" y="3062288"/>
          <p14:tracePt t="17707" x="2490788" y="3079750"/>
          <p14:tracePt t="17707" x="2490788" y="3087688"/>
          <p14:tracePt t="17724" x="2490788" y="3095625"/>
          <p14:tracePt t="17724" x="2490788" y="3113088"/>
          <p14:tracePt t="17740" x="2490788" y="3122613"/>
          <p14:tracePt t="17758" x="2490788" y="3138488"/>
          <p14:tracePt t="17759" x="2490788" y="3148013"/>
          <p14:tracePt t="17774" x="2490788" y="3155950"/>
          <p14:tracePt t="17790" x="2490788" y="3163888"/>
          <p14:tracePt t="17807" x="2490788" y="3173413"/>
          <p14:tracePt t="17808" x="2490788" y="3181350"/>
          <p14:tracePt t="17825" x="2490788" y="3190875"/>
          <p14:tracePt t="17825" x="2490788" y="3198813"/>
          <p14:tracePt t="17840" x="2490788" y="3216275"/>
          <p14:tracePt t="17841" x="2490788" y="3232150"/>
          <p14:tracePt t="17857" x="2490788" y="3241675"/>
          <p14:tracePt t="17874" x="2490788" y="3259138"/>
          <p14:tracePt t="17891" x="2490788" y="3267075"/>
          <p14:tracePt t="17892" x="2490788" y="3275013"/>
          <p14:tracePt t="17907" x="2490788" y="3284538"/>
          <p14:tracePt t="17924" x="2490788" y="3292475"/>
          <p14:tracePt t="17940" x="2490788" y="3300413"/>
          <p14:tracePt t="17958" x="2490788" y="3309938"/>
          <p14:tracePt t="18002" x="2482850" y="3309938"/>
          <p14:tracePt t="18010" x="2465388" y="3327400"/>
          <p14:tracePt t="18011" x="0" y="0"/>
        </p14:tracePtLst>
        <p14:tracePtLst>
          <p14:tracePt t="18875" x="2533650" y="4870450"/>
          <p14:tracePt t="18898" x="2541588" y="4878388"/>
          <p14:tracePt t="18906" x="2541588" y="4887913"/>
          <p14:tracePt t="18914" x="2541588" y="4905375"/>
          <p14:tracePt t="18923" x="2541588" y="4913313"/>
          <p14:tracePt t="18940" x="2541588" y="4930775"/>
          <p14:tracePt t="18940" x="2551113" y="4946650"/>
          <p14:tracePt t="18957" x="2551113" y="4981575"/>
          <p14:tracePt t="18958" x="2559050" y="4999038"/>
          <p14:tracePt t="18973" x="2559050" y="5024438"/>
          <p14:tracePt t="18974" x="2566988" y="5032375"/>
          <p14:tracePt t="18990" x="2566988" y="5049838"/>
          <p14:tracePt t="18991" x="2566988" y="5083175"/>
          <p14:tracePt t="19007" x="2566988" y="5100638"/>
          <p14:tracePt t="19008" x="2566988" y="5118100"/>
          <p14:tracePt t="19024" x="2576513" y="5135563"/>
          <p14:tracePt t="19025" x="2576513" y="5151438"/>
          <p14:tracePt t="19040" x="2576513" y="5176838"/>
          <p14:tracePt t="19041" x="2584450" y="5219700"/>
          <p14:tracePt t="19058" x="2601913" y="5297488"/>
          <p14:tracePt t="19074" x="2609850" y="5313363"/>
          <p14:tracePt t="19074" x="2609850" y="5381625"/>
          <p14:tracePt t="19091" x="2619375" y="5408613"/>
          <p14:tracePt t="19091" x="2627313" y="5449888"/>
          <p14:tracePt t="19107" x="2635250" y="5476875"/>
          <p14:tracePt t="19108" x="2644775" y="5502275"/>
          <p14:tracePt t="19123" x="2644775" y="5527675"/>
          <p14:tracePt t="19124" x="2644775" y="5545138"/>
          <p14:tracePt t="19140" x="2644775" y="5570538"/>
          <p14:tracePt t="19157" x="2652713" y="5586413"/>
          <p14:tracePt t="19158" x="2660650" y="5603875"/>
          <p14:tracePt t="19173" x="2660650" y="5613400"/>
          <p14:tracePt t="19174" x="2660650" y="5621338"/>
          <p14:tracePt t="19190" x="2660650" y="5629275"/>
          <p14:tracePt t="19191" x="2660650" y="5638800"/>
          <p14:tracePt t="19207" x="2660650" y="5646738"/>
          <p14:tracePt t="19224" x="2660650" y="5654675"/>
          <p14:tracePt t="19224" x="2660650" y="5664200"/>
          <p14:tracePt t="19240" x="2660650" y="5672138"/>
          <p14:tracePt t="19257" x="2660650" y="5681663"/>
          <p14:tracePt t="19273" x="2660650" y="5689600"/>
          <p14:tracePt t="19291" x="2660650" y="5707063"/>
          <p14:tracePt t="19291" x="2660650" y="5715000"/>
          <p14:tracePt t="19307" x="2660650" y="5722938"/>
          <p14:tracePt t="19323" x="2660650" y="5732463"/>
          <p14:tracePt t="19346" x="2660650" y="5740400"/>
          <p14:tracePt t="19362" x="2660650" y="5748338"/>
          <p14:tracePt t="19402" x="2660650" y="5757863"/>
          <p14:tracePt t="19442" x="2660650" y="5765800"/>
          <p14:tracePt t="19450" x="2660650" y="5775325"/>
          <p14:tracePt t="19467" x="2660650" y="5783263"/>
          <p14:tracePt t="19490" x="2660650" y="5791200"/>
          <p14:tracePt t="19514" x="2660650" y="5800725"/>
          <p14:tracePt t="19522" x="2660650" y="5808663"/>
          <p14:tracePt t="19546" x="2660650" y="5816600"/>
          <p14:tracePt t="19562" x="2660650" y="5826125"/>
          <p14:tracePt t="19586" x="2660650" y="5834063"/>
          <p14:tracePt t="19626" x="2660650" y="5843588"/>
          <p14:tracePt t="19650" x="2660650" y="5851525"/>
          <p14:tracePt t="19690" x="2660650" y="5859463"/>
          <p14:tracePt t="19714" x="2660650" y="5868988"/>
          <p14:tracePt t="19754" x="2660650" y="5876925"/>
          <p14:tracePt t="19778" x="2652713" y="5876925"/>
          <p14:tracePt t="19910" x="2635250" y="5876925"/>
          <p14:tracePt t="19918" x="2627313" y="5868988"/>
          <p14:tracePt t="19927" x="2584450" y="5843588"/>
          <p14:tracePt t="19940" x="2576513" y="5826125"/>
          <p14:tracePt t="19940" x="0" y="0"/>
        </p14:tracePtLst>
        <p14:tracePtLst>
          <p14:tracePt t="27314" x="2541588" y="2498725"/>
          <p14:tracePt t="27442" x="2551113" y="2490788"/>
          <p14:tracePt t="27450" x="2559050" y="2490788"/>
          <p14:tracePt t="27458" x="2566988" y="2490788"/>
          <p14:tracePt t="27474" x="2584450" y="2490788"/>
          <p14:tracePt t="27487" x="2592388" y="2490788"/>
          <p14:tracePt t="27504" x="2601913" y="2490788"/>
          <p14:tracePt t="27504" x="2619375" y="2490788"/>
          <p14:tracePt t="27522" x="2627313" y="2490788"/>
          <p14:tracePt t="27537" x="2652713" y="2490788"/>
          <p14:tracePt t="27554" x="2678113" y="2490788"/>
          <p14:tracePt t="27555" x="2695575" y="2498725"/>
          <p14:tracePt t="27571" x="2703513" y="2498725"/>
          <p14:tracePt t="27571" x="2720975" y="2498725"/>
          <p14:tracePt t="27588" x="2746375" y="2508250"/>
          <p14:tracePt t="27589" x="2755900" y="2508250"/>
          <p14:tracePt t="27604" x="2771775" y="2508250"/>
          <p14:tracePt t="27605" x="2797175" y="2508250"/>
          <p14:tracePt t="27621" x="2814638" y="2516188"/>
          <p14:tracePt t="27622" x="2832100" y="2516188"/>
          <p14:tracePt t="27637" x="2857500" y="2516188"/>
          <p14:tracePt t="27655" x="2890838" y="2524125"/>
          <p14:tracePt t="27655" x="2943225" y="2533650"/>
          <p14:tracePt t="27671" x="2968625" y="2533650"/>
          <p14:tracePt t="27672" x="2994025" y="2533650"/>
          <p14:tracePt t="27687" x="3019425" y="2533650"/>
          <p14:tracePt t="27688" x="3036888" y="2533650"/>
          <p14:tracePt t="27704" x="3062288" y="2533650"/>
          <p14:tracePt t="27722" x="3079750" y="2533650"/>
          <p14:tracePt t="27722" x="3138488" y="2541588"/>
          <p14:tracePt t="27737" x="3155950" y="2541588"/>
          <p14:tracePt t="27738" x="3163888" y="2541588"/>
          <p14:tracePt t="27754" x="3181350" y="2541588"/>
          <p14:tracePt t="27755" x="3181350" y="2551113"/>
          <p14:tracePt t="27771" x="3190875" y="2551113"/>
          <p14:tracePt t="27771" x="3206750" y="2551113"/>
          <p14:tracePt t="27788" x="3216275" y="2551113"/>
          <p14:tracePt t="27804" x="3232150" y="2551113"/>
          <p14:tracePt t="27805" x="3249613" y="2551113"/>
          <p14:tracePt t="27821" x="3267075" y="2559050"/>
          <p14:tracePt t="27821" x="3284538" y="2559050"/>
          <p14:tracePt t="27837" x="3292475" y="2566988"/>
          <p14:tracePt t="27838" x="3300413" y="2566988"/>
          <p14:tracePt t="27855" x="3309938" y="2566988"/>
          <p14:tracePt t="27855" x="3317875" y="2566988"/>
          <p14:tracePt t="27871" x="3327400" y="2576513"/>
          <p14:tracePt t="27871" x="3335338" y="2576513"/>
          <p14:tracePt t="27887" x="3343275" y="2584450"/>
          <p14:tracePt t="27888" x="3360738" y="2584450"/>
          <p14:tracePt t="27904" x="3378200" y="2584450"/>
          <p14:tracePt t="27905" x="3395663" y="2584450"/>
          <p14:tracePt t="27922" x="3411538" y="2592388"/>
          <p14:tracePt t="27922" x="3462338" y="2601913"/>
          <p14:tracePt t="27937" x="3479800" y="2609850"/>
          <p14:tracePt t="27954" x="3505200" y="2609850"/>
          <p14:tracePt t="27954" x="3557588" y="2627313"/>
          <p14:tracePt t="27971" x="3573463" y="2635250"/>
          <p14:tracePt t="27971" x="3590925" y="2635250"/>
          <p14:tracePt t="27988" x="3598863" y="2644775"/>
          <p14:tracePt t="27989" x="3616325" y="2652713"/>
          <p14:tracePt t="28004" x="3641725" y="2652713"/>
          <p14:tracePt t="28005" x="3667125" y="2660650"/>
          <p14:tracePt t="28021" x="3684588" y="2660650"/>
          <p14:tracePt t="28021" x="3709988" y="2670175"/>
          <p14:tracePt t="28037" x="3727450" y="2678113"/>
          <p14:tracePt t="28038" x="3752850" y="2678113"/>
          <p14:tracePt t="28071" x="3787775" y="2687638"/>
          <p14:tracePt t="28072" x="3821113" y="2695575"/>
          <p14:tracePt t="28087" x="3856038" y="2703513"/>
          <p14:tracePt t="28088" x="3881438" y="2703513"/>
          <p14:tracePt t="28104" x="3906838" y="2713038"/>
          <p14:tracePt t="28104" x="3924300" y="2713038"/>
          <p14:tracePt t="28121" x="3940175" y="2720975"/>
          <p14:tracePt t="28122" x="3983038" y="2728913"/>
          <p14:tracePt t="28137" x="4008438" y="2738438"/>
          <p14:tracePt t="28154" x="4017963" y="2738438"/>
          <p14:tracePt t="28155" x="4060825" y="2755900"/>
          <p14:tracePt t="28171" x="4076700" y="2763838"/>
          <p14:tracePt t="28171" x="4086225" y="2763838"/>
          <p14:tracePt t="28188" x="4094163" y="2763838"/>
          <p14:tracePt t="28204" x="4129088" y="2771775"/>
          <p14:tracePt t="28205" x="4162425" y="2781300"/>
          <p14:tracePt t="28221" x="4179888" y="2789238"/>
          <p14:tracePt t="28221" x="4205288" y="2789238"/>
          <p14:tracePt t="28237" x="4222750" y="2789238"/>
          <p14:tracePt t="28238" x="4238625" y="2789238"/>
          <p14:tracePt t="28255" x="4256088" y="2797175"/>
          <p14:tracePt t="28255" x="4273550" y="2797175"/>
          <p14:tracePt t="28271" x="4291013" y="2806700"/>
          <p14:tracePt t="28271" x="4306888" y="2806700"/>
          <p14:tracePt t="28287" x="4324350" y="2814638"/>
          <p14:tracePt t="28288" x="4349750" y="2814638"/>
          <p14:tracePt t="28304" x="4384675" y="2832100"/>
          <p14:tracePt t="28305" x="4418013" y="2840038"/>
          <p14:tracePt t="28321" x="4460875" y="2857500"/>
          <p14:tracePt t="28322" x="4478338" y="2857500"/>
          <p14:tracePt t="28337" x="4511675" y="2865438"/>
          <p14:tracePt t="28338" x="4554538" y="2874963"/>
          <p14:tracePt t="28354" x="4589463" y="2882900"/>
          <p14:tracePt t="28355" x="4614863" y="2890838"/>
          <p14:tracePt t="28371" x="4622800" y="2900363"/>
          <p14:tracePt t="28371" x="4648200" y="2900363"/>
          <p14:tracePt t="28388" x="4657725" y="2908300"/>
          <p14:tracePt t="28389" x="4673600" y="2917825"/>
          <p14:tracePt t="28404" x="4683125" y="2917825"/>
          <p14:tracePt t="28405" x="4691063" y="2917825"/>
          <p14:tracePt t="28421" x="4708525" y="2925763"/>
          <p14:tracePt t="28421" x="4725988" y="2933700"/>
          <p14:tracePt t="28437" x="4741863" y="2943225"/>
          <p14:tracePt t="28438" x="4759325" y="2943225"/>
          <p14:tracePt t="28455" x="4784725" y="2943225"/>
          <p14:tracePt t="28455" x="4802188" y="2951163"/>
          <p14:tracePt t="28471" x="4810125" y="2951163"/>
          <p14:tracePt t="28471" x="4827588" y="2959100"/>
          <p14:tracePt t="28487" x="4837113" y="2959100"/>
          <p14:tracePt t="28504" x="4852988" y="2968625"/>
          <p14:tracePt t="28504" x="4862513" y="2976563"/>
          <p14:tracePt t="28521" x="4878388" y="2986088"/>
          <p14:tracePt t="28522" x="4913313" y="2994025"/>
          <p14:tracePt t="28537" x="4930775" y="3001963"/>
          <p14:tracePt t="28554" x="4964113" y="3011488"/>
          <p14:tracePt t="28571" x="5006975" y="3036888"/>
          <p14:tracePt t="28571" x="5041900" y="3044825"/>
          <p14:tracePt t="28588" x="5041900" y="3062288"/>
          <p14:tracePt t="28604" x="5057775" y="3062288"/>
          <p14:tracePt t="28605" x="5067300" y="3062288"/>
          <p14:tracePt t="28621" x="5075238" y="3070225"/>
          <p14:tracePt t="28621" x="5083175" y="3079750"/>
          <p14:tracePt t="28637" x="5092700" y="3079750"/>
          <p14:tracePt t="28638" x="5110163" y="3095625"/>
          <p14:tracePt t="28655" x="5126038" y="3105150"/>
          <p14:tracePt t="28670" x="5143500" y="3113088"/>
          <p14:tracePt t="28671" x="5151438" y="3122613"/>
          <p14:tracePt t="28687" x="5160963" y="3122613"/>
          <p14:tracePt t="28688" x="5168900" y="3130550"/>
          <p14:tracePt t="28704" x="5176838" y="3130550"/>
          <p14:tracePt t="28721" x="5176838" y="3138488"/>
          <p14:tracePt t="28722" x="5186363" y="3138488"/>
          <p14:tracePt t="28737" x="5194300" y="3148013"/>
          <p14:tracePt t="28738" x="5203825" y="3155950"/>
          <p14:tracePt t="28754" x="5211763" y="3163888"/>
          <p14:tracePt t="28755" x="5229225" y="3173413"/>
          <p14:tracePt t="28770" x="5237163" y="3181350"/>
          <p14:tracePt t="28771" x="5254625" y="3190875"/>
          <p14:tracePt t="28788" x="5254625" y="3198813"/>
          <p14:tracePt t="28788" x="5272088" y="3206750"/>
          <p14:tracePt t="28804" x="5287963" y="3224213"/>
          <p14:tracePt t="28820" x="5297488" y="3232150"/>
          <p14:tracePt t="28821" x="5313363" y="3241675"/>
          <p14:tracePt t="28837" x="5313363" y="3249613"/>
          <p14:tracePt t="28837" x="5330825" y="3259138"/>
          <p14:tracePt t="28854" x="5340350" y="3267075"/>
          <p14:tracePt t="28855" x="5348288" y="3275013"/>
          <p14:tracePt t="28870" x="5356225" y="3284538"/>
          <p14:tracePt t="28871" x="5365750" y="3284538"/>
          <p14:tracePt t="28887" x="5373688" y="3300413"/>
          <p14:tracePt t="28888" x="5381625" y="3309938"/>
          <p14:tracePt t="28904" x="5391150" y="3317875"/>
          <p14:tracePt t="28904" x="5399088" y="3327400"/>
          <p14:tracePt t="28921" x="5408613" y="3335338"/>
          <p14:tracePt t="28922" x="5416550" y="3343275"/>
          <p14:tracePt t="28937" x="5424488" y="3352800"/>
          <p14:tracePt t="28937" x="5434013" y="3368675"/>
          <p14:tracePt t="28954" x="5441950" y="3368675"/>
          <p14:tracePt t="28955" x="5459413" y="3395663"/>
          <p14:tracePt t="28970" x="5467350" y="3411538"/>
          <p14:tracePt t="28988" x="5476875" y="3421063"/>
          <p14:tracePt t="28988" x="5484813" y="3429000"/>
          <p14:tracePt t="29004" x="5484813" y="3436938"/>
          <p14:tracePt t="29005" x="5492750" y="3436938"/>
          <p14:tracePt t="29020" x="5492750" y="3446463"/>
          <p14:tracePt t="29021" x="5492750" y="3454400"/>
          <p14:tracePt t="29037" x="5502275" y="3471863"/>
          <p14:tracePt t="29037" x="5510213" y="3471863"/>
          <p14:tracePt t="29071" x="5518150" y="3497263"/>
          <p14:tracePt t="29071" x="5535613" y="3514725"/>
          <p14:tracePt t="29087" x="5545138" y="3530600"/>
          <p14:tracePt t="29104" x="5545138" y="3540125"/>
          <p14:tracePt t="29104" x="5553075" y="3548063"/>
          <p14:tracePt t="29137" x="5553075" y="3557588"/>
          <p14:tracePt t="29138" x="5561013" y="3557588"/>
          <p14:tracePt t="29154" x="5570538" y="3565525"/>
          <p14:tracePt t="29170" x="5570538" y="3573463"/>
          <p14:tracePt t="29188" x="5578475" y="3582988"/>
          <p14:tracePt t="29274" x="5553075" y="3582988"/>
          <p14:tracePt t="29275" x="0" y="0"/>
        </p14:tracePtLst>
        <p14:tracePtLst>
          <p14:tracePt t="30018" x="2414588" y="4946650"/>
          <p14:tracePt t="30066" x="2430463" y="4946650"/>
          <p14:tracePt t="30082" x="2455863" y="4946650"/>
          <p14:tracePt t="30090" x="2473325" y="4946650"/>
          <p14:tracePt t="30098" x="2490788" y="4946650"/>
          <p14:tracePt t="30106" x="2516188" y="4946650"/>
          <p14:tracePt t="30120" x="2541588" y="4946650"/>
          <p14:tracePt t="30137" x="2566988" y="4946650"/>
          <p14:tracePt t="30137" x="2592388" y="4938713"/>
          <p14:tracePt t="30154" x="2713038" y="4930775"/>
          <p14:tracePt t="30171" x="2746375" y="4930775"/>
          <p14:tracePt t="30172" x="2781300" y="4930775"/>
          <p14:tracePt t="30187" x="2806700" y="4930775"/>
          <p14:tracePt t="30203" x="2857500" y="4930775"/>
          <p14:tracePt t="30204" x="2925763" y="4930775"/>
          <p14:tracePt t="30220" x="2968625" y="4938713"/>
          <p14:tracePt t="30221" x="3001963" y="4946650"/>
          <p14:tracePt t="30238" x="3019425" y="4956175"/>
          <p14:tracePt t="30238" x="3054350" y="4964113"/>
          <p14:tracePt t="30253" x="3079750" y="4964113"/>
          <p14:tracePt t="30254" x="3105150" y="4973638"/>
          <p14:tracePt t="30270" x="3148013" y="4989513"/>
          <p14:tracePt t="30271" x="3181350" y="5006975"/>
          <p14:tracePt t="30287" x="3224213" y="5024438"/>
          <p14:tracePt t="30287" x="3259138" y="5032375"/>
          <p14:tracePt t="30304" x="3309938" y="5049838"/>
          <p14:tracePt t="30305" x="3360738" y="5067300"/>
          <p14:tracePt t="30320" x="3403600" y="5075238"/>
          <p14:tracePt t="30321" x="3454400" y="5092700"/>
          <p14:tracePt t="30337" x="3505200" y="5110163"/>
          <p14:tracePt t="30354" x="3548063" y="5126038"/>
          <p14:tracePt t="30354" x="3684588" y="5176838"/>
          <p14:tracePt t="30371" x="3709988" y="5194300"/>
          <p14:tracePt t="30372" x="3735388" y="5203825"/>
          <p14:tracePt t="30387" x="3762375" y="5203825"/>
          <p14:tracePt t="30387" x="3803650" y="5219700"/>
          <p14:tracePt t="30403" x="3830638" y="5229225"/>
          <p14:tracePt t="30420" x="3846513" y="5237163"/>
          <p14:tracePt t="30421" x="3906838" y="5245100"/>
          <p14:tracePt t="30438" x="3924300" y="5254625"/>
          <p14:tracePt t="30438" x="3932238" y="5262563"/>
          <p14:tracePt t="30453" x="3975100" y="5272088"/>
          <p14:tracePt t="30470" x="4008438" y="5280025"/>
          <p14:tracePt t="30471" x="4076700" y="5305425"/>
          <p14:tracePt t="30487" x="4094163" y="5313363"/>
          <p14:tracePt t="30487" x="4137025" y="5330825"/>
          <p14:tracePt t="30504" x="4170363" y="5330825"/>
          <p14:tracePt t="30505" x="4222750" y="5348288"/>
          <p14:tracePt t="30520" x="4273550" y="5365750"/>
          <p14:tracePt t="30520" x="4333875" y="5399088"/>
          <p14:tracePt t="30537" x="4384675" y="5424488"/>
          <p14:tracePt t="30538" x="4402138" y="5424488"/>
          <p14:tracePt t="30553" x="4452938" y="5449888"/>
          <p14:tracePt t="30571" x="4511675" y="5476875"/>
          <p14:tracePt t="30571" x="4579938" y="5502275"/>
          <p14:tracePt t="30587" x="4605338" y="5518150"/>
          <p14:tracePt t="30587" x="4648200" y="5535613"/>
          <p14:tracePt t="30603" x="4673600" y="5545138"/>
          <p14:tracePt t="30604" x="4691063" y="5553075"/>
          <p14:tracePt t="30620" x="4708525" y="5561013"/>
          <p14:tracePt t="30620" x="4725988" y="5570538"/>
          <p14:tracePt t="30637" x="4733925" y="5570538"/>
          <p14:tracePt t="30653" x="4741863" y="5570538"/>
          <p14:tracePt t="30670" x="4741863" y="5578475"/>
          <p14:tracePt t="30687" x="4751388" y="5578475"/>
          <p14:tracePt t="30704" x="4768850" y="5595938"/>
          <p14:tracePt t="30704" x="4794250" y="5613400"/>
          <p14:tracePt t="30720" x="4802188" y="5629275"/>
          <p14:tracePt t="30721" x="4819650" y="5638800"/>
          <p14:tracePt t="30737" x="4837113" y="5654675"/>
          <p14:tracePt t="30737" x="4852988" y="5664200"/>
          <p14:tracePt t="30753" x="4870450" y="5689600"/>
          <p14:tracePt t="30754" x="4905375" y="5715000"/>
          <p14:tracePt t="30771" x="4921250" y="5732463"/>
          <p14:tracePt t="30771" x="4930775" y="5748338"/>
          <p14:tracePt t="30787" x="4946650" y="5757863"/>
          <p14:tracePt t="30787" x="4956175" y="5765800"/>
          <p14:tracePt t="30803" x="4973638" y="5791200"/>
          <p14:tracePt t="30804" x="4981575" y="5800725"/>
          <p14:tracePt t="30820" x="4999038" y="5816600"/>
          <p14:tracePt t="30821" x="5006975" y="5816600"/>
          <p14:tracePt t="30837" x="5014913" y="5834063"/>
          <p14:tracePt t="30853" x="5024438" y="5843588"/>
          <p14:tracePt t="30854" x="5024438" y="5851525"/>
          <p14:tracePt t="30870" x="5032375" y="5851525"/>
          <p14:tracePt t="30871" x="5041900" y="5859463"/>
          <p14:tracePt t="30886" x="5049838" y="5876925"/>
          <p14:tracePt t="30904" x="5067300" y="5884863"/>
          <p14:tracePt t="30920" x="5067300" y="5894388"/>
          <p14:tracePt t="30937" x="5083175" y="5902325"/>
          <p14:tracePt t="30937" x="5100638" y="5919788"/>
          <p14:tracePt t="30953" x="5110163" y="5945188"/>
          <p14:tracePt t="30954" x="5126038" y="5945188"/>
          <p14:tracePt t="30971" x="5135563" y="5962650"/>
          <p14:tracePt t="30971" x="5143500" y="5962650"/>
          <p14:tracePt t="30986" x="5151438" y="5970588"/>
          <p14:tracePt t="30987" x="5160963" y="5980113"/>
          <p14:tracePt t="31003" x="5160963" y="5988050"/>
          <p14:tracePt t="31004" x="5168900" y="5995988"/>
          <p14:tracePt t="31020" x="5186363" y="6005513"/>
          <p14:tracePt t="31020" x="5194300" y="6013450"/>
          <p14:tracePt t="31037" x="5211763" y="6013450"/>
          <p14:tracePt t="31038" x="5219700" y="6030913"/>
          <p14:tracePt t="31054" x="5237163" y="6038850"/>
          <p14:tracePt t="31070" x="5254625" y="6048375"/>
          <p14:tracePt t="31071" x="5262563" y="6056313"/>
          <p14:tracePt t="31086" x="5272088" y="6064250"/>
          <p14:tracePt t="31087" x="5287963" y="6073775"/>
          <p14:tracePt t="31104" x="5297488" y="6081713"/>
          <p14:tracePt t="31120" x="5305425" y="6089650"/>
          <p14:tracePt t="31120" x="5313363" y="6099175"/>
          <p14:tracePt t="31136" x="5322888" y="6099175"/>
          <p14:tracePt t="31137" x="5340350" y="6116638"/>
          <p14:tracePt t="31153" x="5348288" y="6124575"/>
          <p14:tracePt t="31153" x="5365750" y="6142038"/>
          <p14:tracePt t="31170" x="5373688" y="6142038"/>
          <p14:tracePt t="31171" x="5391150" y="6149975"/>
          <p14:tracePt t="31186" x="5399088" y="6167438"/>
          <p14:tracePt t="31187" x="5408613" y="6167438"/>
          <p14:tracePt t="31203" x="5416550" y="6175375"/>
          <p14:tracePt t="31203" x="5424488" y="6184900"/>
          <p14:tracePt t="31220" x="5434013" y="6184900"/>
          <p14:tracePt t="31220" x="5441950" y="6192838"/>
          <p14:tracePt t="31370" x="5441950" y="6184900"/>
          <p14:tracePt t="31378" x="5441950" y="6149975"/>
          <p14:tracePt t="31390" x="5441950" y="6142038"/>
          <p14:tracePt t="31398" x="0" y="0"/>
        </p14:tracePtLst>
      </p14:laserTraceLst>
    </p:ext>
    <p:ext uri="{E180D4A7-C9FB-4DFB-919C-405C955672EB}">
      <p14:showEvtLst xmlns:p14="http://schemas.microsoft.com/office/powerpoint/2010/main">
        <p14:playEvt time="1351" objId="7"/>
        <p14:triggerEvt type="onClick" time="1351" objId="7"/>
        <p14:stopEvt time="38860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/>
              <a:t>Ferde hajítás </a:t>
            </a:r>
            <a:endParaRPr lang="hu-HU" dirty="0"/>
          </a:p>
          <a:p>
            <a:r>
              <a:rPr lang="hu-HU" dirty="0"/>
              <a:t>Vízszintesen: egyenletes mozgás, </a:t>
            </a:r>
          </a:p>
          <a:p>
            <a:r>
              <a:rPr lang="hu-HU" dirty="0"/>
              <a:t>Függőlegesen: egyenletesen változó mozgás (lefelé mutató gyorsulással).</a:t>
            </a:r>
          </a:p>
          <a:p>
            <a:endParaRPr lang="hu-HU" dirty="0"/>
          </a:p>
          <a:p>
            <a:r>
              <a:rPr lang="hu-HU" dirty="0"/>
              <a:t>A mozgás az x – z síkban történik, a z tengely felfelé mutat. </a:t>
            </a:r>
          </a:p>
          <a:p>
            <a:endParaRPr lang="hu-HU" dirty="0"/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9948092"/>
              </p:ext>
            </p:extLst>
          </p:nvPr>
        </p:nvGraphicFramePr>
        <p:xfrm>
          <a:off x="827584" y="2180341"/>
          <a:ext cx="4608512" cy="301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bevfiz_1A_elm5_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1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60"/>
    </mc:Choice>
    <mc:Fallback>
      <p:transition spd="slow" advTm="5036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67" objId="2"/>
        <p14:triggerEvt type="onClick" time="1667" objId="2"/>
        <p14:stopEvt time="4782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/>
              <a:t>Ferde hajítás </a:t>
            </a:r>
            <a:endParaRPr lang="hu-HU" dirty="0"/>
          </a:p>
          <a:p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Vízszintesen: egyenletes mozgás, </a:t>
            </a:r>
          </a:p>
          <a:p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Függőlegesen: egyenletesen változó mozgás (lefelé mutató gyorsulással).</a:t>
            </a:r>
          </a:p>
          <a:p>
            <a:endParaRPr lang="hu-H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A mozgás az x – z síkban történik, a z tengely felfelé mutat. </a:t>
            </a:r>
          </a:p>
          <a:p>
            <a:endParaRPr lang="hu-HU" dirty="0"/>
          </a:p>
          <a:p>
            <a:r>
              <a:rPr lang="hu-HU" dirty="0"/>
              <a:t>A gyorsulás komponensei:</a:t>
            </a:r>
          </a:p>
          <a:p>
            <a:r>
              <a:rPr lang="hu-HU" dirty="0"/>
              <a:t>vízszintes: </a:t>
            </a:r>
            <a:r>
              <a:rPr lang="hu-HU" dirty="0" err="1"/>
              <a:t>a</a:t>
            </a:r>
            <a:r>
              <a:rPr lang="hu-HU" baseline="-25000" dirty="0" err="1"/>
              <a:t>x</a:t>
            </a:r>
            <a:r>
              <a:rPr lang="hu-HU" dirty="0"/>
              <a:t> = 0; </a:t>
            </a:r>
          </a:p>
          <a:p>
            <a:r>
              <a:rPr lang="hu-HU" dirty="0"/>
              <a:t>függőleges: a</a:t>
            </a:r>
            <a:r>
              <a:rPr lang="hu-HU" baseline="-25000" dirty="0"/>
              <a:t>z</a:t>
            </a:r>
            <a:r>
              <a:rPr lang="hu-HU" dirty="0"/>
              <a:t> = –g.</a:t>
            </a:r>
          </a:p>
        </p:txBody>
      </p:sp>
      <p:pic>
        <p:nvPicPr>
          <p:cNvPr id="2" name="bevfiz_1A_elm5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4"/>
    </mc:Choice>
    <mc:Fallback>
      <p:transition spd="slow" advTm="132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26" x="2397125" y="2498725"/>
          <p14:tracePt t="4434" x="2397125" y="2490788"/>
          <p14:tracePt t="4442" x="2387600" y="2490788"/>
          <p14:tracePt t="4450" x="2387600" y="2482850"/>
          <p14:tracePt t="4464" x="2379663" y="2473325"/>
          <p14:tracePt t="4480" x="2371725" y="2473325"/>
          <p14:tracePt t="4481" x="2362200" y="2465388"/>
          <p14:tracePt t="4498" x="2354263" y="2455863"/>
          <p14:tracePt t="4498" x="2328863" y="2439988"/>
          <p14:tracePt t="4514" x="2319338" y="2439988"/>
          <p14:tracePt t="4514" x="2311400" y="2430463"/>
          <p14:tracePt t="4530" x="2303463" y="2422525"/>
          <p14:tracePt t="4531" x="2286000" y="2422525"/>
          <p14:tracePt t="4547" x="2278063" y="2422525"/>
          <p14:tracePt t="4564" x="2268538" y="2414588"/>
          <p14:tracePt t="4565" x="2260600" y="2405063"/>
          <p14:tracePt t="4580" x="2243138" y="2405063"/>
          <p14:tracePt t="4581" x="2225675" y="2405063"/>
          <p14:tracePt t="4597" x="2200275" y="2397125"/>
          <p14:tracePt t="4597" x="2184400" y="2387600"/>
          <p14:tracePt t="4613" x="2174875" y="2387600"/>
          <p14:tracePt t="4614" x="2141538" y="2379663"/>
          <p14:tracePt t="4631" x="2124075" y="2371725"/>
          <p14:tracePt t="4632" x="2106613" y="2362200"/>
          <p14:tracePt t="4647" x="2089150" y="2362200"/>
          <p14:tracePt t="4664" x="2063750" y="2354263"/>
          <p14:tracePt t="4664" x="2020888" y="2346325"/>
          <p14:tracePt t="4680" x="2005013" y="2346325"/>
          <p14:tracePt t="4698" x="1987550" y="2346325"/>
          <p14:tracePt t="4698" x="1927225" y="2336800"/>
          <p14:tracePt t="4713" x="1901825" y="2336800"/>
          <p14:tracePt t="4714" x="1884363" y="2336800"/>
          <p14:tracePt t="4730" x="1858963" y="2336800"/>
          <p14:tracePt t="4731" x="1833563" y="2328863"/>
          <p14:tracePt t="4747" x="1816100" y="2328863"/>
          <p14:tracePt t="4748" x="1800225" y="2319338"/>
          <p14:tracePt t="4764" x="1774825" y="2319338"/>
          <p14:tracePt t="4765" x="1757363" y="2319338"/>
          <p14:tracePt t="4780" x="1739900" y="2319338"/>
          <p14:tracePt t="4781" x="1714500" y="2319338"/>
          <p14:tracePt t="4797" x="1689100" y="2319338"/>
          <p14:tracePt t="4813" x="1671638" y="2319338"/>
          <p14:tracePt t="4814" x="1638300" y="2319338"/>
          <p14:tracePt t="4831" x="1620838" y="2319338"/>
          <p14:tracePt t="4847" x="1595438" y="2319338"/>
          <p14:tracePt t="4847" x="1535113" y="2319338"/>
          <p14:tracePt t="4863" x="1517650" y="2319338"/>
          <p14:tracePt t="4880" x="1501775" y="2319338"/>
          <p14:tracePt t="4881" x="1466850" y="2319338"/>
          <p14:tracePt t="4898" x="1449388" y="2319338"/>
          <p14:tracePt t="4914" x="1416050" y="2319338"/>
          <p14:tracePt t="4914" x="1398588" y="2319338"/>
          <p14:tracePt t="4930" x="1390650" y="2319338"/>
          <p14:tracePt t="4930" x="1381125" y="2328863"/>
          <p14:tracePt t="4947" x="1373188" y="2336800"/>
          <p14:tracePt t="4947" x="1365250" y="2336800"/>
          <p14:tracePt t="4964" x="1355725" y="2346325"/>
          <p14:tracePt t="4980" x="1347788" y="2362200"/>
          <p14:tracePt t="4981" x="1330325" y="2371725"/>
          <p14:tracePt t="4997" x="1330325" y="2379663"/>
          <p14:tracePt t="4997" x="1322388" y="2387600"/>
          <p14:tracePt t="5013" x="1322388" y="2405063"/>
          <p14:tracePt t="5014" x="1304925" y="2414588"/>
          <p14:tracePt t="5031" x="1304925" y="2422525"/>
          <p14:tracePt t="5031" x="1304925" y="2439988"/>
          <p14:tracePt t="5047" x="1296988" y="2447925"/>
          <p14:tracePt t="5047" x="1296988" y="2473325"/>
          <p14:tracePt t="5063" x="1296988" y="2490788"/>
          <p14:tracePt t="5064" x="1287463" y="2516188"/>
          <p14:tracePt t="5080" x="1287463" y="2524125"/>
          <p14:tracePt t="5080" x="1287463" y="2533650"/>
          <p14:tracePt t="5097" x="1287463" y="2551113"/>
          <p14:tracePt t="5113" x="1287463" y="2559050"/>
          <p14:tracePt t="5114" x="1287463" y="2566988"/>
          <p14:tracePt t="5131" x="1287463" y="2584450"/>
          <p14:tracePt t="5147" x="1287463" y="2592388"/>
          <p14:tracePt t="5148" x="1287463" y="2601913"/>
          <p14:tracePt t="5164" x="1296988" y="2609850"/>
          <p14:tracePt t="5165" x="1304925" y="2619375"/>
          <p14:tracePt t="5180" x="1304925" y="2627313"/>
          <p14:tracePt t="5181" x="1312863" y="2627313"/>
          <p14:tracePt t="5197" x="1322388" y="2635250"/>
          <p14:tracePt t="5198" x="1330325" y="2644775"/>
          <p14:tracePt t="5213" x="1330325" y="2652713"/>
          <p14:tracePt t="5214" x="1347788" y="2660650"/>
          <p14:tracePt t="5231" x="1355725" y="2670175"/>
          <p14:tracePt t="5247" x="1365250" y="2670175"/>
          <p14:tracePt t="5247" x="1373188" y="2678113"/>
          <p14:tracePt t="5263" x="1373188" y="2687638"/>
          <p14:tracePt t="5264" x="1390650" y="2687638"/>
          <p14:tracePt t="5280" x="1398588" y="2687638"/>
          <p14:tracePt t="5280" x="1416050" y="2687638"/>
          <p14:tracePt t="5297" x="1433513" y="2687638"/>
          <p14:tracePt t="5298" x="1484313" y="2687638"/>
          <p14:tracePt t="5313" x="1501775" y="2687638"/>
          <p14:tracePt t="5330" x="1527175" y="2687638"/>
          <p14:tracePt t="5331" x="1595438" y="2687638"/>
          <p14:tracePt t="5347" x="1620838" y="2687638"/>
          <p14:tracePt t="5347" x="1654175" y="2687638"/>
          <p14:tracePt t="5364" x="1681163" y="2687638"/>
          <p14:tracePt t="5365" x="1706563" y="2687638"/>
          <p14:tracePt t="5380" x="1739900" y="2687638"/>
          <p14:tracePt t="5380" x="1747838" y="2687638"/>
          <p14:tracePt t="5397" x="1774825" y="2687638"/>
          <p14:tracePt t="5413" x="1800225" y="2687638"/>
          <p14:tracePt t="5431" x="1833563" y="2687638"/>
          <p14:tracePt t="5431" x="1858963" y="2687638"/>
          <p14:tracePt t="5447" x="1876425" y="2687638"/>
          <p14:tracePt t="5447" x="1901825" y="2687638"/>
          <p14:tracePt t="5463" x="1911350" y="2687638"/>
          <p14:tracePt t="5464" x="1927225" y="2687638"/>
          <p14:tracePt t="5480" x="1936750" y="2687638"/>
          <p14:tracePt t="5481" x="1962150" y="2687638"/>
          <p14:tracePt t="5497" x="1970088" y="2687638"/>
          <p14:tracePt t="5513" x="1995488" y="2678113"/>
          <p14:tracePt t="5514" x="2012950" y="2670175"/>
          <p14:tracePt t="5530" x="2020888" y="2670175"/>
          <p14:tracePt t="5546" x="2030413" y="2670175"/>
          <p14:tracePt t="5547" x="2038350" y="2670175"/>
          <p14:tracePt t="5564" x="2055813" y="2670175"/>
          <p14:tracePt t="5565" x="2055813" y="2660650"/>
          <p14:tracePt t="5580" x="2063750" y="2660650"/>
          <p14:tracePt t="5581" x="2073275" y="2660650"/>
          <p14:tracePt t="5597" x="2081213" y="2652713"/>
          <p14:tracePt t="5597" x="2089150" y="2644775"/>
          <p14:tracePt t="5613" x="2098675" y="2644775"/>
          <p14:tracePt t="5614" x="2116138" y="2644775"/>
          <p14:tracePt t="5631" x="2116138" y="2635250"/>
          <p14:tracePt t="5631" x="2124075" y="2635250"/>
          <p14:tracePt t="5647" x="2132013" y="2627313"/>
          <p14:tracePt t="5663" x="2141538" y="2627313"/>
          <p14:tracePt t="5664" x="2141538" y="2619375"/>
          <p14:tracePt t="5680" x="2149475" y="2619375"/>
          <p14:tracePt t="5697" x="2157413" y="2609850"/>
          <p14:tracePt t="5698" x="2166938" y="2601913"/>
          <p14:tracePt t="5713" x="2166938" y="2592388"/>
          <p14:tracePt t="5714" x="2174875" y="2592388"/>
          <p14:tracePt t="5730" x="2174875" y="2584450"/>
          <p14:tracePt t="5747" x="2174875" y="2566988"/>
          <p14:tracePt t="5764" x="2174875" y="2559050"/>
          <p14:tracePt t="5780" x="2174875" y="2551113"/>
          <p14:tracePt t="5780" x="2174875" y="2541588"/>
          <p14:tracePt t="5797" x="2174875" y="2533650"/>
          <p14:tracePt t="5813" x="2174875" y="2524125"/>
          <p14:tracePt t="5814" x="2174875" y="2516188"/>
          <p14:tracePt t="5831" x="2166938" y="2508250"/>
          <p14:tracePt t="5846" x="2157413" y="2508250"/>
          <p14:tracePt t="5847" x="2157413" y="2498725"/>
          <p14:tracePt t="5863" x="2141538" y="2490788"/>
          <p14:tracePt t="5880" x="2141538" y="2482850"/>
          <p14:tracePt t="5880" x="2098675" y="2455863"/>
          <p14:tracePt t="5897" x="2089150" y="2447925"/>
          <p14:tracePt t="5898" x="2047875" y="2422525"/>
          <p14:tracePt t="5913" x="2030413" y="2414588"/>
          <p14:tracePt t="5930" x="2020888" y="2414588"/>
          <p14:tracePt t="5946" x="1979613" y="2387600"/>
          <p14:tracePt t="5947" x="1944688" y="2379663"/>
          <p14:tracePt t="5964" x="1936750" y="2379663"/>
          <p14:tracePt t="5964" x="1919288" y="2371725"/>
          <p14:tracePt t="5980" x="1901825" y="2371725"/>
          <p14:tracePt t="5981" x="1884363" y="2362200"/>
          <p14:tracePt t="5996" x="1868488" y="2362200"/>
          <p14:tracePt t="5997" x="1851025" y="2354263"/>
          <p14:tracePt t="6013" x="1833563" y="2354263"/>
          <p14:tracePt t="6014" x="1816100" y="2346325"/>
          <p14:tracePt t="6031" x="1800225" y="2346325"/>
          <p14:tracePt t="6031" x="1782763" y="2346325"/>
          <p14:tracePt t="6046" x="1765300" y="2346325"/>
          <p14:tracePt t="6063" x="1747838" y="2346325"/>
          <p14:tracePt t="6064" x="1706563" y="2336800"/>
          <p14:tracePt t="6080" x="1689100" y="2336800"/>
          <p14:tracePt t="6080" x="1663700" y="2336800"/>
          <p14:tracePt t="6097" x="1638300" y="2336800"/>
          <p14:tracePt t="6098" x="1603375" y="2336800"/>
          <p14:tracePt t="6114" x="1570038" y="2328863"/>
          <p14:tracePt t="6130" x="1552575" y="2328863"/>
          <p14:tracePt t="6131" x="1535113" y="2328863"/>
          <p14:tracePt t="6146" x="1527175" y="2328863"/>
          <p14:tracePt t="6147" x="1509713" y="2328863"/>
          <p14:tracePt t="6164" x="1492250" y="2328863"/>
          <p14:tracePt t="6180" x="1484313" y="2328863"/>
          <p14:tracePt t="6180" x="1449388" y="2336800"/>
          <p14:tracePt t="6198" x="1441450" y="2336800"/>
          <p14:tracePt t="6213" x="1433513" y="2354263"/>
          <p14:tracePt t="6214" x="1408113" y="2362200"/>
          <p14:tracePt t="6231" x="1390650" y="2371725"/>
          <p14:tracePt t="6231" x="1390650" y="2379663"/>
          <p14:tracePt t="6246" x="1373188" y="2387600"/>
          <p14:tracePt t="6247" x="1373188" y="2397125"/>
          <p14:tracePt t="6277" x="1355725" y="2405063"/>
          <p14:tracePt t="6277" x="1330325" y="2430463"/>
          <p14:tracePt t="6307" x="1322388" y="2447925"/>
          <p14:tracePt t="6308" x="1304925" y="2473325"/>
          <p14:tracePt t="6330" x="1296988" y="2482850"/>
          <p14:tracePt t="6330" x="1287463" y="2508250"/>
          <p14:tracePt t="6347" x="1287463" y="2516188"/>
          <p14:tracePt t="6347" x="1287463" y="2524125"/>
          <p14:tracePt t="6363" x="1279525" y="2533650"/>
          <p14:tracePt t="6364" x="1279525" y="2551113"/>
          <p14:tracePt t="6381" x="1279525" y="2559050"/>
          <p14:tracePt t="6381" x="1279525" y="2566988"/>
          <p14:tracePt t="6396" x="1279525" y="2576513"/>
          <p14:tracePt t="6397" x="1279525" y="2584450"/>
          <p14:tracePt t="6413" x="1279525" y="2592388"/>
          <p14:tracePt t="6414" x="1287463" y="2601913"/>
          <p14:tracePt t="6430" x="1287463" y="2609850"/>
          <p14:tracePt t="6447" x="1287463" y="2619375"/>
          <p14:tracePt t="6463" x="1287463" y="2627313"/>
          <p14:tracePt t="6480" x="1287463" y="2635250"/>
          <p14:tracePt t="6480" x="1296988" y="2635250"/>
          <p14:tracePt t="6496" x="1296988" y="2644775"/>
          <p14:tracePt t="6514" x="1296988" y="2652713"/>
          <p14:tracePt t="6514" x="0" y="0"/>
        </p14:tracePtLst>
        <p14:tracePtLst>
          <p14:tracePt t="8842" x="2405063" y="2840038"/>
          <p14:tracePt t="8850" x="2405063" y="2832100"/>
          <p14:tracePt t="8866" x="2405063" y="2824163"/>
          <p14:tracePt t="8906" x="2405063" y="2814638"/>
          <p14:tracePt t="8938" x="2405063" y="2797175"/>
          <p14:tracePt t="8946" x="2397125" y="2789238"/>
          <p14:tracePt t="8954" x="2387600" y="2781300"/>
          <p14:tracePt t="8962" x="2379663" y="2763838"/>
          <p14:tracePt t="8979" x="2371725" y="2755900"/>
          <p14:tracePt t="8979" x="2362200" y="2738438"/>
          <p14:tracePt t="8996" x="2346325" y="2728913"/>
          <p14:tracePt t="8996" x="2336800" y="2713038"/>
          <p14:tracePt t="9013" x="2319338" y="2703513"/>
          <p14:tracePt t="9013" x="2311400" y="2695575"/>
          <p14:tracePt t="9029" x="2293938" y="2687638"/>
          <p14:tracePt t="9030" x="2286000" y="2678113"/>
          <p14:tracePt t="9046" x="2268538" y="2670175"/>
          <p14:tracePt t="9046" x="2252663" y="2670175"/>
          <p14:tracePt t="9062" x="2243138" y="2660650"/>
          <p14:tracePt t="9063" x="2235200" y="2652713"/>
          <p14:tracePt t="9080" x="2209800" y="2644775"/>
          <p14:tracePt t="9080" x="2192338" y="2644775"/>
          <p14:tracePt t="9096" x="2174875" y="2635250"/>
          <p14:tracePt t="9096" x="2157413" y="2627313"/>
          <p14:tracePt t="9112" x="2141538" y="2627313"/>
          <p14:tracePt t="9113" x="2116138" y="2619375"/>
          <p14:tracePt t="9129" x="2098675" y="2609850"/>
          <p14:tracePt t="9130" x="2047875" y="2592388"/>
          <p14:tracePt t="9147" x="2020888" y="2592388"/>
          <p14:tracePt t="9147" x="2005013" y="2592388"/>
          <p14:tracePt t="9163" x="1970088" y="2584450"/>
          <p14:tracePt t="9179" x="1936750" y="2576513"/>
          <p14:tracePt t="9196" x="1919288" y="2566988"/>
          <p14:tracePt t="9196" x="1893888" y="2566988"/>
          <p14:tracePt t="9213" x="1876425" y="2566988"/>
          <p14:tracePt t="9213" x="1851025" y="2566988"/>
          <p14:tracePt t="9229" x="1825625" y="2566988"/>
          <p14:tracePt t="9245" x="1800225" y="2566988"/>
          <p14:tracePt t="9246" x="1757363" y="2566988"/>
          <p14:tracePt t="9262" x="1739900" y="2566988"/>
          <p14:tracePt t="9263" x="1722438" y="2566988"/>
          <p14:tracePt t="9280" x="1697038" y="2566988"/>
          <p14:tracePt t="9296" x="1671638" y="2566988"/>
          <p14:tracePt t="9312" x="1646238" y="2566988"/>
          <p14:tracePt t="9313" x="1612900" y="2566988"/>
          <p14:tracePt t="9329" x="1595438" y="2566988"/>
          <p14:tracePt t="9346" x="1570038" y="2584450"/>
          <p14:tracePt t="9347" x="1544638" y="2601913"/>
          <p14:tracePt t="9362" x="1535113" y="2601913"/>
          <p14:tracePt t="9379" x="1527175" y="2609850"/>
          <p14:tracePt t="9379" x="1501775" y="2627313"/>
          <p14:tracePt t="9395" x="1492250" y="2635250"/>
          <p14:tracePt t="9396" x="1484313" y="2652713"/>
          <p14:tracePt t="9413" x="1484313" y="2670175"/>
          <p14:tracePt t="9413" x="1476375" y="2687638"/>
          <p14:tracePt t="9429" x="1466850" y="2703513"/>
          <p14:tracePt t="9429" x="1458913" y="2713038"/>
          <p14:tracePt t="9445" x="1458913" y="2728913"/>
          <p14:tracePt t="9446" x="1449388" y="2746375"/>
          <p14:tracePt t="9462" x="1441450" y="2763838"/>
          <p14:tracePt t="9463" x="1441450" y="2771775"/>
          <p14:tracePt t="9480" x="1433513" y="2806700"/>
          <p14:tracePt t="9480" x="1423988" y="2814638"/>
          <p14:tracePt t="9495" x="1423988" y="2832100"/>
          <p14:tracePt t="9496" x="1416050" y="2849563"/>
          <p14:tracePt t="9512" x="1416050" y="2865438"/>
          <p14:tracePt t="9512" x="1416050" y="2874963"/>
          <p14:tracePt t="9529" x="1416050" y="2882900"/>
          <p14:tracePt t="9546" x="1416050" y="2908300"/>
          <p14:tracePt t="9547" x="1416050" y="2943225"/>
          <p14:tracePt t="9562" x="1416050" y="2951163"/>
          <p14:tracePt t="9563" x="1423988" y="2959100"/>
          <p14:tracePt t="9579" x="1433513" y="2986088"/>
          <p14:tracePt t="9580" x="1441450" y="2994025"/>
          <p14:tracePt t="9595" x="1458913" y="3011488"/>
          <p14:tracePt t="9596" x="1466850" y="3019425"/>
          <p14:tracePt t="9613" x="1484313" y="3036888"/>
          <p14:tracePt t="9613" x="1501775" y="3054350"/>
          <p14:tracePt t="9629" x="1527175" y="3062288"/>
          <p14:tracePt t="9629" x="1544638" y="3079750"/>
          <p14:tracePt t="9645" x="1560513" y="3087688"/>
          <p14:tracePt t="9646" x="1577975" y="3095625"/>
          <p14:tracePt t="9662" x="1595438" y="3105150"/>
          <p14:tracePt t="9663" x="1620838" y="3113088"/>
          <p14:tracePt t="9701" x="1654175" y="3122613"/>
          <p14:tracePt t="9701" x="1765300" y="3138488"/>
          <p14:tracePt t="9712" x="1800225" y="3148013"/>
          <p14:tracePt t="9729" x="1825625" y="3148013"/>
          <p14:tracePt t="9729" x="1851025" y="3148013"/>
          <p14:tracePt t="9730" x="1884363" y="3148013"/>
          <p14:tracePt t="9746" x="1936750" y="3148013"/>
          <p14:tracePt t="9747" x="1970088" y="3148013"/>
          <p14:tracePt t="9762" x="1995488" y="3148013"/>
          <p14:tracePt t="9779" x="2030413" y="3138488"/>
          <p14:tracePt t="9779" x="2081213" y="3122613"/>
          <p14:tracePt t="9795" x="2106613" y="3122613"/>
          <p14:tracePt t="9796" x="2124075" y="3113088"/>
          <p14:tracePt t="9813" x="2149475" y="3105150"/>
          <p14:tracePt t="9813" x="2174875" y="3087688"/>
          <p14:tracePt t="9829" x="2200275" y="3087688"/>
          <p14:tracePt t="9829" x="2235200" y="3079750"/>
          <p14:tracePt t="9845" x="2252663" y="3062288"/>
          <p14:tracePt t="9846" x="2268538" y="3062288"/>
          <p14:tracePt t="9862" x="2293938" y="3054350"/>
          <p14:tracePt t="9862" x="2311400" y="3054350"/>
          <p14:tracePt t="9879" x="2319338" y="3044825"/>
          <p14:tracePt t="9879" x="2336800" y="3036888"/>
          <p14:tracePt t="9895" x="2346325" y="3036888"/>
          <p14:tracePt t="9895" x="2354263" y="3036888"/>
          <p14:tracePt t="9912" x="2362200" y="3027363"/>
          <p14:tracePt t="9912" x="2362200" y="3019425"/>
          <p14:tracePt t="9929" x="2371725" y="3019425"/>
          <p14:tracePt t="9929" x="2379663" y="3011488"/>
          <p14:tracePt t="9946" x="2387600" y="3011488"/>
          <p14:tracePt t="9962" x="2387600" y="3001963"/>
          <p14:tracePt t="9962" x="2387600" y="2994025"/>
          <p14:tracePt t="9979" x="2387600" y="2986088"/>
          <p14:tracePt t="9995" x="2397125" y="2986088"/>
          <p14:tracePt t="9996" x="2405063" y="2968625"/>
          <p14:tracePt t="10013" x="2405063" y="2959100"/>
          <p14:tracePt t="10029" x="2414588" y="2943225"/>
          <p14:tracePt t="10029" x="2414588" y="2933700"/>
          <p14:tracePt t="10045" x="2422525" y="2925763"/>
          <p14:tracePt t="10046" x="2422525" y="2908300"/>
          <p14:tracePt t="10062" x="2422525" y="2900363"/>
          <p14:tracePt t="10062" x="2422525" y="2882900"/>
          <p14:tracePt t="10079" x="2422525" y="2874963"/>
          <p14:tracePt t="10080" x="2422525" y="2865438"/>
          <p14:tracePt t="10095" x="2430463" y="2857500"/>
          <p14:tracePt t="10112" x="2430463" y="2849563"/>
          <p14:tracePt t="10129" x="2430463" y="2832100"/>
          <p14:tracePt t="10242" x="2430463" y="2824163"/>
          <p14:tracePt t="10258" x="2430463" y="2814638"/>
          <p14:tracePt t="10266" x="2414588" y="2806700"/>
          <p14:tracePt t="10274" x="2414588" y="2797175"/>
          <p14:tracePt t="10282" x="2405063" y="2789238"/>
          <p14:tracePt t="10295" x="2397125" y="2771775"/>
          <p14:tracePt t="10313" x="2387600" y="2763838"/>
          <p14:tracePt t="10313" x="2379663" y="2755900"/>
          <p14:tracePt t="10314" x="2379663" y="2738438"/>
          <p14:tracePt t="10329" x="2362200" y="2728913"/>
          <p14:tracePt t="10345" x="2362200" y="2720975"/>
          <p14:tracePt t="10362" x="2346325" y="2695575"/>
          <p14:tracePt t="10362" x="2336800" y="2695575"/>
          <p14:tracePt t="10363" x="0" y="0"/>
        </p14:tracePtLst>
      </p14:laserTraceLst>
    </p:ext>
    <p:ext uri="{E180D4A7-C9FB-4DFB-919C-405C955672EB}">
      <p14:showEvtLst xmlns:p14="http://schemas.microsoft.com/office/powerpoint/2010/main">
        <p14:playEvt time="1318" objId="2"/>
        <p14:triggerEvt type="onClick" time="1318" objId="2"/>
        <p14:stopEvt time="966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>
                <a:solidFill>
                  <a:schemeClr val="bg1">
                    <a:lumMod val="75000"/>
                  </a:schemeClr>
                </a:solidFill>
              </a:rPr>
              <a:t>Ferde hajítás </a:t>
            </a:r>
            <a:endParaRPr lang="hu-H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Vízszintesen: egyenletes mozgás, </a:t>
            </a:r>
          </a:p>
          <a:p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függőlegesen egyenletesen változó mozgás (lefelé mutató gyorsulással).</a:t>
            </a:r>
          </a:p>
          <a:p>
            <a:endParaRPr lang="hu-H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A mozgás az x – z síkban történik, a z tengely felfelé mutat. </a:t>
            </a:r>
          </a:p>
          <a:p>
            <a:endParaRPr lang="hu-HU" dirty="0"/>
          </a:p>
          <a:p>
            <a:r>
              <a:rPr lang="hu-HU" dirty="0"/>
              <a:t>A kezdősebesség nagysága v</a:t>
            </a:r>
            <a:r>
              <a:rPr lang="hu-HU" baseline="-25000" dirty="0"/>
              <a:t>0</a:t>
            </a:r>
            <a:r>
              <a:rPr lang="hu-HU" dirty="0"/>
              <a:t>, a vízszintessel </a:t>
            </a:r>
            <a:r>
              <a:rPr lang="el-GR" dirty="0">
                <a:latin typeface="Calibri"/>
              </a:rPr>
              <a:t>α</a:t>
            </a:r>
            <a:r>
              <a:rPr lang="hu-HU" dirty="0"/>
              <a:t> szöget zár be.</a:t>
            </a:r>
          </a:p>
          <a:p>
            <a:r>
              <a:rPr lang="el-GR" dirty="0">
                <a:latin typeface="Calibri"/>
              </a:rPr>
              <a:t>α</a:t>
            </a:r>
            <a:r>
              <a:rPr lang="hu-HU" dirty="0"/>
              <a:t> pozitív, ha ferdén felfelé hajítunk, ill. </a:t>
            </a:r>
            <a:r>
              <a:rPr lang="el-GR" dirty="0">
                <a:latin typeface="Calibri"/>
              </a:rPr>
              <a:t>α</a:t>
            </a:r>
            <a:r>
              <a:rPr lang="hu-HU" dirty="0"/>
              <a:t> negatív, ha ferdén lefelé hajítunk.</a:t>
            </a:r>
          </a:p>
          <a:p>
            <a:r>
              <a:rPr lang="hu-HU" dirty="0"/>
              <a:t>A kezdősebesség komponensei: v</a:t>
            </a:r>
            <a:r>
              <a:rPr lang="hu-HU" baseline="-25000" dirty="0"/>
              <a:t>0x</a:t>
            </a:r>
            <a:r>
              <a:rPr lang="hu-HU" dirty="0"/>
              <a:t> = v</a:t>
            </a:r>
            <a:r>
              <a:rPr lang="hu-HU" baseline="-25000" dirty="0"/>
              <a:t>0 </a:t>
            </a:r>
            <a:r>
              <a:rPr lang="hu-HU" dirty="0"/>
              <a:t>cos</a:t>
            </a:r>
            <a:r>
              <a:rPr lang="el-GR" dirty="0">
                <a:latin typeface="Calibri"/>
              </a:rPr>
              <a:t>α</a:t>
            </a:r>
            <a:r>
              <a:rPr lang="hu-HU" dirty="0"/>
              <a:t>, v</a:t>
            </a:r>
            <a:r>
              <a:rPr lang="hu-HU" baseline="-25000" dirty="0"/>
              <a:t>0z</a:t>
            </a:r>
            <a:r>
              <a:rPr lang="hu-HU" dirty="0"/>
              <a:t> = v</a:t>
            </a:r>
            <a:r>
              <a:rPr lang="hu-HU" baseline="-25000" dirty="0"/>
              <a:t>0 </a:t>
            </a:r>
            <a:r>
              <a:rPr lang="hu-HU" dirty="0"/>
              <a:t>sin</a:t>
            </a:r>
            <a:r>
              <a:rPr lang="el-GR" dirty="0">
                <a:latin typeface="Calibri"/>
              </a:rPr>
              <a:t>α</a:t>
            </a:r>
            <a:r>
              <a:rPr lang="hu-HU" dirty="0"/>
              <a:t>.</a:t>
            </a:r>
          </a:p>
          <a:p>
            <a:endParaRPr lang="hu-HU" dirty="0"/>
          </a:p>
        </p:txBody>
      </p:sp>
      <p:cxnSp>
        <p:nvCxnSpPr>
          <p:cNvPr id="5" name="Egyenes összekötő nyíllal 4"/>
          <p:cNvCxnSpPr/>
          <p:nvPr/>
        </p:nvCxnSpPr>
        <p:spPr>
          <a:xfrm flipV="1">
            <a:off x="1475656" y="3861088"/>
            <a:ext cx="457200" cy="36000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5292080" y="3861088"/>
            <a:ext cx="1440000" cy="90000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5292080" y="4761088"/>
            <a:ext cx="1440000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5292080" y="3861088"/>
            <a:ext cx="0" cy="9000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5625897" y="4397042"/>
            <a:ext cx="359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/>
              </a:rPr>
              <a:t>α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739884" y="3624834"/>
            <a:ext cx="56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Calibri"/>
              </a:rPr>
              <a:t>v</a:t>
            </a:r>
            <a:r>
              <a:rPr lang="hu-HU" sz="2000" baseline="-25000" dirty="0">
                <a:latin typeface="Calibri"/>
              </a:rPr>
              <a:t>0</a:t>
            </a:r>
            <a:endParaRPr lang="hu-HU" baseline="-25000" dirty="0"/>
          </a:p>
        </p:txBody>
      </p:sp>
      <p:cxnSp>
        <p:nvCxnSpPr>
          <p:cNvPr id="19" name="Egyenes összekötő 18"/>
          <p:cNvCxnSpPr/>
          <p:nvPr/>
        </p:nvCxnSpPr>
        <p:spPr>
          <a:xfrm>
            <a:off x="5292080" y="3861048"/>
            <a:ext cx="14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6722282" y="3861048"/>
            <a:ext cx="0" cy="90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5370378" y="4797152"/>
            <a:ext cx="1649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v</a:t>
            </a:r>
            <a:r>
              <a:rPr lang="hu-HU" sz="2000" baseline="-25000" dirty="0"/>
              <a:t>0x</a:t>
            </a:r>
            <a:r>
              <a:rPr lang="hu-HU" sz="2000" dirty="0"/>
              <a:t> = v</a:t>
            </a:r>
            <a:r>
              <a:rPr lang="hu-HU" sz="2000" baseline="-25000" dirty="0"/>
              <a:t>0 </a:t>
            </a:r>
            <a:r>
              <a:rPr lang="hu-HU" sz="2000" dirty="0"/>
              <a:t>cos</a:t>
            </a:r>
            <a:r>
              <a:rPr lang="el-GR" sz="2000" dirty="0"/>
              <a:t>α</a:t>
            </a:r>
            <a:endParaRPr lang="hu-HU" baseline="-250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4434274" y="3921201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 v</a:t>
            </a:r>
            <a:r>
              <a:rPr lang="hu-HU" sz="2000" baseline="-25000" dirty="0"/>
              <a:t>0x</a:t>
            </a:r>
            <a:r>
              <a:rPr lang="hu-HU" sz="2000" dirty="0"/>
              <a:t> = </a:t>
            </a:r>
          </a:p>
          <a:p>
            <a:r>
              <a:rPr lang="hu-HU" sz="2000" dirty="0"/>
              <a:t>v</a:t>
            </a:r>
            <a:r>
              <a:rPr lang="hu-HU" sz="2000" baseline="-25000" dirty="0"/>
              <a:t>0 </a:t>
            </a:r>
            <a:r>
              <a:rPr lang="hu-HU" sz="2000" dirty="0"/>
              <a:t>sin</a:t>
            </a:r>
            <a:r>
              <a:rPr lang="el-GR" sz="2000" dirty="0"/>
              <a:t>α</a:t>
            </a:r>
            <a:endParaRPr lang="hu-HU" baseline="-25000" dirty="0"/>
          </a:p>
        </p:txBody>
      </p:sp>
      <p:graphicFrame>
        <p:nvGraphicFramePr>
          <p:cNvPr id="23" name="Diagram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083561"/>
              </p:ext>
            </p:extLst>
          </p:nvPr>
        </p:nvGraphicFramePr>
        <p:xfrm>
          <a:off x="1115616" y="3257487"/>
          <a:ext cx="29765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bevfiz_1A_elm5_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249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9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13"/>
    </mc:Choice>
    <mc:Fallback>
      <p:transition spd="slow" advTm="4531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62" x="1441450" y="4205288"/>
          <p14:tracePt t="3669" x="1441450" y="4197350"/>
          <p14:tracePt t="3758" x="1441450" y="4187825"/>
          <p14:tracePt t="3765" x="1449388" y="4179888"/>
          <p14:tracePt t="3773" x="1458913" y="4170363"/>
          <p14:tracePt t="3785" x="1466850" y="4162425"/>
          <p14:tracePt t="3802" x="1484313" y="4154488"/>
          <p14:tracePt t="3803" x="1492250" y="4144963"/>
          <p14:tracePt t="3819" x="1501775" y="4129088"/>
          <p14:tracePt t="3820" x="1517650" y="4119563"/>
          <p14:tracePt t="3836" x="1527175" y="4102100"/>
          <p14:tracePt t="3837" x="1552575" y="4076700"/>
          <p14:tracePt t="3853" x="1560513" y="4076700"/>
          <p14:tracePt t="3854" x="1560513" y="4068763"/>
          <p14:tracePt t="3869" x="1570038" y="4060825"/>
          <p14:tracePt t="3885" x="1577975" y="4060825"/>
          <p14:tracePt t="3886" x="1577975" y="4051300"/>
          <p14:tracePt t="3902" x="1585913" y="4051300"/>
          <p14:tracePt t="3918" x="1595438" y="4043363"/>
          <p14:tracePt t="3920" x="1595438" y="4033838"/>
          <p14:tracePt t="3935" x="1603375" y="4033838"/>
          <p14:tracePt t="3952" x="1612900" y="4033838"/>
          <p14:tracePt t="3953" x="1620838" y="4025900"/>
          <p14:tracePt t="3969" x="1628775" y="4017963"/>
          <p14:tracePt t="3985" x="1638300" y="4008438"/>
          <p14:tracePt t="4002" x="1638300" y="4000500"/>
          <p14:tracePt t="4019" x="1646238" y="3983038"/>
          <p14:tracePt t="4020" x="1654175" y="3983038"/>
          <p14:tracePt t="4036" x="1654175" y="3975100"/>
          <p14:tracePt t="4052" x="1663700" y="3957638"/>
          <p14:tracePt t="4053" x="1681163" y="3957638"/>
          <p14:tracePt t="4070" x="1689100" y="3949700"/>
          <p14:tracePt t="4085" x="1689100" y="3940175"/>
          <p14:tracePt t="4103" x="1706563" y="3932238"/>
          <p14:tracePt t="4104" x="1706563" y="3924300"/>
          <p14:tracePt t="4118" x="1714500" y="3924300"/>
          <p14:tracePt t="4135" x="1722438" y="3914775"/>
          <p14:tracePt t="4136" x="1739900" y="3898900"/>
          <p14:tracePt t="4152" x="1747838" y="3889375"/>
          <p14:tracePt t="4153" x="1747838" y="3881438"/>
          <p14:tracePt t="4169" x="1765300" y="3871913"/>
          <p14:tracePt t="4171" x="1765300" y="3863975"/>
          <p14:tracePt t="4185" x="1782763" y="3856038"/>
          <p14:tracePt t="4202" x="1782763" y="3846513"/>
          <p14:tracePt t="4203" x="1800225" y="3838575"/>
          <p14:tracePt t="4218" x="1808163" y="3830638"/>
          <p14:tracePt t="4253" x="1808163" y="3821113"/>
          <p14:tracePt t="4285" x="1816100" y="3821113"/>
          <p14:tracePt t="4505" x="0" y="0"/>
        </p14:tracePtLst>
        <p14:tracePtLst>
          <p14:tracePt t="5365" x="3267075" y="2319338"/>
          <p14:tracePt t="5381" x="3267075" y="2303463"/>
          <p14:tracePt t="5389" x="3267075" y="2293938"/>
          <p14:tracePt t="5401" x="3275013" y="2286000"/>
          <p14:tracePt t="5418" x="3275013" y="2268538"/>
          <p14:tracePt t="5419" x="3275013" y="2260600"/>
          <p14:tracePt t="5435" x="3275013" y="2252663"/>
          <p14:tracePt t="5436" x="3275013" y="2243138"/>
          <p14:tracePt t="5451" x="3275013" y="2235200"/>
          <p14:tracePt t="5452" x="3275013" y="2225675"/>
          <p14:tracePt t="5468" x="3275013" y="2209800"/>
          <p14:tracePt t="5469" x="3275013" y="2192338"/>
          <p14:tracePt t="5485" x="3275013" y="2184400"/>
          <p14:tracePt t="5502" x="3275013" y="2174875"/>
          <p14:tracePt t="5503" x="3267075" y="2149475"/>
          <p14:tracePt t="5518" x="3267075" y="2132013"/>
          <p14:tracePt t="5519" x="3267075" y="2124075"/>
          <p14:tracePt t="5535" x="3259138" y="2116138"/>
          <p14:tracePt t="5536" x="3249613" y="2106613"/>
          <p14:tracePt t="5551" x="3249613" y="2098675"/>
          <p14:tracePt t="5553" x="3249613" y="2089150"/>
          <p14:tracePt t="5585" x="3241675" y="2081213"/>
          <p14:tracePt t="5586" x="3232150" y="2073275"/>
          <p14:tracePt t="5601" x="3224213" y="2063750"/>
          <p14:tracePt t="5618" x="3216275" y="2055813"/>
          <p14:tracePt t="5619" x="3206750" y="2047875"/>
          <p14:tracePt t="5636" x="3190875" y="2038350"/>
          <p14:tracePt t="5637" x="3181350" y="2038350"/>
          <p14:tracePt t="5651" x="3173413" y="2020888"/>
          <p14:tracePt t="5668" x="3163888" y="2020888"/>
          <p14:tracePt t="5685" x="3138488" y="2012950"/>
          <p14:tracePt t="5686" x="3113088" y="2012950"/>
          <p14:tracePt t="5702" x="3105150" y="2012950"/>
          <p14:tracePt t="5703" x="3079750" y="2012950"/>
          <p14:tracePt t="5718" x="3054350" y="2012950"/>
          <p14:tracePt t="5719" x="3036888" y="2012950"/>
          <p14:tracePt t="5735" x="3019425" y="2012950"/>
          <p14:tracePt t="5736" x="3001963" y="2030413"/>
          <p14:tracePt t="5751" x="2986088" y="2038350"/>
          <p14:tracePt t="5753" x="2968625" y="2047875"/>
          <p14:tracePt t="5769" x="2943225" y="2073275"/>
          <p14:tracePt t="5770" x="2925763" y="2081213"/>
          <p14:tracePt t="5785" x="2908300" y="2098675"/>
          <p14:tracePt t="5786" x="2890838" y="2106613"/>
          <p14:tracePt t="5801" x="2874963" y="2116138"/>
          <p14:tracePt t="5803" x="2865438" y="2124075"/>
          <p14:tracePt t="5818" x="2857500" y="2124075"/>
          <p14:tracePt t="5819" x="2857500" y="2132013"/>
          <p14:tracePt t="5835" x="2849563" y="2132013"/>
          <p14:tracePt t="5836" x="2840038" y="2132013"/>
          <p14:tracePt t="5851" x="2840038" y="2149475"/>
          <p14:tracePt t="5868" x="2832100" y="2157413"/>
          <p14:tracePt t="5869" x="2824163" y="2184400"/>
          <p14:tracePt t="5885" x="2824163" y="2192338"/>
          <p14:tracePt t="5886" x="2824163" y="2209800"/>
          <p14:tracePt t="5902" x="2814638" y="2235200"/>
          <p14:tracePt t="5903" x="2814638" y="2243138"/>
          <p14:tracePt t="5918" x="2814638" y="2268538"/>
          <p14:tracePt t="5919" x="2814638" y="2286000"/>
          <p14:tracePt t="5935" x="2814638" y="2311400"/>
          <p14:tracePt t="5951" x="2814638" y="2328863"/>
          <p14:tracePt t="5969" x="2824163" y="2362200"/>
          <p14:tracePt t="5970" x="2849563" y="2405063"/>
          <p14:tracePt t="5985" x="2865438" y="2422525"/>
          <p14:tracePt t="6001" x="2874963" y="2422525"/>
          <p14:tracePt t="6018" x="2882900" y="2430463"/>
          <p14:tracePt t="6019" x="2890838" y="2439988"/>
          <p14:tracePt t="6035" x="2908300" y="2439988"/>
          <p14:tracePt t="6051" x="2933700" y="2447925"/>
          <p14:tracePt t="6052" x="2951163" y="2447925"/>
          <p14:tracePt t="6069" x="3001963" y="2465388"/>
          <p14:tracePt t="6085" x="3011488" y="2465388"/>
          <p14:tracePt t="6086" x="3019425" y="2473325"/>
          <p14:tracePt t="6102" x="3044825" y="2482850"/>
          <p14:tracePt t="6102" x="3054350" y="2482850"/>
          <p14:tracePt t="6118" x="3062288" y="2482850"/>
          <p14:tracePt t="6119" x="3079750" y="2482850"/>
          <p14:tracePt t="6135" x="3087688" y="2482850"/>
          <p14:tracePt t="6151" x="3105150" y="2482850"/>
          <p14:tracePt t="6169" x="3113088" y="2482850"/>
          <p14:tracePt t="6170" x="3148013" y="2482850"/>
          <p14:tracePt t="6184" x="3155950" y="2482850"/>
          <p14:tracePt t="6201" x="3163888" y="2482850"/>
          <p14:tracePt t="6202" x="3198813" y="2482850"/>
          <p14:tracePt t="6218" x="3216275" y="2482850"/>
          <p14:tracePt t="6219" x="3232150" y="2465388"/>
          <p14:tracePt t="6236" x="3259138" y="2465388"/>
          <p14:tracePt t="6237" x="3327400" y="2430463"/>
          <p14:tracePt t="6251" x="3352800" y="2430463"/>
          <p14:tracePt t="6268" x="3378200" y="2414588"/>
          <p14:tracePt t="6269" x="3436938" y="2397125"/>
          <p14:tracePt t="6285" x="3454400" y="2387600"/>
          <p14:tracePt t="6286" x="3462338" y="2379663"/>
          <p14:tracePt t="6302" x="3479800" y="2371725"/>
          <p14:tracePt t="6303" x="3479800" y="2362200"/>
          <p14:tracePt t="6325" x="0" y="0"/>
        </p14:tracePtLst>
        <p14:tracePtLst>
          <p14:tracePt t="6950" x="4981575" y="2268538"/>
          <p14:tracePt t="6981" x="4981575" y="2260600"/>
          <p14:tracePt t="6989" x="4973638" y="2252663"/>
          <p14:tracePt t="6997" x="4973638" y="2235200"/>
          <p14:tracePt t="7005" x="4964113" y="2225675"/>
          <p14:tracePt t="7018" x="4946650" y="2209800"/>
          <p14:tracePt t="7034" x="4930775" y="2184400"/>
          <p14:tracePt t="7035" x="4913313" y="2157413"/>
          <p14:tracePt t="7052" x="4887913" y="2132013"/>
          <p14:tracePt t="7068" x="4878388" y="2124075"/>
          <p14:tracePt t="7069" x="4862513" y="2106613"/>
          <p14:tracePt t="7085" x="4845050" y="2098675"/>
          <p14:tracePt t="7086" x="4845050" y="2089150"/>
          <p14:tracePt t="7101" x="4837113" y="2089150"/>
          <p14:tracePt t="7102" x="4827588" y="2073275"/>
          <p14:tracePt t="7117" x="4810125" y="2073275"/>
          <p14:tracePt t="7119" x="4794250" y="2055813"/>
          <p14:tracePt t="7134" x="4784725" y="2047875"/>
          <p14:tracePt t="7135" x="4759325" y="2038350"/>
          <p14:tracePt t="7152" x="4741863" y="2030413"/>
          <p14:tracePt t="7153" x="4725988" y="2030413"/>
          <p14:tracePt t="7168" x="4700588" y="2020888"/>
          <p14:tracePt t="7169" x="4683125" y="2020888"/>
          <p14:tracePt t="7184" x="4665663" y="2020888"/>
          <p14:tracePt t="7201" x="4648200" y="2012950"/>
          <p14:tracePt t="7202" x="4632325" y="2012950"/>
          <p14:tracePt t="7218" x="4622800" y="2012950"/>
          <p14:tracePt t="7234" x="4614863" y="2012950"/>
          <p14:tracePt t="7235" x="4605338" y="2012950"/>
          <p14:tracePt t="7251" x="4589463" y="2012950"/>
          <p14:tracePt t="7252" x="4579938" y="2012950"/>
          <p14:tracePt t="7268" x="4572000" y="2012950"/>
          <p14:tracePt t="7269" x="4554538" y="2038350"/>
          <p14:tracePt t="7285" x="4538663" y="2047875"/>
          <p14:tracePt t="7286" x="4529138" y="2063750"/>
          <p14:tracePt t="7301" x="4521200" y="2089150"/>
          <p14:tracePt t="7302" x="4503738" y="2116138"/>
          <p14:tracePt t="7317" x="4495800" y="2141538"/>
          <p14:tracePt t="7319" x="4495800" y="2157413"/>
          <p14:tracePt t="7334" x="4495800" y="2192338"/>
          <p14:tracePt t="7352" x="4495800" y="2217738"/>
          <p14:tracePt t="7353" x="4495800" y="2260600"/>
          <p14:tracePt t="7368" x="4495800" y="2278063"/>
          <p14:tracePt t="7384" x="4495800" y="2293938"/>
          <p14:tracePt t="7385" x="4503738" y="2328863"/>
          <p14:tracePt t="7401" x="4511675" y="2336800"/>
          <p14:tracePt t="7402" x="4521200" y="2362200"/>
          <p14:tracePt t="7418" x="4538663" y="2379663"/>
          <p14:tracePt t="7420" x="4546600" y="2387600"/>
          <p14:tracePt t="7434" x="4564063" y="2414588"/>
          <p14:tracePt t="7435" x="4579938" y="2430463"/>
          <p14:tracePt t="7451" x="4605338" y="2465388"/>
          <p14:tracePt t="7452" x="4622800" y="2482850"/>
          <p14:tracePt t="7467" x="4640263" y="2498725"/>
          <p14:tracePt t="7469" x="4683125" y="2533650"/>
          <p14:tracePt t="7485" x="4700588" y="2551113"/>
          <p14:tracePt t="7486" x="4700588" y="2559050"/>
          <p14:tracePt t="7501" x="4716463" y="2566988"/>
          <p14:tracePt t="7517" x="4716463" y="2576513"/>
          <p14:tracePt t="7534" x="4725988" y="2576513"/>
          <p14:tracePt t="7552" x="4733925" y="2576513"/>
          <p14:tracePt t="7553" x="4741863" y="2541588"/>
          <p14:tracePt t="7567" x="4741863" y="2524125"/>
          <p14:tracePt t="7569" x="0" y="0"/>
        </p14:tracePtLst>
        <p14:tracePtLst>
          <p14:tracePt t="8310" x="5970588" y="4546600"/>
          <p14:tracePt t="8317" x="5962650" y="4546600"/>
          <p14:tracePt t="8325" x="5962650" y="4529138"/>
          <p14:tracePt t="8334" x="5953125" y="4529138"/>
          <p14:tracePt t="8350" x="5945188" y="4511675"/>
          <p14:tracePt t="8351" x="5937250" y="4503738"/>
          <p14:tracePt t="8367" x="5927725" y="4495800"/>
          <p14:tracePt t="8369" x="5919788" y="4486275"/>
          <p14:tracePt t="8385" x="5902325" y="4478338"/>
          <p14:tracePt t="8386" x="5902325" y="4470400"/>
          <p14:tracePt t="8401" x="5894388" y="4452938"/>
          <p14:tracePt t="8402" x="5884863" y="4435475"/>
          <p14:tracePt t="8417" x="5868988" y="4427538"/>
          <p14:tracePt t="8419" x="5859463" y="4410075"/>
          <p14:tracePt t="8434" x="5843588" y="4402138"/>
          <p14:tracePt t="8435" x="5834063" y="4384675"/>
          <p14:tracePt t="8451" x="5808663" y="4375150"/>
          <p14:tracePt t="8453" x="5791200" y="4359275"/>
          <p14:tracePt t="8467" x="5783263" y="4359275"/>
          <p14:tracePt t="8484" x="5775325" y="4349750"/>
          <p14:tracePt t="8485" x="5765800" y="4349750"/>
          <p14:tracePt t="8501" x="5748338" y="4349750"/>
          <p14:tracePt t="8518" x="5740400" y="4349750"/>
          <p14:tracePt t="8534" x="5732463" y="4349750"/>
          <p14:tracePt t="8535" x="5722938" y="4349750"/>
          <p14:tracePt t="8551" x="5715000" y="4349750"/>
          <p14:tracePt t="8552" x="5697538" y="4349750"/>
          <p14:tracePt t="8567" x="5689600" y="4359275"/>
          <p14:tracePt t="8568" x="5681663" y="4359275"/>
          <p14:tracePt t="8585" x="5672138" y="4367213"/>
          <p14:tracePt t="8586" x="5654675" y="4375150"/>
          <p14:tracePt t="8600" x="5646738" y="4392613"/>
          <p14:tracePt t="8602" x="5638800" y="4410075"/>
          <p14:tracePt t="8617" x="5629275" y="4418013"/>
          <p14:tracePt t="8618" x="5621338" y="4443413"/>
          <p14:tracePt t="8634" x="5613400" y="4452938"/>
          <p14:tracePt t="8635" x="5603875" y="4460875"/>
          <p14:tracePt t="8651" x="5595938" y="4478338"/>
          <p14:tracePt t="8652" x="5586413" y="4486275"/>
          <p14:tracePt t="8667" x="5586413" y="4511675"/>
          <p14:tracePt t="8668" x="5578475" y="4546600"/>
          <p14:tracePt t="8684" x="5570538" y="4564063"/>
          <p14:tracePt t="8685" x="5561013" y="4605338"/>
          <p14:tracePt t="8700" x="5561013" y="4632325"/>
          <p14:tracePt t="8702" x="5553075" y="4657725"/>
          <p14:tracePt t="8718" x="5545138" y="4683125"/>
          <p14:tracePt t="8719" x="5535613" y="4708525"/>
          <p14:tracePt t="8734" x="5535613" y="4733925"/>
          <p14:tracePt t="8735" x="5535613" y="4741863"/>
          <p14:tracePt t="8750" x="5535613" y="4768850"/>
          <p14:tracePt t="8752" x="5535613" y="4776788"/>
          <p14:tracePt t="8767" x="5527675" y="4784725"/>
          <p14:tracePt t="8768" x="5527675" y="4794250"/>
          <p14:tracePt t="8785" x="5527675" y="4802188"/>
          <p14:tracePt t="8800" x="5527675" y="4810125"/>
          <p14:tracePt t="8802" x="5527675" y="4827588"/>
          <p14:tracePt t="8817" x="5527675" y="4837113"/>
          <p14:tracePt t="8834" x="5527675" y="4845050"/>
          <p14:tracePt t="8851" x="5527675" y="4852988"/>
          <p14:tracePt t="8867" x="5527675" y="4862513"/>
          <p14:tracePt t="8868" x="5535613" y="4862513"/>
          <p14:tracePt t="8884" x="5535613" y="4870450"/>
          <p14:tracePt t="8885" x="5553075" y="4887913"/>
          <p14:tracePt t="8900" x="5561013" y="4887913"/>
          <p14:tracePt t="8918" x="5578475" y="4895850"/>
          <p14:tracePt t="8919" x="5595938" y="4905375"/>
          <p14:tracePt t="8934" x="5613400" y="4905375"/>
          <p14:tracePt t="8935" x="5629275" y="4905375"/>
          <p14:tracePt t="8950" x="5646738" y="4905375"/>
          <p14:tracePt t="8952" x="5672138" y="4905375"/>
          <p14:tracePt t="8967" x="5697538" y="4905375"/>
          <p14:tracePt t="8984" x="5715000" y="4905375"/>
          <p14:tracePt t="8985" x="5791200" y="4878388"/>
          <p14:tracePt t="9000" x="5808663" y="4862513"/>
          <p14:tracePt t="9001" x="5826125" y="4852988"/>
          <p14:tracePt t="9017" x="5843588" y="4837113"/>
          <p14:tracePt t="9018" x="5859463" y="4827588"/>
          <p14:tracePt t="9034" x="5868988" y="4810125"/>
          <p14:tracePt t="9035" x="5876925" y="4802188"/>
          <p14:tracePt t="9053" x="5902325" y="4768850"/>
          <p14:tracePt t="9067" x="5902325" y="4759325"/>
          <p14:tracePt t="9069" x="5911850" y="4751388"/>
          <p14:tracePt t="9084" x="5911850" y="4741863"/>
          <p14:tracePt t="9100" x="5919788" y="4733925"/>
          <p14:tracePt t="9102" x="5937250" y="4700588"/>
          <p14:tracePt t="9118" x="5945188" y="4691063"/>
          <p14:tracePt t="9119" x="5953125" y="4683125"/>
          <p14:tracePt t="9134" x="5953125" y="4665663"/>
          <p14:tracePt t="9135" x="5962650" y="4657725"/>
          <p14:tracePt t="9150" x="5970588" y="4640263"/>
          <p14:tracePt t="9167" x="5970588" y="4632325"/>
          <p14:tracePt t="9168" x="5980113" y="4614863"/>
          <p14:tracePt t="9185" x="5988050" y="4605338"/>
          <p14:tracePt t="9186" x="5995988" y="4589463"/>
          <p14:tracePt t="9200" x="5995988" y="4572000"/>
          <p14:tracePt t="9201" x="6013450" y="4554538"/>
          <p14:tracePt t="9217" x="6013450" y="4538663"/>
          <p14:tracePt t="9218" x="6021388" y="4521200"/>
          <p14:tracePt t="9234" x="6038850" y="4503738"/>
          <p14:tracePt t="9235" x="6038850" y="4486275"/>
          <p14:tracePt t="9251" x="6048375" y="4478338"/>
          <p14:tracePt t="9252" x="6056313" y="4470400"/>
          <p14:tracePt t="9293" x="6048375" y="4470400"/>
          <p14:tracePt t="9309" x="6021388" y="4478338"/>
          <p14:tracePt t="9318" x="6005513" y="4495800"/>
          <p14:tracePt t="9319" x="0" y="0"/>
        </p14:tracePtLst>
        <p14:tracePtLst>
          <p14:tracePt t="9806" x="5381625" y="4716463"/>
          <p14:tracePt t="9854" x="5391150" y="4716463"/>
          <p14:tracePt t="9869" x="5408613" y="4716463"/>
          <p14:tracePt t="9877" x="5424488" y="4708525"/>
          <p14:tracePt t="9885" x="5441950" y="4691063"/>
          <p14:tracePt t="9900" x="5459413" y="4683125"/>
          <p14:tracePt t="9901" x="5492750" y="4657725"/>
          <p14:tracePt t="9917" x="5545138" y="4632325"/>
          <p14:tracePt t="9918" x="5561013" y="4622800"/>
          <p14:tracePt t="9933" x="5578475" y="4605338"/>
          <p14:tracePt t="9934" x="5595938" y="4597400"/>
          <p14:tracePt t="9951" x="5613400" y="4579938"/>
          <p14:tracePt t="9952" x="5638800" y="4564063"/>
          <p14:tracePt t="9967" x="5654675" y="4546600"/>
          <p14:tracePt t="9968" x="5664200" y="4529138"/>
          <p14:tracePt t="9983" x="5681663" y="4511675"/>
          <p14:tracePt t="9985" x="5697538" y="4486275"/>
          <p14:tracePt t="10000" x="5715000" y="4478338"/>
          <p14:tracePt t="10001" x="5722938" y="4460875"/>
          <p14:tracePt t="10018" x="5765800" y="4427538"/>
          <p14:tracePt t="10019" x="5775325" y="4427538"/>
          <p14:tracePt t="10034" x="5808663" y="4392613"/>
          <p14:tracePt t="10035" x="5834063" y="4384675"/>
          <p14:tracePt t="10052" x="5876925" y="4359275"/>
          <p14:tracePt t="10067" x="5894388" y="4349750"/>
          <p14:tracePt t="10068" x="5911850" y="4341813"/>
          <p14:tracePt t="10084" x="5919788" y="4333875"/>
          <p14:tracePt t="10085" x="5945188" y="4324350"/>
          <p14:tracePt t="10100" x="5962650" y="4316413"/>
          <p14:tracePt t="10101" x="5980113" y="4306888"/>
          <p14:tracePt t="10117" x="5995988" y="4281488"/>
          <p14:tracePt t="10118" x="6021388" y="4281488"/>
          <p14:tracePt t="10133" x="6038850" y="4265613"/>
          <p14:tracePt t="10151" x="6056313" y="4256088"/>
          <p14:tracePt t="10152" x="6073775" y="4248150"/>
          <p14:tracePt t="10167" x="6089650" y="4238625"/>
          <p14:tracePt t="10183" x="6107113" y="4230688"/>
          <p14:tracePt t="10184" x="6116638" y="4222750"/>
          <p14:tracePt t="10200" x="6132513" y="4213225"/>
          <p14:tracePt t="10201" x="6149975" y="4205288"/>
          <p14:tracePt t="10218" x="6157913" y="4197350"/>
          <p14:tracePt t="10219" x="6184900" y="4179888"/>
          <p14:tracePt t="10233" x="6192838" y="4179888"/>
          <p14:tracePt t="10235" x="6210300" y="4162425"/>
          <p14:tracePt t="10250" x="6226175" y="4154488"/>
          <p14:tracePt t="10251" x="6235700" y="4137025"/>
          <p14:tracePt t="10267" x="6253163" y="4137025"/>
          <p14:tracePt t="10268" x="6261100" y="4119563"/>
          <p14:tracePt t="10284" x="6278563" y="4111625"/>
          <p14:tracePt t="10285" x="6294438" y="4094163"/>
          <p14:tracePt t="10301" x="6311900" y="4086225"/>
          <p14:tracePt t="10317" x="6319838" y="4076700"/>
          <p14:tracePt t="10333" x="6337300" y="4076700"/>
          <p14:tracePt t="10351" x="6337300" y="4068763"/>
          <p14:tracePt t="10352" x="6354763" y="4060825"/>
          <p14:tracePt t="10367" x="6372225" y="4060825"/>
          <p14:tracePt t="10368" x="6380163" y="4043363"/>
          <p14:tracePt t="10383" x="6388100" y="4043363"/>
          <p14:tracePt t="10384" x="6397625" y="4025900"/>
          <p14:tracePt t="10400" x="6405563" y="4017963"/>
          <p14:tracePt t="10401" x="6423025" y="4008438"/>
          <p14:tracePt t="10417" x="6430963" y="4000500"/>
          <p14:tracePt t="10418" x="6448425" y="3983038"/>
          <p14:tracePt t="10433" x="6465888" y="3975100"/>
          <p14:tracePt t="10450" x="6473825" y="3967163"/>
          <p14:tracePt t="10451" x="6483350" y="3957638"/>
          <p14:tracePt t="10467" x="6491288" y="3957638"/>
          <p14:tracePt t="10468" x="6499225" y="3949700"/>
          <p14:tracePt t="10484" x="6508750" y="3940175"/>
          <p14:tracePt t="10500" x="6508750" y="3932238"/>
          <p14:tracePt t="10501" x="6516688" y="3932238"/>
          <p14:tracePt t="10517" x="6524625" y="3932238"/>
          <p14:tracePt t="10533" x="6534150" y="3924300"/>
          <p14:tracePt t="10534" x="6551613" y="3906838"/>
          <p14:tracePt t="10551" x="6559550" y="3898900"/>
          <p14:tracePt t="10552" x="6577013" y="3881438"/>
          <p14:tracePt t="10567" x="6584950" y="3881438"/>
          <p14:tracePt t="10568" x="6592888" y="3871913"/>
          <p14:tracePt t="10583" x="6602413" y="3863975"/>
          <p14:tracePt t="10584" x="6610350" y="3863975"/>
          <p14:tracePt t="10601" x="6610350" y="3856038"/>
          <p14:tracePt t="10617" x="6619875" y="3856038"/>
          <p14:tracePt t="10637" x="6627813" y="3846513"/>
          <p14:tracePt t="10726" x="6635750" y="3846513"/>
          <p14:tracePt t="10817" x="6635750" y="3838575"/>
          <p14:tracePt t="10833" x="6635750" y="3830638"/>
          <p14:tracePt t="10845" x="0" y="0"/>
        </p14:tracePtLst>
        <p14:tracePtLst>
          <p14:tracePt t="19957" x="6243638" y="4725988"/>
          <p14:tracePt t="19989" x="6243638" y="4716463"/>
          <p14:tracePt t="19997" x="6243638" y="4708525"/>
          <p14:tracePt t="20005" x="6243638" y="4691063"/>
          <p14:tracePt t="20031" x="6243638" y="4683125"/>
          <p14:tracePt t="20032" x="6226175" y="4657725"/>
          <p14:tracePt t="20055" x="6210300" y="4632325"/>
          <p14:tracePt t="20064" x="6210300" y="4614863"/>
          <p14:tracePt t="20093" x="6200775" y="4597400"/>
          <p14:tracePt t="20095" x="6132513" y="4529138"/>
          <p14:tracePt t="20124" x="6116638" y="4511675"/>
          <p14:tracePt t="20125" x="6038850" y="4452938"/>
          <p14:tracePt t="20154" x="6021388" y="4435475"/>
          <p14:tracePt t="20154" x="5995988" y="4427538"/>
          <p14:tracePt t="20165" x="5980113" y="4427538"/>
          <p14:tracePt t="20166" x="5970588" y="4418013"/>
          <p14:tracePt t="20193" x="5953125" y="4410075"/>
          <p14:tracePt t="20195" x="5927725" y="4410075"/>
          <p14:tracePt t="20197" x="5902325" y="4402138"/>
          <p14:tracePt t="20224" x="5868988" y="4384675"/>
          <p14:tracePt t="20225" x="5843588" y="4375150"/>
          <p14:tracePt t="20231" x="5816600" y="4367213"/>
          <p14:tracePt t="20254" x="5800725" y="4359275"/>
          <p14:tracePt t="20255" x="5748338" y="4349750"/>
          <p14:tracePt t="20264" x="5740400" y="4349750"/>
          <p14:tracePt t="20294" x="5722938" y="4349750"/>
          <p14:tracePt t="20295" x="5689600" y="4341813"/>
          <p14:tracePt t="20324" x="5681663" y="4341813"/>
          <p14:tracePt t="20325" x="5638800" y="4341813"/>
          <p14:tracePt t="20354" x="5629275" y="4341813"/>
          <p14:tracePt t="20365" x="5603875" y="4341813"/>
          <p14:tracePt t="20366" x="5586413" y="4341813"/>
          <p14:tracePt t="20397" x="5578475" y="4341813"/>
          <p14:tracePt t="20398" x="5553075" y="4359275"/>
          <p14:tracePt t="20427" x="5535613" y="4367213"/>
          <p14:tracePt t="20429" x="5484813" y="4402138"/>
          <p14:tracePt t="20458" x="5467350" y="4418013"/>
          <p14:tracePt t="20459" x="5449888" y="4452938"/>
          <p14:tracePt t="20464" x="5424488" y="4470400"/>
          <p14:tracePt t="20488" x="5424488" y="4511675"/>
          <p14:tracePt t="20489" x="5408613" y="4564063"/>
          <p14:tracePt t="20498" x="5408613" y="4589463"/>
          <p14:tracePt t="20528" x="5408613" y="4614863"/>
          <p14:tracePt t="20529" x="5408613" y="4691063"/>
          <p14:tracePt t="20547" x="5408613" y="4716463"/>
          <p14:tracePt t="20548" x="5416550" y="4733925"/>
          <p14:tracePt t="20565" x="5424488" y="4751388"/>
          <p14:tracePt t="20566" x="5441950" y="4794250"/>
          <p14:tracePt t="20580" x="5459413" y="4810125"/>
          <p14:tracePt t="20582" x="5467350" y="4827588"/>
          <p14:tracePt t="20597" x="5492750" y="4845050"/>
          <p14:tracePt t="20598" x="5502275" y="4862513"/>
          <p14:tracePt t="20614" x="5518150" y="4895850"/>
          <p14:tracePt t="20615" x="5527675" y="4913313"/>
          <p14:tracePt t="20631" x="5545138" y="4921250"/>
          <p14:tracePt t="20632" x="5553075" y="4938713"/>
          <p14:tracePt t="20647" x="5570538" y="4938713"/>
          <p14:tracePt t="20648" x="5570538" y="4956175"/>
          <p14:tracePt t="20664" x="5586413" y="4964113"/>
          <p14:tracePt t="20665" x="5586413" y="4973638"/>
          <p14:tracePt t="20680" x="5603875" y="4981575"/>
          <p14:tracePt t="20698" x="5613400" y="4989513"/>
          <p14:tracePt t="20699" x="5621338" y="4989513"/>
          <p14:tracePt t="20714" x="5638800" y="4999038"/>
          <p14:tracePt t="20715" x="5654675" y="5006975"/>
          <p14:tracePt t="20730" x="5672138" y="5014913"/>
          <p14:tracePt t="20731" x="5689600" y="5014913"/>
          <p14:tracePt t="20747" x="5715000" y="5014913"/>
          <p14:tracePt t="20765" x="5783263" y="5014913"/>
          <p14:tracePt t="20766" x="5826125" y="5014913"/>
          <p14:tracePt t="20780" x="5843588" y="5006975"/>
          <p14:tracePt t="20782" x="5859463" y="4999038"/>
          <p14:tracePt t="20797" x="5894388" y="4981575"/>
          <p14:tracePt t="20798" x="5902325" y="4964113"/>
          <p14:tracePt t="20814" x="5919788" y="4956175"/>
          <p14:tracePt t="20815" x="5927725" y="4946650"/>
          <p14:tracePt t="20831" x="5945188" y="4930775"/>
          <p14:tracePt t="20832" x="5953125" y="4921250"/>
          <p14:tracePt t="20847" x="5962650" y="4913313"/>
          <p14:tracePt t="20848" x="5970588" y="4905375"/>
          <p14:tracePt t="20864" x="5988050" y="4887913"/>
          <p14:tracePt t="20865" x="5995988" y="4878388"/>
          <p14:tracePt t="20880" x="6005513" y="4862513"/>
          <p14:tracePt t="20898" x="6021388" y="4845050"/>
          <p14:tracePt t="20899" x="6021388" y="4837113"/>
          <p14:tracePt t="20914" x="6038850" y="4819650"/>
          <p14:tracePt t="20930" x="6048375" y="4810125"/>
          <p14:tracePt t="20932" x="6056313" y="4810125"/>
          <p14:tracePt t="20947" x="6056313" y="4802188"/>
          <p14:tracePt t="20948" x="6064250" y="4802188"/>
          <p14:tracePt t="20964" x="6064250" y="4794250"/>
          <p14:tracePt t="20965" x="6064250" y="4784725"/>
          <p14:tracePt t="20981" x="6073775" y="4776788"/>
          <p14:tracePt t="20997" x="6081713" y="4768850"/>
          <p14:tracePt t="20998" x="6081713" y="4751388"/>
          <p14:tracePt t="21014" x="6081713" y="4733925"/>
          <p14:tracePt t="21031" x="6081713" y="4716463"/>
          <p14:tracePt t="21032" x="6081713" y="4691063"/>
          <p14:tracePt t="21049" x="6081713" y="4665663"/>
          <p14:tracePt t="21064" x="6064250" y="4657725"/>
          <p14:tracePt t="21065" x="6064250" y="4640263"/>
          <p14:tracePt t="21080" x="6048375" y="4632325"/>
          <p14:tracePt t="21081" x="6048375" y="4622800"/>
          <p14:tracePt t="21098" x="6038850" y="4614863"/>
          <p14:tracePt t="21099" x="6030913" y="4597400"/>
          <p14:tracePt t="21114" x="6013450" y="4597400"/>
          <p14:tracePt t="21115" x="6005513" y="4579938"/>
          <p14:tracePt t="21130" x="5988050" y="4572000"/>
          <p14:tracePt t="21131" x="5988050" y="4564063"/>
          <p14:tracePt t="21147" x="5970588" y="4564063"/>
          <p14:tracePt t="21148" x="5970588" y="4554538"/>
          <p14:tracePt t="21164" x="5953125" y="4546600"/>
          <p14:tracePt t="21165" x="5937250" y="4538663"/>
          <p14:tracePt t="21180" x="5919788" y="4529138"/>
          <p14:tracePt t="21182" x="5911850" y="4529138"/>
          <p14:tracePt t="21197" x="5894388" y="4521200"/>
          <p14:tracePt t="21198" x="5884863" y="4503738"/>
          <p14:tracePt t="21213" x="5876925" y="4503738"/>
          <p14:tracePt t="21215" x="5851525" y="4503738"/>
          <p14:tracePt t="21231" x="5843588" y="4495800"/>
          <p14:tracePt t="21232" x="5834063" y="4495800"/>
          <p14:tracePt t="21247" x="5808663" y="4486275"/>
          <p14:tracePt t="21248" x="5800725" y="4478338"/>
          <p14:tracePt t="21263" x="5783263" y="4478338"/>
          <p14:tracePt t="21280" x="5775325" y="4470400"/>
          <p14:tracePt t="21281" x="5757863" y="4470400"/>
          <p14:tracePt t="21298" x="5740400" y="4460875"/>
          <p14:tracePt t="21299" x="5722938" y="4460875"/>
          <p14:tracePt t="21314" x="5707063" y="4460875"/>
          <p14:tracePt t="21315" x="5689600" y="4460875"/>
          <p14:tracePt t="21330" x="5664200" y="4460875"/>
          <p14:tracePt t="21331" x="5646738" y="4460875"/>
          <p14:tracePt t="21347" x="5629275" y="4460875"/>
          <p14:tracePt t="21364" x="5621338" y="4460875"/>
          <p14:tracePt t="21365" x="5586413" y="4460875"/>
          <p14:tracePt t="21380" x="5578475" y="4460875"/>
          <p14:tracePt t="21382" x="5578475" y="4470400"/>
          <p14:tracePt t="21397" x="5561013" y="4470400"/>
          <p14:tracePt t="21398" x="5561013" y="4486275"/>
          <p14:tracePt t="21414" x="5553075" y="4503738"/>
          <p14:tracePt t="21415" x="5535613" y="4521200"/>
          <p14:tracePt t="21431" x="5535613" y="4538663"/>
          <p14:tracePt t="21432" x="5527675" y="4564063"/>
          <p14:tracePt t="21447" x="5527675" y="4579938"/>
          <p14:tracePt t="21448" x="5518150" y="4597400"/>
          <p14:tracePt t="21463" x="5518150" y="4622800"/>
          <p14:tracePt t="21465" x="5518150" y="4648200"/>
          <p14:tracePt t="21480" x="5518150" y="4673600"/>
          <p14:tracePt t="21481" x="5518150" y="4691063"/>
          <p14:tracePt t="21498" x="5518150" y="4733925"/>
          <p14:tracePt t="21514" x="5527675" y="4759325"/>
          <p14:tracePt t="21515" x="5545138" y="4827588"/>
          <p14:tracePt t="21530" x="5578475" y="4870450"/>
          <p14:tracePt t="21531" x="5595938" y="4905375"/>
          <p14:tracePt t="21547" x="5613400" y="4921250"/>
          <p14:tracePt t="21548" x="5629275" y="4946650"/>
          <p14:tracePt t="21564" x="5638800" y="4964113"/>
          <p14:tracePt t="21566" x="5664200" y="4989513"/>
          <p14:tracePt t="21580" x="5672138" y="4999038"/>
          <p14:tracePt t="21581" x="5689600" y="5006975"/>
          <p14:tracePt t="21597" x="5689600" y="5014913"/>
          <p14:tracePt t="21598" x="5697538" y="5014913"/>
          <p14:tracePt t="21613" x="5707063" y="5014913"/>
          <p14:tracePt t="21631" x="5715000" y="5014913"/>
          <p14:tracePt t="21632" x="5748338" y="5014913"/>
          <p14:tracePt t="21647" x="5765800" y="5014913"/>
          <p14:tracePt t="21663" x="5783263" y="5014913"/>
          <p14:tracePt t="21664" x="5843588" y="5006975"/>
          <p14:tracePt t="21680" x="5868988" y="4981575"/>
          <p14:tracePt t="21681" x="5911850" y="4956175"/>
          <p14:tracePt t="21697" x="5937250" y="4946650"/>
          <p14:tracePt t="21698" x="5980113" y="4930775"/>
          <p14:tracePt t="21713" x="6013450" y="4895850"/>
          <p14:tracePt t="21715" x="6030913" y="4878388"/>
          <p14:tracePt t="21730" x="6073775" y="4845050"/>
          <p14:tracePt t="21731" x="6099175" y="4810125"/>
          <p14:tracePt t="21747" x="6107113" y="4802188"/>
          <p14:tracePt t="21748" x="6116638" y="4794250"/>
          <p14:tracePt t="21764" x="6124575" y="4784725"/>
          <p14:tracePt t="21765" x="6132513" y="4759325"/>
          <p14:tracePt t="21780" x="6142038" y="4751388"/>
          <p14:tracePt t="21781" x="6142038" y="4733925"/>
          <p14:tracePt t="21797" x="6149975" y="4725988"/>
          <p14:tracePt t="21798" x="6149975" y="4716463"/>
          <p14:tracePt t="21813" x="6149975" y="4708525"/>
          <p14:tracePt t="21815" x="6149975" y="4691063"/>
          <p14:tracePt t="21831" x="6149975" y="4683125"/>
          <p14:tracePt t="21847" x="6149975" y="4657725"/>
          <p14:tracePt t="21848" x="6149975" y="4632325"/>
          <p14:tracePt t="21863" x="6149975" y="4622800"/>
          <p14:tracePt t="21880" x="6149975" y="4614863"/>
          <p14:tracePt t="21881" x="6149975" y="4597400"/>
          <p14:tracePt t="21897" x="6149975" y="4589463"/>
          <p14:tracePt t="21899" x="6149975" y="4579938"/>
          <p14:tracePt t="21913" x="6149975" y="4564063"/>
          <p14:tracePt t="21915" x="6142038" y="4554538"/>
          <p14:tracePt t="21930" x="6142038" y="4538663"/>
          <p14:tracePt t="21931" x="6132513" y="4529138"/>
          <p14:tracePt t="21947" x="6124575" y="4511675"/>
          <p14:tracePt t="21948" x="6116638" y="4495800"/>
          <p14:tracePt t="21964" x="6099175" y="4478338"/>
          <p14:tracePt t="21965" x="6056313" y="4435475"/>
          <p14:tracePt t="21980" x="6048375" y="4427538"/>
          <p14:tracePt t="21981" x="6030913" y="4410075"/>
          <p14:tracePt t="21997" x="6013450" y="4402138"/>
          <p14:tracePt t="21998" x="5995988" y="4384675"/>
          <p14:tracePt t="22013" x="5988050" y="4375150"/>
          <p14:tracePt t="22015" x="5953125" y="4367213"/>
          <p14:tracePt t="22031" x="5937250" y="4349750"/>
          <p14:tracePt t="22032" x="5927725" y="4349750"/>
          <p14:tracePt t="22064" x="5902325" y="4333875"/>
          <p14:tracePt t="22065" x="5876925" y="4333875"/>
          <p14:tracePt t="22080" x="5868988" y="4333875"/>
          <p14:tracePt t="22081" x="5859463" y="4333875"/>
          <p14:tracePt t="22098" x="5843588" y="4333875"/>
          <p14:tracePt t="22113" x="5834063" y="4333875"/>
          <p14:tracePt t="22114" x="5816600" y="4333875"/>
          <p14:tracePt t="22130" x="5800725" y="4333875"/>
          <p14:tracePt t="22131" x="5791200" y="4333875"/>
          <p14:tracePt t="22147" x="5775325" y="4333875"/>
          <p14:tracePt t="22148" x="5757863" y="4341813"/>
          <p14:tracePt t="22164" x="5732463" y="4359275"/>
          <p14:tracePt t="22165" x="5697538" y="4375150"/>
          <p14:tracePt t="22180" x="5681663" y="4384675"/>
          <p14:tracePt t="22181" x="5654675" y="4392613"/>
          <p14:tracePt t="22197" x="5638800" y="4392613"/>
          <p14:tracePt t="22198" x="5613400" y="4402138"/>
          <p14:tracePt t="22213" x="5586413" y="4418013"/>
          <p14:tracePt t="22214" x="5561013" y="4427538"/>
          <p14:tracePt t="22231" x="5545138" y="4427538"/>
          <p14:tracePt t="22232" x="5535613" y="4435475"/>
          <p14:tracePt t="22232" x="0" y="0"/>
        </p14:tracePtLst>
        <p14:tracePtLst>
          <p14:tracePt t="27173" x="5373688" y="4837113"/>
          <p14:tracePt t="27197" x="5373688" y="4827588"/>
          <p14:tracePt t="27309" x="5381625" y="4827588"/>
          <p14:tracePt t="27316" x="5391150" y="4827588"/>
          <p14:tracePt t="27324" x="5399088" y="4827588"/>
          <p14:tracePt t="27341" x="5408613" y="4827588"/>
          <p14:tracePt t="27356" x="5416550" y="4827588"/>
          <p14:tracePt t="27365" x="5424488" y="4827588"/>
          <p14:tracePt t="27381" x="5434013" y="4819650"/>
          <p14:tracePt t="27395" x="5441950" y="4819650"/>
          <p14:tracePt t="27412" x="5449888" y="4819650"/>
          <p14:tracePt t="27413" x="5476875" y="4819650"/>
          <p14:tracePt t="27428" x="5502275" y="4819650"/>
          <p14:tracePt t="27430" x="5518150" y="4819650"/>
          <p14:tracePt t="27446" x="5553075" y="4819650"/>
          <p14:tracePt t="27447" x="5578475" y="4819650"/>
          <p14:tracePt t="27462" x="5613400" y="4819650"/>
          <p14:tracePt t="27463" x="5621338" y="4819650"/>
          <p14:tracePt t="27478" x="5629275" y="4819650"/>
          <p14:tracePt t="27479" x="5654675" y="4819650"/>
          <p14:tracePt t="27495" x="5672138" y="4819650"/>
          <p14:tracePt t="27513" x="5697538" y="4819650"/>
          <p14:tracePt t="27514" x="5722938" y="4810125"/>
          <p14:tracePt t="27528" x="5732463" y="4810125"/>
          <p14:tracePt t="27530" x="5740400" y="4810125"/>
          <p14:tracePt t="27545" x="5748338" y="4810125"/>
          <p14:tracePt t="27547" x="5765800" y="4802188"/>
          <p14:tracePt t="27562" x="5775325" y="4802188"/>
          <p14:tracePt t="27579" x="5800725" y="4802188"/>
          <p14:tracePt t="27580" x="5826125" y="4802188"/>
          <p14:tracePt t="27595" x="5851525" y="4802188"/>
          <p14:tracePt t="27612" x="5868988" y="4802188"/>
          <p14:tracePt t="27613" x="5902325" y="4802188"/>
          <p14:tracePt t="27628" x="5911850" y="4802188"/>
          <p14:tracePt t="27646" x="5919788" y="4802188"/>
          <p14:tracePt t="27662" x="5927725" y="4802188"/>
          <p14:tracePt t="27663" x="5937250" y="4802188"/>
          <p14:tracePt t="27678" x="5953125" y="4802188"/>
          <p14:tracePt t="27679" x="5962650" y="4802188"/>
          <p14:tracePt t="27695" x="5970588" y="4802188"/>
          <p14:tracePt t="27697" x="6005513" y="4802188"/>
          <p14:tracePt t="27713" x="6013450" y="4802188"/>
          <p14:tracePt t="27714" x="6038850" y="4802188"/>
          <p14:tracePt t="27728" x="6056313" y="4802188"/>
          <p14:tracePt t="27730" x="6073775" y="4802188"/>
          <p14:tracePt t="27745" x="6089650" y="4802188"/>
          <p14:tracePt t="27746" x="6107113" y="4802188"/>
          <p14:tracePt t="27762" x="6132513" y="4802188"/>
          <p14:tracePt t="27763" x="6149975" y="4802188"/>
          <p14:tracePt t="27779" x="6175375" y="4802188"/>
          <p14:tracePt t="27795" x="6218238" y="4802188"/>
          <p14:tracePt t="27797" x="6278563" y="4802188"/>
          <p14:tracePt t="27812" x="6303963" y="4802188"/>
          <p14:tracePt t="27813" x="6329363" y="4802188"/>
          <p14:tracePt t="27828" x="6354763" y="4802188"/>
          <p14:tracePt t="27830" x="6362700" y="4802188"/>
          <p14:tracePt t="27846" x="6380163" y="4802188"/>
          <p14:tracePt t="27847" x="6388100" y="4802188"/>
          <p14:tracePt t="27862" x="6397625" y="4802188"/>
          <p14:tracePt t="27863" x="6405563" y="4802188"/>
          <p14:tracePt t="27878" x="6415088" y="4802188"/>
          <p14:tracePt t="27895" x="6423025" y="4802188"/>
          <p14:tracePt t="27912" x="6430963" y="4802188"/>
          <p14:tracePt t="27928" x="6440488" y="4802188"/>
          <p14:tracePt t="27945" x="6448425" y="4802188"/>
          <p14:tracePt t="27946" x="6456363" y="4802188"/>
          <p14:tracePt t="27962" x="6465888" y="4802188"/>
          <p14:tracePt t="27979" x="6473825" y="4802188"/>
          <p14:tracePt t="27995" x="6483350" y="4802188"/>
          <p14:tracePt t="28012" x="6499225" y="4802188"/>
          <p14:tracePt t="28028" x="6516688" y="4802188"/>
          <p14:tracePt t="28048" x="6524625" y="4802188"/>
          <p14:tracePt t="28093" x="6534150" y="4802188"/>
          <p14:tracePt t="28101" x="6542088" y="4802188"/>
          <p14:tracePt t="28112" x="6551613" y="4802188"/>
          <p14:tracePt t="28128" x="6567488" y="4802188"/>
          <p14:tracePt t="28145" x="6584950" y="4802188"/>
          <p14:tracePt t="28146" x="6610350" y="4802188"/>
          <p14:tracePt t="28189" x="6619875" y="4802188"/>
          <p14:tracePt t="28209" x="6627813" y="4802188"/>
          <p14:tracePt t="28229" x="6635750" y="4802188"/>
          <p14:tracePt t="28253" x="6645275" y="4802188"/>
          <p14:tracePt t="28269" x="6653213" y="4802188"/>
          <p14:tracePt t="28382" x="0" y="0"/>
        </p14:tracePtLst>
        <p14:tracePtLst>
          <p14:tracePt t="29077" x="5322888" y="4768850"/>
          <p14:tracePt t="29133" x="5322888" y="4759325"/>
          <p14:tracePt t="29189" x="5322888" y="4751388"/>
          <p14:tracePt t="29197" x="5322888" y="4741863"/>
          <p14:tracePt t="29205" x="5322888" y="4716463"/>
          <p14:tracePt t="29213" x="5322888" y="4700588"/>
          <p14:tracePt t="29228" x="5322888" y="4673600"/>
          <p14:tracePt t="29229" x="5322888" y="4640263"/>
          <p14:tracePt t="29244" x="5322888" y="4622800"/>
          <p14:tracePt t="29262" x="5322888" y="4597400"/>
          <p14:tracePt t="29263" x="5330825" y="4564063"/>
          <p14:tracePt t="29278" x="5330825" y="4554538"/>
          <p14:tracePt t="29294" x="5330825" y="4546600"/>
          <p14:tracePt t="29296" x="5330825" y="4538663"/>
          <p14:tracePt t="29311" x="5330825" y="4529138"/>
          <p14:tracePt t="29329" x="5330825" y="4521200"/>
          <p14:tracePt t="29330" x="5330825" y="4495800"/>
          <p14:tracePt t="29345" x="5330825" y="4478338"/>
          <p14:tracePt t="29361" x="5330825" y="4460875"/>
          <p14:tracePt t="29362" x="5330825" y="4418013"/>
          <p14:tracePt t="29378" x="5330825" y="4402138"/>
          <p14:tracePt t="29379" x="5330825" y="4375150"/>
          <p14:tracePt t="29396" x="5330825" y="4359275"/>
          <p14:tracePt t="29397" x="5330825" y="4341813"/>
          <p14:tracePt t="29411" x="5322888" y="4333875"/>
          <p14:tracePt t="29428" x="5322888" y="4324350"/>
          <p14:tracePt t="29444" x="5322888" y="4316413"/>
          <p14:tracePt t="29462" x="5313363" y="4306888"/>
          <p14:tracePt t="29478" x="5313363" y="4291013"/>
          <p14:tracePt t="29479" x="5305425" y="4273550"/>
          <p14:tracePt t="29494" x="5305425" y="4265613"/>
          <p14:tracePt t="29496" x="5297488" y="4248150"/>
          <p14:tracePt t="29511" x="5297488" y="4238625"/>
          <p14:tracePt t="29512" x="5287963" y="4230688"/>
          <p14:tracePt t="29529" x="5287963" y="4222750"/>
          <p14:tracePt t="29530" x="5287963" y="4213225"/>
          <p14:tracePt t="29544" x="5280025" y="4205288"/>
          <p14:tracePt t="29561" x="5280025" y="4197350"/>
          <p14:tracePt t="29562" x="5280025" y="4187825"/>
          <p14:tracePt t="29578" x="5272088" y="4170363"/>
          <p14:tracePt t="29595" x="5272088" y="4154488"/>
          <p14:tracePt t="29596" x="5272088" y="4144963"/>
          <p14:tracePt t="29597" x="5272088" y="4137025"/>
          <p14:tracePt t="29611" x="5272088" y="4129088"/>
          <p14:tracePt t="29628" x="5272088" y="4119563"/>
          <p14:tracePt t="29644" x="5262563" y="4111625"/>
          <p14:tracePt t="29646" x="5262563" y="4102100"/>
          <p14:tracePt t="29662" x="5262563" y="4094163"/>
          <p14:tracePt t="29678" x="5262563" y="4086225"/>
          <p14:tracePt t="29694" x="5262563" y="4076700"/>
          <p14:tracePt t="29695" x="5262563" y="4060825"/>
          <p14:tracePt t="29711" x="5262563" y="4051300"/>
          <p14:tracePt t="29712" x="5262563" y="4025900"/>
          <p14:tracePt t="29729" x="5262563" y="4017963"/>
          <p14:tracePt t="29730" x="5262563" y="4008438"/>
          <p14:tracePt t="29744" x="5262563" y="3992563"/>
          <p14:tracePt t="29761" x="5262563" y="3983038"/>
          <p14:tracePt t="29762" x="5262563" y="3975100"/>
          <p14:tracePt t="29778" x="5262563" y="3967163"/>
          <p14:tracePt t="29779" x="5262563" y="3957638"/>
          <p14:tracePt t="29795" x="5262563" y="3949700"/>
          <p14:tracePt t="29796" x="5262563" y="3940175"/>
          <p14:tracePt t="29828" x="5262563" y="3932238"/>
          <p14:tracePt t="29957" x="5254625" y="3932238"/>
          <p14:tracePt t="29958" x="0" y="0"/>
        </p14:tracePtLst>
        <p14:tracePtLst>
          <p14:tracePt t="31741" x="5356225" y="4759325"/>
          <p14:tracePt t="31748" x="5365750" y="4751388"/>
          <p14:tracePt t="31780" x="5373688" y="4751388"/>
          <p14:tracePt t="31788" x="5373688" y="4741863"/>
          <p14:tracePt t="31805" x="5391150" y="4725988"/>
          <p14:tracePt t="31813" x="5408613" y="4716463"/>
          <p14:tracePt t="31827" x="5441950" y="4700588"/>
          <p14:tracePt t="31844" x="5476875" y="4673600"/>
          <p14:tracePt t="31845" x="5561013" y="4640263"/>
          <p14:tracePt t="31861" x="5595938" y="4632325"/>
          <p14:tracePt t="31862" x="5646738" y="4605338"/>
          <p14:tracePt t="31878" x="5672138" y="4579938"/>
          <p14:tracePt t="31879" x="5722938" y="4554538"/>
          <p14:tracePt t="31894" x="5748338" y="4546600"/>
          <p14:tracePt t="31895" x="5791200" y="4521200"/>
          <p14:tracePt t="31911" x="5843588" y="4486275"/>
          <p14:tracePt t="31912" x="5868988" y="4470400"/>
          <p14:tracePt t="31927" x="5894388" y="4460875"/>
          <p14:tracePt t="31928" x="5911850" y="4435475"/>
          <p14:tracePt t="31945" x="5937250" y="4427538"/>
          <p14:tracePt t="31946" x="5962650" y="4418013"/>
          <p14:tracePt t="31960" x="5962650" y="4410075"/>
          <p14:tracePt t="31962" x="5988050" y="4402138"/>
          <p14:tracePt t="31977" x="6013450" y="4392613"/>
          <p14:tracePt t="31978" x="6038850" y="4384675"/>
          <p14:tracePt t="31994" x="6056313" y="4375150"/>
          <p14:tracePt t="31995" x="6081713" y="4367213"/>
          <p14:tracePt t="32011" x="6099175" y="4349750"/>
          <p14:tracePt t="32012" x="6149975" y="4316413"/>
          <p14:tracePt t="32029" x="6192838" y="4273550"/>
          <p14:tracePt t="32044" x="6200775" y="4265613"/>
          <p14:tracePt t="32045" x="6226175" y="4248150"/>
          <p14:tracePt t="32060" x="6235700" y="4238625"/>
          <p14:tracePt t="32062" x="6261100" y="4222750"/>
          <p14:tracePt t="32078" x="6269038" y="4205288"/>
          <p14:tracePt t="32079" x="6286500" y="4197350"/>
          <p14:tracePt t="32094" x="6286500" y="4187825"/>
          <p14:tracePt t="32110" x="6294438" y="4179888"/>
          <p14:tracePt t="32111" x="6319838" y="4162425"/>
          <p14:tracePt t="32127" x="6337300" y="4144963"/>
          <p14:tracePt t="32128" x="6346825" y="4137025"/>
          <p14:tracePt t="32144" x="6362700" y="4129088"/>
          <p14:tracePt t="32145" x="6380163" y="4119563"/>
          <p14:tracePt t="32160" x="6388100" y="4102100"/>
          <p14:tracePt t="32162" x="6405563" y="4094163"/>
          <p14:tracePt t="32177" x="6415088" y="4086225"/>
          <p14:tracePt t="32178" x="6430963" y="4076700"/>
          <p14:tracePt t="32194" x="6440488" y="4068763"/>
          <p14:tracePt t="32195" x="6448425" y="4060825"/>
          <p14:tracePt t="32211" x="6456363" y="4051300"/>
          <p14:tracePt t="32212" x="6491288" y="4025900"/>
          <p14:tracePt t="32227" x="6508750" y="4000500"/>
          <p14:tracePt t="32229" x="6542088" y="3983038"/>
          <p14:tracePt t="32244" x="6559550" y="3957638"/>
          <p14:tracePt t="32245" x="6567488" y="3949700"/>
          <p14:tracePt t="32261" x="6584950" y="3940175"/>
          <p14:tracePt t="32262" x="6592888" y="3924300"/>
          <p14:tracePt t="32278" x="6602413" y="3914775"/>
          <p14:tracePt t="32279" x="6610350" y="3914775"/>
          <p14:tracePt t="32294" x="6610350" y="3906838"/>
          <p14:tracePt t="32310" x="6610350" y="3898900"/>
          <p14:tracePt t="32333" x="6610350" y="3889375"/>
          <p14:tracePt t="32381" x="6610350" y="3881438"/>
          <p14:tracePt t="32389" x="6619875" y="3881438"/>
          <p14:tracePt t="32597" x="6627813" y="3881438"/>
          <p14:tracePt t="32604" x="6627813" y="3889375"/>
          <p14:tracePt t="32613" x="6627813" y="3906838"/>
          <p14:tracePt t="32627" x="6627813" y="3932238"/>
          <p14:tracePt t="32644" x="6627813" y="3949700"/>
          <p14:tracePt t="32660" x="6627813" y="4000500"/>
          <p14:tracePt t="32678" x="6627813" y="4060825"/>
          <p14:tracePt t="32679" x="6627813" y="4119563"/>
          <p14:tracePt t="32694" x="6627813" y="4154488"/>
          <p14:tracePt t="32695" x="6627813" y="4197350"/>
          <p14:tracePt t="32710" x="6627813" y="4238625"/>
          <p14:tracePt t="32727" x="6627813" y="4273550"/>
          <p14:tracePt t="32728" x="6627813" y="4349750"/>
          <p14:tracePt t="32744" x="6635750" y="4384675"/>
          <p14:tracePt t="32745" x="6635750" y="4410075"/>
          <p14:tracePt t="32760" x="6645275" y="4435475"/>
          <p14:tracePt t="32761" x="6645275" y="4452938"/>
          <p14:tracePt t="32777" x="6645275" y="4470400"/>
          <p14:tracePt t="32778" x="6645275" y="4478338"/>
          <p14:tracePt t="32793" x="6645275" y="4486275"/>
          <p14:tracePt t="32795" x="6645275" y="4495800"/>
          <p14:tracePt t="32811" x="6645275" y="4503738"/>
          <p14:tracePt t="32827" x="6653213" y="4503738"/>
          <p14:tracePt t="32843" x="6653213" y="4511675"/>
          <p14:tracePt t="32845" x="6661150" y="4538663"/>
          <p14:tracePt t="32860" x="6670675" y="4546600"/>
          <p14:tracePt t="32862" x="6670675" y="4554538"/>
          <p14:tracePt t="32878" x="6678613" y="4564063"/>
          <p14:tracePt t="32879" x="6688138" y="4572000"/>
          <p14:tracePt t="32893" x="6688138" y="4579938"/>
          <p14:tracePt t="32894" x="6688138" y="4589463"/>
          <p14:tracePt t="32910" x="6696075" y="4597400"/>
          <p14:tracePt t="32912" x="6696075" y="4605338"/>
          <p14:tracePt t="32927" x="6696075" y="4614863"/>
          <p14:tracePt t="32928" x="6704013" y="4622800"/>
          <p14:tracePt t="32944" x="6713538" y="4640263"/>
          <p14:tracePt t="32945" x="6721475" y="4665663"/>
          <p14:tracePt t="32960" x="6729413" y="4683125"/>
          <p14:tracePt t="32961" x="6738938" y="4708525"/>
          <p14:tracePt t="32977" x="6746875" y="4725988"/>
          <p14:tracePt t="32978" x="6746875" y="4751388"/>
          <p14:tracePt t="32993" x="6756400" y="4768850"/>
          <p14:tracePt t="33011" x="6764338" y="4784725"/>
          <p14:tracePt t="33012" x="6764338" y="4802188"/>
          <p14:tracePt t="33027" x="6764338" y="4810125"/>
          <p14:tracePt t="33046" x="6764338" y="4827588"/>
          <p14:tracePt t="33245" x="6738938" y="4827588"/>
          <p14:tracePt t="33253" x="6713538" y="4827588"/>
          <p14:tracePt t="33261" x="6696075" y="4827588"/>
          <p14:tracePt t="33277" x="6670675" y="4827588"/>
          <p14:tracePt t="33293" x="6645275" y="4819650"/>
          <p14:tracePt t="33294" x="6592888" y="4819650"/>
          <p14:tracePt t="33310" x="6567488" y="4810125"/>
          <p14:tracePt t="33311" x="6542088" y="4810125"/>
          <p14:tracePt t="33327" x="6516688" y="4810125"/>
          <p14:tracePt t="33328" x="6491288" y="4810125"/>
          <p14:tracePt t="33343" x="6465888" y="4810125"/>
          <p14:tracePt t="33360" x="6440488" y="4810125"/>
          <p14:tracePt t="33361" x="6388100" y="4810125"/>
          <p14:tracePt t="33377" x="6372225" y="4810125"/>
          <p14:tracePt t="33394" x="6337300" y="4810125"/>
          <p14:tracePt t="33395" x="6253163" y="4810125"/>
          <p14:tracePt t="33410" x="6192838" y="4810125"/>
          <p14:tracePt t="33427" x="6142038" y="4810125"/>
          <p14:tracePt t="33443" x="6005513" y="4810125"/>
          <p14:tracePt t="33461" x="5902325" y="4810125"/>
          <p14:tracePt t="33462" x="5834063" y="4810125"/>
          <p14:tracePt t="33477" x="5800725" y="4810125"/>
          <p14:tracePt t="33478" x="5775325" y="4810125"/>
          <p14:tracePt t="33493" x="5740400" y="4810125"/>
          <p14:tracePt t="33510" x="5722938" y="4810125"/>
          <p14:tracePt t="33511" x="5654675" y="4819650"/>
          <p14:tracePt t="33527" x="5629275" y="4819650"/>
          <p14:tracePt t="33529" x="5603875" y="4819650"/>
          <p14:tracePt t="33543" x="5578475" y="4837113"/>
          <p14:tracePt t="33545" x="5561013" y="4837113"/>
          <p14:tracePt t="33560" x="5545138" y="4837113"/>
          <p14:tracePt t="33561" x="5527675" y="4837113"/>
          <p14:tracePt t="33577" x="5518150" y="4837113"/>
          <p14:tracePt t="33578" x="5492750" y="4845050"/>
          <p14:tracePt t="33594" x="5476875" y="4845050"/>
          <p14:tracePt t="33595" x="5441950" y="4845050"/>
          <p14:tracePt t="33610" x="5416550" y="4845050"/>
          <p14:tracePt t="33611" x="5391150" y="4845050"/>
          <p14:tracePt t="33627" x="5365750" y="4845050"/>
          <p14:tracePt t="33628" x="5340350" y="4852988"/>
          <p14:tracePt t="33643" x="5313363" y="4852988"/>
          <p14:tracePt t="33645" x="5272088" y="4862513"/>
          <p14:tracePt t="33661" x="5254625" y="4862513"/>
          <p14:tracePt t="33662" x="5229225" y="4862513"/>
          <p14:tracePt t="33677" x="5219700" y="4862513"/>
          <p14:tracePt t="33861" x="5219700" y="4852988"/>
          <p14:tracePt t="33868" x="5237163" y="4852988"/>
          <p14:tracePt t="33877" x="5245100" y="4837113"/>
          <p14:tracePt t="33893" x="5280025" y="4819650"/>
          <p14:tracePt t="33894" x="5287963" y="4802188"/>
          <p14:tracePt t="33910" x="5305425" y="4784725"/>
          <p14:tracePt t="33911" x="5340350" y="4759325"/>
          <p14:tracePt t="33926" x="5373688" y="4733925"/>
          <p14:tracePt t="33928" x="5424488" y="4683125"/>
          <p14:tracePt t="33944" x="5467350" y="4657725"/>
          <p14:tracePt t="33945" x="5502275" y="4622800"/>
          <p14:tracePt t="33960" x="5553075" y="4589463"/>
          <p14:tracePt t="33961" x="5603875" y="4554538"/>
          <p14:tracePt t="33977" x="5646738" y="4521200"/>
          <p14:tracePt t="33978" x="5697538" y="4486275"/>
          <p14:tracePt t="33993" x="5748338" y="4452938"/>
          <p14:tracePt t="33995" x="5775325" y="4435475"/>
          <p14:tracePt t="34011" x="5826125" y="4410075"/>
          <p14:tracePt t="34012" x="5851525" y="4375150"/>
          <p14:tracePt t="34026" x="5902325" y="4341813"/>
          <p14:tracePt t="34028" x="5927725" y="4324350"/>
          <p14:tracePt t="34045" x="6005513" y="4273550"/>
          <p14:tracePt t="34060" x="6030913" y="4256088"/>
          <p14:tracePt t="34060" x="6081713" y="4222750"/>
          <p14:tracePt t="34077" x="6149975" y="4187825"/>
          <p14:tracePt t="34078" x="6200775" y="4154488"/>
          <p14:tracePt t="34093" x="6243638" y="4129088"/>
          <p14:tracePt t="34110" x="6278563" y="4102100"/>
          <p14:tracePt t="34111" x="6362700" y="4051300"/>
          <p14:tracePt t="34126" x="6380163" y="4043363"/>
          <p14:tracePt t="34128" x="6405563" y="4025900"/>
          <p14:tracePt t="34144" x="6423025" y="4008438"/>
          <p14:tracePt t="34145" x="6440488" y="3992563"/>
          <p14:tracePt t="34160" x="6465888" y="3975100"/>
          <p14:tracePt t="34161" x="6483350" y="3967163"/>
          <p14:tracePt t="34177" x="6499225" y="3940175"/>
          <p14:tracePt t="34178" x="6542088" y="3924300"/>
          <p14:tracePt t="34193" x="6559550" y="3914775"/>
          <p14:tracePt t="34194" x="6577013" y="3906838"/>
          <p14:tracePt t="34211" x="6602413" y="3889375"/>
          <p14:tracePt t="34212" x="6619875" y="3889375"/>
          <p14:tracePt t="34227" x="6627813" y="3881438"/>
          <p14:tracePt t="34228" x="6653213" y="3871913"/>
          <p14:tracePt t="34243" x="6670675" y="3856038"/>
          <p14:tracePt t="34244" x="6704013" y="3838575"/>
          <p14:tracePt t="34260" x="6729413" y="3821113"/>
          <p14:tracePt t="34261" x="6738938" y="3813175"/>
          <p14:tracePt t="34277" x="6756400" y="3795713"/>
          <p14:tracePt t="34293" x="6772275" y="3787775"/>
          <p14:tracePt t="34294" x="6772275" y="3778250"/>
          <p14:tracePt t="34365" x="0" y="0"/>
        </p14:tracePtLst>
        <p14:tracePtLst>
          <p14:tracePt t="35073" x="5340350" y="4776788"/>
          <p14:tracePt t="35081" x="5340350" y="4768850"/>
          <p14:tracePt t="35125" x="5348288" y="4768850"/>
          <p14:tracePt t="35132" x="5365750" y="4768850"/>
          <p14:tracePt t="35144" x="5373688" y="4768850"/>
          <p14:tracePt t="35159" x="5381625" y="4768850"/>
          <p14:tracePt t="35176" x="5408613" y="4768850"/>
          <p14:tracePt t="35177" x="5441950" y="4768850"/>
          <p14:tracePt t="35193" x="5467350" y="4768850"/>
          <p14:tracePt t="35194" x="5484813" y="4768850"/>
          <p14:tracePt t="35210" x="5502275" y="4768850"/>
          <p14:tracePt t="35211" x="5527675" y="4768850"/>
          <p14:tracePt t="35226" x="5545138" y="4759325"/>
          <p14:tracePt t="35228" x="5561013" y="4759325"/>
          <p14:tracePt t="35243" x="5570538" y="4759325"/>
          <p14:tracePt t="35259" x="5629275" y="4759325"/>
          <p14:tracePt t="35277" x="5689600" y="4751388"/>
          <p14:tracePt t="35278" x="5732463" y="4751388"/>
          <p14:tracePt t="35293" x="5757863" y="4751388"/>
          <p14:tracePt t="35294" x="5791200" y="4751388"/>
          <p14:tracePt t="35309" x="5816600" y="4751388"/>
          <p14:tracePt t="35326" x="5834063" y="4751388"/>
          <p14:tracePt t="35327" x="5876925" y="4751388"/>
          <p14:tracePt t="35344" x="5884863" y="4751388"/>
          <p14:tracePt t="35359" x="5894388" y="4751388"/>
          <p14:tracePt t="35360" x="5919788" y="4751388"/>
          <p14:tracePt t="35376" x="5927725" y="4751388"/>
          <p14:tracePt t="35377" x="5953125" y="4751388"/>
          <p14:tracePt t="35393" x="5980113" y="4741863"/>
          <p14:tracePt t="35394" x="5988050" y="4741863"/>
          <p14:tracePt t="35410" x="6013450" y="4741863"/>
          <p14:tracePt t="35411" x="6030913" y="4741863"/>
          <p14:tracePt t="35426" x="6056313" y="4741863"/>
          <p14:tracePt t="35428" x="6073775" y="4741863"/>
          <p14:tracePt t="35443" x="6099175" y="4741863"/>
          <p14:tracePt t="35444" x="6116638" y="4741863"/>
          <p14:tracePt t="35459" x="6132513" y="4741863"/>
          <p14:tracePt t="35477" x="6167438" y="4741863"/>
          <p14:tracePt t="35493" x="6210300" y="4741863"/>
          <p14:tracePt t="35494" x="6235700" y="4733925"/>
          <p14:tracePt t="35509" x="6253163" y="4733925"/>
          <p14:tracePt t="35511" x="6261100" y="4733925"/>
          <p14:tracePt t="35526" x="6269038" y="4733925"/>
          <p14:tracePt t="35544" x="6286500" y="4733925"/>
          <p14:tracePt t="35545" x="6329363" y="4733925"/>
          <p14:tracePt t="35559" x="6354763" y="4733925"/>
          <p14:tracePt t="35561" x="6380163" y="4733925"/>
          <p14:tracePt t="35576" x="6423025" y="4733925"/>
          <p14:tracePt t="35577" x="6456363" y="4733925"/>
          <p14:tracePt t="35593" x="6483350" y="4733925"/>
          <p14:tracePt t="35594" x="6499225" y="4733925"/>
          <p14:tracePt t="35610" x="6508750" y="4733925"/>
          <p14:tracePt t="35611" x="6516688" y="4733925"/>
          <p14:tracePt t="35626" x="6524625" y="4733925"/>
          <p14:tracePt t="35643" x="6542088" y="4733925"/>
          <p14:tracePt t="35659" x="6551613" y="4733925"/>
          <p14:tracePt t="35661" x="6577013" y="4733925"/>
          <p14:tracePt t="35677" x="6592888" y="4733925"/>
          <p14:tracePt t="35693" x="6610350" y="4733925"/>
          <p14:tracePt t="35709" x="6645275" y="4733925"/>
          <p14:tracePt t="35726" x="6653213" y="4733925"/>
          <p14:tracePt t="35727" x="6661150" y="4733925"/>
          <p14:tracePt t="35744" x="6670675" y="4733925"/>
          <p14:tracePt t="35759" x="6678613" y="4733925"/>
          <p14:tracePt t="35776" x="6688138" y="4733925"/>
          <p14:tracePt t="35812" x="6696075" y="4733925"/>
          <p14:tracePt t="36245" x="0" y="0"/>
        </p14:tracePtLst>
        <p14:tracePtLst>
          <p14:tracePt t="37741" x="6789738" y="4827588"/>
          <p14:tracePt t="37800" x="6789738" y="4819650"/>
          <p14:tracePt t="37809" x="6789738" y="4810125"/>
          <p14:tracePt t="37817" x="6789738" y="4802188"/>
          <p14:tracePt t="37825" x="6789738" y="4784725"/>
          <p14:tracePt t="37842" x="6789738" y="4776788"/>
          <p14:tracePt t="37843" x="6789738" y="4759325"/>
          <p14:tracePt t="37859" x="6789738" y="4741863"/>
          <p14:tracePt t="37875" x="6789738" y="4716463"/>
          <p14:tracePt t="37876" x="6789738" y="4683125"/>
          <p14:tracePt t="37893" x="6797675" y="4683125"/>
          <p14:tracePt t="37909" x="6797675" y="4673600"/>
          <p14:tracePt t="37910" x="6797675" y="4657725"/>
          <p14:tracePt t="37925" x="6797675" y="4648200"/>
          <p14:tracePt t="37942" x="6797675" y="4640263"/>
          <p14:tracePt t="37960" x="6797675" y="4622800"/>
          <p14:tracePt t="37961" x="6797675" y="4614863"/>
          <p14:tracePt t="37975" x="6797675" y="4605338"/>
          <p14:tracePt t="37976" x="6797675" y="4589463"/>
          <p14:tracePt t="37992" x="6797675" y="4579938"/>
          <p14:tracePt t="37993" x="6797675" y="4572000"/>
          <p14:tracePt t="38009" x="6797675" y="4554538"/>
          <p14:tracePt t="38026" x="6797675" y="4546600"/>
          <p14:tracePt t="38027" x="6797675" y="4538663"/>
          <p14:tracePt t="38044" x="6789738" y="4521200"/>
          <p14:tracePt t="38059" x="6789738" y="4511675"/>
          <p14:tracePt t="38060" x="6789738" y="4486275"/>
          <p14:tracePt t="38075" x="6789738" y="4460875"/>
          <p14:tracePt t="38077" x="6789738" y="4443413"/>
          <p14:tracePt t="38093" x="6789738" y="4427538"/>
          <p14:tracePt t="38094" x="6789738" y="4402138"/>
          <p14:tracePt t="38109" x="6781800" y="4384675"/>
          <p14:tracePt t="38110" x="6781800" y="4375150"/>
          <p14:tracePt t="38125" x="6781800" y="4359275"/>
          <p14:tracePt t="38142" x="6772275" y="4349750"/>
          <p14:tracePt t="38143" x="6772275" y="4333875"/>
          <p14:tracePt t="38159" x="6772275" y="4324350"/>
          <p14:tracePt t="38175" x="6764338" y="4316413"/>
          <p14:tracePt t="38176" x="6764338" y="4281488"/>
          <p14:tracePt t="38192" x="6764338" y="4273550"/>
          <p14:tracePt t="38209" x="6764338" y="4248150"/>
          <p14:tracePt t="38210" x="6764338" y="4222750"/>
          <p14:tracePt t="38226" x="6764338" y="4213225"/>
          <p14:tracePt t="38242" x="6764338" y="4205288"/>
          <p14:tracePt t="38243" x="6756400" y="4187825"/>
          <p14:tracePt t="38259" x="6746875" y="4170363"/>
          <p14:tracePt t="38275" x="6746875" y="4154488"/>
          <p14:tracePt t="38293" x="6746875" y="4137025"/>
          <p14:tracePt t="38309" x="6746875" y="4111625"/>
          <p14:tracePt t="38310" x="6746875" y="4076700"/>
          <p14:tracePt t="38325" x="6746875" y="4060825"/>
          <p14:tracePt t="38342" x="6746875" y="4043363"/>
          <p14:tracePt t="38359" x="6746875" y="4033838"/>
          <p14:tracePt t="38360" x="6746875" y="4025900"/>
          <p14:tracePt t="38375" x="6746875" y="4017963"/>
          <p14:tracePt t="38392" x="6746875" y="4008438"/>
          <p14:tracePt t="38393" x="6746875" y="3992563"/>
          <p14:tracePt t="38409" x="6746875" y="3975100"/>
          <p14:tracePt t="38426" x="6746875" y="3967163"/>
          <p14:tracePt t="38427" x="6746875" y="3957638"/>
          <p14:tracePt t="38442" x="6746875" y="3949700"/>
          <p14:tracePt t="38459" x="6746875" y="3940175"/>
          <p14:tracePt t="38475" x="6746875" y="3932238"/>
          <p14:tracePt t="38493" x="6746875" y="3924300"/>
          <p14:tracePt t="38517" x="6746875" y="3914775"/>
          <p14:tracePt t="38541" x="6746875" y="3906838"/>
          <p14:tracePt t="38556" x="6746875" y="3898900"/>
          <p14:tracePt t="38573" x="6746875" y="3889375"/>
          <p14:tracePt t="38581" x="6746875" y="3881438"/>
          <p14:tracePt t="38592" x="6746875" y="3871913"/>
          <p14:tracePt t="38608" x="6746875" y="3863975"/>
          <p14:tracePt t="38626" x="6746875" y="3856038"/>
          <p14:tracePt t="38627" x="6746875" y="3846513"/>
          <p14:tracePt t="38658" x="6746875" y="3838575"/>
          <p14:tracePt t="38693" x="6746875" y="3830638"/>
          <p14:tracePt t="38813" x="0" y="0"/>
        </p14:tracePtLst>
        <p14:tracePtLst>
          <p14:tracePt t="39405" x="5272088" y="4751388"/>
          <p14:tracePt t="39412" x="5272088" y="4741863"/>
          <p14:tracePt t="39429" x="5280025" y="4741863"/>
          <p14:tracePt t="39453" x="5280025" y="4733925"/>
          <p14:tracePt t="39541" x="5280025" y="4725988"/>
          <p14:tracePt t="39549" x="5287963" y="4725988"/>
          <p14:tracePt t="39558" x="5287963" y="4716463"/>
          <p14:tracePt t="39575" x="5287963" y="4700588"/>
          <p14:tracePt t="39576" x="5297488" y="4691063"/>
          <p14:tracePt t="39591" x="5297488" y="4673600"/>
          <p14:tracePt t="39609" x="5297488" y="4665663"/>
          <p14:tracePt t="39610" x="5297488" y="4648200"/>
          <p14:tracePt t="39625" x="5297488" y="4640263"/>
          <p14:tracePt t="39625" x="5297488" y="4632325"/>
          <p14:tracePt t="39642" x="5297488" y="4614863"/>
          <p14:tracePt t="39643" x="5297488" y="4605338"/>
          <p14:tracePt t="39658" x="5297488" y="4597400"/>
          <p14:tracePt t="39660" x="5297488" y="4579938"/>
          <p14:tracePt t="39676" x="5297488" y="4554538"/>
          <p14:tracePt t="39677" x="5297488" y="4529138"/>
          <p14:tracePt t="39691" x="5297488" y="4511675"/>
          <p14:tracePt t="39693" x="5297488" y="4495800"/>
          <p14:tracePt t="39708" x="5297488" y="4486275"/>
          <p14:tracePt t="39725" x="5297488" y="4470400"/>
          <p14:tracePt t="39726" x="5297488" y="4427538"/>
          <p14:tracePt t="39742" x="5297488" y="4402138"/>
          <p14:tracePt t="39743" x="5297488" y="4375150"/>
          <p14:tracePt t="39758" x="5297488" y="4359275"/>
          <p14:tracePt t="39759" x="5297488" y="4341813"/>
          <p14:tracePt t="39775" x="5297488" y="4324350"/>
          <p14:tracePt t="39776" x="5297488" y="4306888"/>
          <p14:tracePt t="39791" x="5297488" y="4298950"/>
          <p14:tracePt t="39793" x="5297488" y="4291013"/>
          <p14:tracePt t="39809" x="5297488" y="4281488"/>
          <p14:tracePt t="39810" x="5297488" y="4265613"/>
          <p14:tracePt t="39825" x="5297488" y="4256088"/>
          <p14:tracePt t="39826" x="5297488" y="4248150"/>
          <p14:tracePt t="39841" x="5297488" y="4230688"/>
          <p14:tracePt t="39843" x="5297488" y="4222750"/>
          <p14:tracePt t="39858" x="5297488" y="4205288"/>
          <p14:tracePt t="39876" x="5297488" y="4187825"/>
          <p14:tracePt t="39891" x="5297488" y="4154488"/>
          <p14:tracePt t="39892" x="5297488" y="4137025"/>
          <p14:tracePt t="39908" x="5297488" y="4129088"/>
          <p14:tracePt t="39910" x="5297488" y="4119563"/>
          <p14:tracePt t="39925" x="5297488" y="4111625"/>
          <p14:tracePt t="39926" x="5297488" y="4094163"/>
          <p14:tracePt t="39942" x="5297488" y="4086225"/>
          <p14:tracePt t="39958" x="5297488" y="4068763"/>
          <p14:tracePt t="39975" x="5305425" y="4043363"/>
          <p14:tracePt t="39976" x="5305425" y="4017963"/>
          <p14:tracePt t="39991" x="5313363" y="4008438"/>
          <p14:tracePt t="39993" x="5313363" y="4000500"/>
          <p14:tracePt t="40009" x="5313363" y="3992563"/>
          <p14:tracePt t="40025" x="5313363" y="3983038"/>
          <p14:tracePt t="40026" x="5313363" y="3975100"/>
          <p14:tracePt t="40058" x="5313363" y="3967163"/>
          <p14:tracePt t="40060" x="5313363" y="3949700"/>
          <p14:tracePt t="40076" x="5313363" y="3940175"/>
          <p14:tracePt t="40091" x="5313363" y="3924300"/>
          <p14:tracePt t="40108" x="5313363" y="3914775"/>
          <p14:tracePt t="40125" x="5313363" y="3906838"/>
          <p14:tracePt t="40126" x="5313363" y="3898900"/>
          <p14:tracePt t="40142" x="5313363" y="3889375"/>
          <p14:tracePt t="40181" x="5313363" y="3881438"/>
          <p14:tracePt t="40213" x="5313363" y="3871913"/>
          <p14:tracePt t="40229" x="5313363" y="3863975"/>
          <p14:tracePt t="40365" x="0" y="0"/>
        </p14:tracePtLst>
      </p14:laserTraceLst>
    </p:ext>
    <p:ext uri="{E180D4A7-C9FB-4DFB-919C-405C955672EB}">
      <p14:showEvtLst xmlns:p14="http://schemas.microsoft.com/office/powerpoint/2010/main">
        <p14:playEvt time="1393" objId="2"/>
        <p14:triggerEvt type="onClick" time="1393" objId="2"/>
        <p14:stopEvt time="40996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>
                <a:solidFill>
                  <a:schemeClr val="bg1">
                    <a:lumMod val="75000"/>
                  </a:schemeClr>
                </a:solidFill>
              </a:rPr>
              <a:t>Ferde hajítás </a:t>
            </a:r>
            <a:endParaRPr lang="hu-H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Vízszintesen: egyenletes mozgás, </a:t>
            </a:r>
          </a:p>
          <a:p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függőlegesen egyenletesen változó mozgás (lefelé mutató gyorsulással).</a:t>
            </a:r>
          </a:p>
          <a:p>
            <a:endParaRPr lang="hu-H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A mozgás az x – z síkban történik, a z tengely felfelé mutat. </a:t>
            </a:r>
          </a:p>
          <a:p>
            <a:endParaRPr lang="hu-HU" dirty="0"/>
          </a:p>
          <a:p>
            <a:r>
              <a:rPr lang="hu-HU" dirty="0"/>
              <a:t>A kezdősebesség komponensei: v</a:t>
            </a:r>
            <a:r>
              <a:rPr lang="hu-HU" baseline="-25000" dirty="0"/>
              <a:t>0x</a:t>
            </a:r>
            <a:r>
              <a:rPr lang="hu-HU" dirty="0"/>
              <a:t> = v</a:t>
            </a:r>
            <a:r>
              <a:rPr lang="hu-HU" baseline="-25000" dirty="0"/>
              <a:t>0 </a:t>
            </a:r>
            <a:r>
              <a:rPr lang="hu-HU" dirty="0"/>
              <a:t>cos</a:t>
            </a:r>
            <a:r>
              <a:rPr lang="el-GR" dirty="0">
                <a:latin typeface="Calibri"/>
              </a:rPr>
              <a:t>α</a:t>
            </a:r>
            <a:r>
              <a:rPr lang="hu-HU" dirty="0"/>
              <a:t>, v</a:t>
            </a:r>
            <a:r>
              <a:rPr lang="hu-HU" baseline="-25000" dirty="0"/>
              <a:t>0z</a:t>
            </a:r>
            <a:r>
              <a:rPr lang="hu-HU" dirty="0"/>
              <a:t> = v</a:t>
            </a:r>
            <a:r>
              <a:rPr lang="hu-HU" baseline="-25000" dirty="0"/>
              <a:t>0 </a:t>
            </a:r>
            <a:r>
              <a:rPr lang="hu-HU" dirty="0"/>
              <a:t>sin</a:t>
            </a:r>
            <a:r>
              <a:rPr lang="el-GR" dirty="0">
                <a:latin typeface="Calibri"/>
              </a:rPr>
              <a:t>α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/>
              <a:t>A test sebességének komponensei:</a:t>
            </a:r>
          </a:p>
          <a:p>
            <a:r>
              <a:rPr lang="hu-HU" dirty="0"/>
              <a:t>vízszintes: </a:t>
            </a:r>
            <a:r>
              <a:rPr lang="hu-HU" dirty="0" err="1"/>
              <a:t>v</a:t>
            </a:r>
            <a:r>
              <a:rPr lang="hu-HU" baseline="-25000" dirty="0" err="1"/>
              <a:t>x</a:t>
            </a:r>
            <a:r>
              <a:rPr lang="hu-HU" dirty="0"/>
              <a:t> = v</a:t>
            </a:r>
            <a:r>
              <a:rPr lang="hu-HU" baseline="-25000" dirty="0"/>
              <a:t>0x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/>
              <a:t>.;</a:t>
            </a:r>
          </a:p>
          <a:p>
            <a:r>
              <a:rPr lang="hu-HU" dirty="0"/>
              <a:t>függőleges: </a:t>
            </a:r>
            <a:r>
              <a:rPr lang="hu-HU" dirty="0" err="1"/>
              <a:t>v</a:t>
            </a:r>
            <a:r>
              <a:rPr lang="hu-HU" baseline="-25000" dirty="0" err="1"/>
              <a:t>z</a:t>
            </a:r>
            <a:r>
              <a:rPr lang="hu-HU" dirty="0"/>
              <a:t> = v</a:t>
            </a:r>
            <a:r>
              <a:rPr lang="hu-HU" baseline="-25000" dirty="0"/>
              <a:t>0z</a:t>
            </a:r>
            <a:r>
              <a:rPr lang="hu-HU" dirty="0"/>
              <a:t> – </a:t>
            </a:r>
            <a:r>
              <a:rPr lang="hu-HU" dirty="0" err="1"/>
              <a:t>gt</a:t>
            </a:r>
            <a:r>
              <a:rPr lang="hu-HU" dirty="0"/>
              <a:t> .</a:t>
            </a:r>
          </a:p>
          <a:p>
            <a:endParaRPr lang="hu-HU" dirty="0"/>
          </a:p>
          <a:p>
            <a:r>
              <a:rPr lang="hu-HU" dirty="0"/>
              <a:t>Ha </a:t>
            </a:r>
            <a:r>
              <a:rPr lang="hu-HU" dirty="0" err="1">
                <a:solidFill>
                  <a:schemeClr val="bg2">
                    <a:lumMod val="50000"/>
                  </a:schemeClr>
                </a:solidFill>
              </a:rPr>
              <a:t>v</a:t>
            </a:r>
            <a:r>
              <a:rPr lang="hu-HU" baseline="-25000" dirty="0" err="1">
                <a:solidFill>
                  <a:schemeClr val="bg2">
                    <a:lumMod val="50000"/>
                  </a:schemeClr>
                </a:solidFill>
              </a:rPr>
              <a:t>z</a:t>
            </a:r>
            <a:r>
              <a:rPr lang="hu-HU" baseline="-25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&gt; 0</a:t>
            </a:r>
            <a:r>
              <a:rPr lang="hu-HU" dirty="0"/>
              <a:t>, akkor a test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emelkedik</a:t>
            </a:r>
            <a:r>
              <a:rPr lang="hu-HU" dirty="0"/>
              <a:t>, </a:t>
            </a:r>
          </a:p>
          <a:p>
            <a:r>
              <a:rPr lang="hu-HU" dirty="0"/>
              <a:t>ill. ha </a:t>
            </a:r>
            <a:r>
              <a:rPr lang="hu-HU" dirty="0" err="1">
                <a:solidFill>
                  <a:srgbClr val="7030A0"/>
                </a:solidFill>
              </a:rPr>
              <a:t>v</a:t>
            </a:r>
            <a:r>
              <a:rPr lang="hu-HU" baseline="-25000" dirty="0" err="1">
                <a:solidFill>
                  <a:srgbClr val="7030A0"/>
                </a:solidFill>
              </a:rPr>
              <a:t>z</a:t>
            </a:r>
            <a:r>
              <a:rPr lang="hu-HU" baseline="-25000" dirty="0">
                <a:solidFill>
                  <a:srgbClr val="7030A0"/>
                </a:solidFill>
              </a:rPr>
              <a:t> </a:t>
            </a:r>
            <a:r>
              <a:rPr lang="hu-HU" dirty="0">
                <a:solidFill>
                  <a:srgbClr val="7030A0"/>
                </a:solidFill>
              </a:rPr>
              <a:t>&lt; 0</a:t>
            </a:r>
            <a:r>
              <a:rPr lang="hu-HU" dirty="0"/>
              <a:t>, akkor a test </a:t>
            </a:r>
            <a:r>
              <a:rPr lang="hu-HU" dirty="0">
                <a:solidFill>
                  <a:srgbClr val="7030A0"/>
                </a:solidFill>
              </a:rPr>
              <a:t>esik lefelé</a:t>
            </a:r>
            <a:r>
              <a:rPr lang="hu-HU" dirty="0"/>
              <a:t>.</a:t>
            </a:r>
          </a:p>
          <a:p>
            <a:r>
              <a:rPr lang="hu-HU" dirty="0"/>
              <a:t>A felfelé ill. lefelé mutató szakasz egyben kezelhető.</a:t>
            </a:r>
          </a:p>
        </p:txBody>
      </p:sp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123656"/>
              </p:ext>
            </p:extLst>
          </p:nvPr>
        </p:nvGraphicFramePr>
        <p:xfrm>
          <a:off x="5508104" y="2550030"/>
          <a:ext cx="29765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bevfiz_1A_elm5_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6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33"/>
    </mc:Choice>
    <mc:Fallback>
      <p:transition spd="slow" advTm="4043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79" x="3130550" y="3027363"/>
          <p14:tracePt t="7026" x="3130550" y="3011488"/>
          <p14:tracePt t="7034" x="3113088" y="3001963"/>
          <p14:tracePt t="7042" x="3113088" y="2994025"/>
          <p14:tracePt t="7059" x="3095625" y="2994025"/>
          <p14:tracePt t="7060" x="3079750" y="2976563"/>
          <p14:tracePt t="7075" x="3054350" y="2959100"/>
          <p14:tracePt t="7075" x="3019425" y="2933700"/>
          <p14:tracePt t="7091" x="2976563" y="2908300"/>
          <p14:tracePt t="7092" x="2951163" y="2890838"/>
          <p14:tracePt t="7108" x="2917825" y="2874963"/>
          <p14:tracePt t="7109" x="2882900" y="2857500"/>
          <p14:tracePt t="7126" x="2840038" y="2849563"/>
          <p14:tracePt t="7127" x="2824163" y="2832100"/>
          <p14:tracePt t="7141" x="2797175" y="2832100"/>
          <p14:tracePt t="7142" x="2755900" y="2814638"/>
          <p14:tracePt t="7158" x="2728913" y="2806700"/>
          <p14:tracePt t="7159" x="2687638" y="2789238"/>
          <p14:tracePt t="7175" x="2652713" y="2781300"/>
          <p14:tracePt t="7176" x="2601913" y="2763838"/>
          <p14:tracePt t="7192" x="2541588" y="2755900"/>
          <p14:tracePt t="7193" x="2490788" y="2746375"/>
          <p14:tracePt t="7208" x="2430463" y="2738438"/>
          <p14:tracePt t="7209" x="2362200" y="2720975"/>
          <p14:tracePt t="7225" x="2303463" y="2713038"/>
          <p14:tracePt t="7226" x="2200275" y="2703513"/>
          <p14:tracePt t="7241" x="2157413" y="2695575"/>
          <p14:tracePt t="7242" x="2106613" y="2695575"/>
          <p14:tracePt t="7259" x="2073275" y="2695575"/>
          <p14:tracePt t="7260" x="2038350" y="2695575"/>
          <p14:tracePt t="7275" x="2012950" y="2695575"/>
          <p14:tracePt t="7291" x="1979613" y="2695575"/>
          <p14:tracePt t="7292" x="1919288" y="2695575"/>
          <p14:tracePt t="7308" x="1893888" y="2695575"/>
          <p14:tracePt t="7326" x="1858963" y="2695575"/>
          <p14:tracePt t="7326" x="1825625" y="2695575"/>
          <p14:tracePt t="7341" x="1782763" y="2695575"/>
          <p14:tracePt t="7358" x="1739900" y="2695575"/>
          <p14:tracePt t="7359" x="1697038" y="2695575"/>
          <p14:tracePt t="7375" x="1671638" y="2703513"/>
          <p14:tracePt t="7376" x="1646238" y="2713038"/>
          <p14:tracePt t="7392" x="1620838" y="2713038"/>
          <p14:tracePt t="7393" x="1595438" y="2713038"/>
          <p14:tracePt t="7408" x="1570038" y="2728913"/>
          <p14:tracePt t="7409" x="1552575" y="2738438"/>
          <p14:tracePt t="7425" x="1535113" y="2746375"/>
          <p14:tracePt t="7425" x="1517650" y="2746375"/>
          <p14:tracePt t="7441" x="1509713" y="2763838"/>
          <p14:tracePt t="7442" x="1466850" y="2781300"/>
          <p14:tracePt t="7459" x="1458913" y="2789238"/>
          <p14:tracePt t="7460" x="1441450" y="2797175"/>
          <p14:tracePt t="7475" x="1433513" y="2814638"/>
          <p14:tracePt t="7475" x="1416050" y="2824163"/>
          <p14:tracePt t="7491" x="1416050" y="2832100"/>
          <p14:tracePt t="7492" x="1408113" y="2849563"/>
          <p14:tracePt t="7508" x="1398588" y="2865438"/>
          <p14:tracePt t="7509" x="1398588" y="2874963"/>
          <p14:tracePt t="7525" x="1398588" y="2890838"/>
          <p14:tracePt t="7542" x="1398588" y="2908300"/>
          <p14:tracePt t="7544" x="1398588" y="2925763"/>
          <p14:tracePt t="7558" x="1398588" y="2951163"/>
          <p14:tracePt t="7559" x="1390650" y="2968625"/>
          <p14:tracePt t="7575" x="1381125" y="2986088"/>
          <p14:tracePt t="7576" x="1365250" y="3011488"/>
          <p14:tracePt t="7598" x="1355725" y="3044825"/>
          <p14:tracePt t="7598" x="1330325" y="3095625"/>
          <p14:tracePt t="7608" x="1322388" y="3130550"/>
          <p14:tracePt t="7637" x="1322388" y="3155950"/>
          <p14:tracePt t="7638" x="1312863" y="3224213"/>
          <p14:tracePt t="7642" x="1312863" y="3241675"/>
          <p14:tracePt t="7658" x="1322388" y="3284538"/>
          <p14:tracePt t="7659" x="1347788" y="3309938"/>
          <p14:tracePt t="7675" x="1381125" y="3343275"/>
          <p14:tracePt t="7676" x="1398588" y="3378200"/>
          <p14:tracePt t="7691" x="1423988" y="3403600"/>
          <p14:tracePt t="7692" x="1441450" y="3421063"/>
          <p14:tracePt t="7708" x="1484313" y="3454400"/>
          <p14:tracePt t="7709" x="1509713" y="3479800"/>
          <p14:tracePt t="7725" x="1517650" y="3489325"/>
          <p14:tracePt t="7726" x="1544638" y="3522663"/>
          <p14:tracePt t="7742" x="1552575" y="3530600"/>
          <p14:tracePt t="7743" x="1577975" y="3548063"/>
          <p14:tracePt t="7758" x="1603375" y="3573463"/>
          <p14:tracePt t="7759" x="1620838" y="3590925"/>
          <p14:tracePt t="7774" x="1646238" y="3608388"/>
          <p14:tracePt t="7776" x="1671638" y="3641725"/>
          <p14:tracePt t="7791" x="1714500" y="3667125"/>
          <p14:tracePt t="7792" x="1757363" y="3676650"/>
          <p14:tracePt t="7809" x="1774825" y="3694113"/>
          <p14:tracePt t="7810" x="1843088" y="3719513"/>
          <p14:tracePt t="7825" x="1884363" y="3727450"/>
          <p14:tracePt t="7826" x="1936750" y="3735388"/>
          <p14:tracePt t="7841" x="1995488" y="3752850"/>
          <p14:tracePt t="7842" x="2055813" y="3762375"/>
          <p14:tracePt t="7858" x="2132013" y="3770313"/>
          <p14:tracePt t="7859" x="2184400" y="3770313"/>
          <p14:tracePt t="7875" x="2268538" y="3770313"/>
          <p14:tracePt t="7876" x="2362200" y="3770313"/>
          <p14:tracePt t="7891" x="2455863" y="3770313"/>
          <p14:tracePt t="7893" x="2533650" y="3770313"/>
          <p14:tracePt t="7908" x="2619375" y="3770313"/>
          <p14:tracePt t="7909" x="2695575" y="3770313"/>
          <p14:tracePt t="7925" x="2789238" y="3770313"/>
          <p14:tracePt t="7926" x="2882900" y="3770313"/>
          <p14:tracePt t="7943" x="3044825" y="3770313"/>
          <p14:tracePt t="7958" x="3122613" y="3762375"/>
          <p14:tracePt t="7959" x="3190875" y="3735388"/>
          <p14:tracePt t="7975" x="3267075" y="3709988"/>
          <p14:tracePt t="7976" x="3327400" y="3676650"/>
          <p14:tracePt t="7991" x="3368675" y="3633788"/>
          <p14:tracePt t="7992" x="3411538" y="3582988"/>
          <p14:tracePt t="8009" x="3446463" y="3530600"/>
          <p14:tracePt t="8010" x="3505200" y="3429000"/>
          <p14:tracePt t="8025" x="3505200" y="3395663"/>
          <p14:tracePt t="8041" x="3514725" y="3352800"/>
          <p14:tracePt t="8042" x="3522663" y="3309938"/>
          <p14:tracePt t="8058" x="3522663" y="3292475"/>
          <p14:tracePt t="8059" x="3522663" y="3275013"/>
          <p14:tracePt t="8075" x="3522663" y="3249613"/>
          <p14:tracePt t="8076" x="3522663" y="3224213"/>
          <p14:tracePt t="8091" x="3522663" y="3190875"/>
          <p14:tracePt t="8108" x="3522663" y="3173413"/>
          <p14:tracePt t="8109" x="3514725" y="3113088"/>
          <p14:tracePt t="8124" x="3514725" y="3079750"/>
          <p14:tracePt t="8142" x="3505200" y="3044825"/>
          <p14:tracePt t="8143" x="3462338" y="2951163"/>
          <p14:tracePt t="8158" x="3436938" y="2933700"/>
          <p14:tracePt t="8159" x="3429000" y="2917825"/>
          <p14:tracePt t="8174" x="3411538" y="2890838"/>
          <p14:tracePt t="8175" x="3395663" y="2874963"/>
          <p14:tracePt t="8191" x="3360738" y="2849563"/>
          <p14:tracePt t="8192" x="3343275" y="2840038"/>
          <p14:tracePt t="8209" x="3327400" y="2832100"/>
          <p14:tracePt t="8210" x="3275013" y="2806700"/>
          <p14:tracePt t="8224" x="3249613" y="2789238"/>
          <p14:tracePt t="8241" x="3206750" y="2771775"/>
          <p14:tracePt t="8242" x="3122613" y="2746375"/>
          <p14:tracePt t="8258" x="3105150" y="2746375"/>
          <p14:tracePt t="8259" x="3054350" y="2738438"/>
          <p14:tracePt t="8275" x="2994025" y="2728913"/>
          <p14:tracePt t="8276" x="2917825" y="2713038"/>
          <p14:tracePt t="8291" x="2832100" y="2703513"/>
          <p14:tracePt t="8292" x="2771775" y="2695575"/>
          <p14:tracePt t="8308" x="2678113" y="2678113"/>
          <p14:tracePt t="8309" x="2592388" y="2678113"/>
          <p14:tracePt t="8324" x="2516188" y="2678113"/>
          <p14:tracePt t="8325" x="2439988" y="2678113"/>
          <p14:tracePt t="8342" x="2362200" y="2678113"/>
          <p14:tracePt t="8343" x="2278063" y="2678113"/>
          <p14:tracePt t="8358" x="2217738" y="2678113"/>
          <p14:tracePt t="8359" x="2166938" y="2678113"/>
          <p14:tracePt t="8374" x="2116138" y="2678113"/>
          <p14:tracePt t="8376" x="2073275" y="2678113"/>
          <p14:tracePt t="8391" x="2047875" y="2678113"/>
          <p14:tracePt t="8392" x="2030413" y="2678113"/>
          <p14:tracePt t="8409" x="2005013" y="2678113"/>
          <p14:tracePt t="8410" x="0" y="0"/>
        </p14:tracePtLst>
        <p14:tracePtLst>
          <p14:tracePt t="8882" x="2849563" y="2917825"/>
          <p14:tracePt t="8898" x="2849563" y="2908300"/>
          <p14:tracePt t="8914" x="2840038" y="2908300"/>
          <p14:tracePt t="8922" x="2832100" y="2900363"/>
          <p14:tracePt t="8930" x="2814638" y="2890838"/>
          <p14:tracePt t="8941" x="2797175" y="2890838"/>
          <p14:tracePt t="8958" x="2771775" y="2882900"/>
          <p14:tracePt t="8959" x="2746375" y="2882900"/>
          <p14:tracePt t="8974" x="2720975" y="2874963"/>
          <p14:tracePt t="8991" x="2687638" y="2865438"/>
          <p14:tracePt t="8992" x="2601913" y="2857500"/>
          <p14:tracePt t="9007" x="2576513" y="2857500"/>
          <p14:tracePt t="9008" x="2541588" y="2857500"/>
          <p14:tracePt t="9025" x="2508250" y="2857500"/>
          <p14:tracePt t="9026" x="2447925" y="2849563"/>
          <p14:tracePt t="9041" x="2414588" y="2849563"/>
          <p14:tracePt t="9042" x="2379663" y="2849563"/>
          <p14:tracePt t="9058" x="2328863" y="2849563"/>
          <p14:tracePt t="9059" x="2278063" y="2849563"/>
          <p14:tracePt t="9074" x="2235200" y="2849563"/>
          <p14:tracePt t="9075" x="2184400" y="2849563"/>
          <p14:tracePt t="9091" x="2141538" y="2849563"/>
          <p14:tracePt t="9108" x="2106613" y="2849563"/>
          <p14:tracePt t="9109" x="2030413" y="2849563"/>
          <p14:tracePt t="9124" x="1987550" y="2849563"/>
          <p14:tracePt t="9141" x="1936750" y="2849563"/>
          <p14:tracePt t="9142" x="1851025" y="2849563"/>
          <p14:tracePt t="9158" x="1816100" y="2857500"/>
          <p14:tracePt t="9174" x="1774825" y="2857500"/>
          <p14:tracePt t="9175" x="1697038" y="2865438"/>
          <p14:tracePt t="9191" x="1681163" y="2865438"/>
          <p14:tracePt t="9192" x="1654175" y="2874963"/>
          <p14:tracePt t="9207" x="1620838" y="2874963"/>
          <p14:tracePt t="9208" x="1595438" y="2882900"/>
          <p14:tracePt t="9225" x="1570038" y="2882900"/>
          <p14:tracePt t="9226" x="1517650" y="2890838"/>
          <p14:tracePt t="9241" x="1492250" y="2900363"/>
          <p14:tracePt t="9242" x="1476375" y="2908300"/>
          <p14:tracePt t="9257" x="1466850" y="2917825"/>
          <p14:tracePt t="9259" x="1449388" y="2917825"/>
          <p14:tracePt t="9274" x="1441450" y="2917825"/>
          <p14:tracePt t="9292" x="1433513" y="2925763"/>
          <p14:tracePt t="9292" x="1416050" y="2933700"/>
          <p14:tracePt t="9308" x="1416050" y="2943225"/>
          <p14:tracePt t="9309" x="1408113" y="2951163"/>
          <p14:tracePt t="9324" x="1398588" y="2959100"/>
          <p14:tracePt t="9325" x="1381125" y="2968625"/>
          <p14:tracePt t="9341" x="1373188" y="2986088"/>
          <p14:tracePt t="9342" x="1365250" y="2986088"/>
          <p14:tracePt t="9358" x="1355725" y="2994025"/>
          <p14:tracePt t="9374" x="1347788" y="3001963"/>
          <p14:tracePt t="9375" x="1339850" y="3011488"/>
          <p14:tracePt t="9391" x="1339850" y="3019425"/>
          <p14:tracePt t="9392" x="1330325" y="3027363"/>
          <p14:tracePt t="9407" x="1330325" y="3044825"/>
          <p14:tracePt t="9425" x="1330325" y="3054350"/>
          <p14:tracePt t="9426" x="1330325" y="3070225"/>
          <p14:tracePt t="9441" x="1330325" y="3079750"/>
          <p14:tracePt t="9442" x="1330325" y="3087688"/>
          <p14:tracePt t="9457" x="1339850" y="3095625"/>
          <p14:tracePt t="9459" x="1347788" y="3105150"/>
          <p14:tracePt t="9474" x="1355725" y="3113088"/>
          <p14:tracePt t="9492" x="1373188" y="3130550"/>
          <p14:tracePt t="9492" x="1390650" y="3138488"/>
          <p14:tracePt t="9507" x="1398588" y="3148013"/>
          <p14:tracePt t="9508" x="1416050" y="3148013"/>
          <p14:tracePt t="9524" x="1441450" y="3155950"/>
          <p14:tracePt t="9525" x="1458913" y="3173413"/>
          <p14:tracePt t="9541" x="1476375" y="3173413"/>
          <p14:tracePt t="9542" x="1484313" y="3173413"/>
          <p14:tracePt t="9558" x="1501775" y="3181350"/>
          <p14:tracePt t="9559" x="1517650" y="3190875"/>
          <p14:tracePt t="9574" x="1535113" y="3190875"/>
          <p14:tracePt t="9575" x="1552575" y="3198813"/>
          <p14:tracePt t="9591" x="1570038" y="3198813"/>
          <p14:tracePt t="9591" x="1585913" y="3198813"/>
          <p14:tracePt t="9608" x="1620838" y="3198813"/>
          <p14:tracePt t="9609" x="1654175" y="3198813"/>
          <p14:tracePt t="9625" x="1706563" y="3198813"/>
          <p14:tracePt t="9626" x="1765300" y="3198813"/>
          <p14:tracePt t="9641" x="1800225" y="3198813"/>
          <p14:tracePt t="9657" x="1858963" y="3198813"/>
          <p14:tracePt t="9658" x="1952625" y="3198813"/>
          <p14:tracePt t="9674" x="2005013" y="3198813"/>
          <p14:tracePt t="9675" x="2047875" y="3198813"/>
          <p14:tracePt t="9692" x="2089150" y="3198813"/>
          <p14:tracePt t="9693" x="2116138" y="3198813"/>
          <p14:tracePt t="9707" x="2141538" y="3198813"/>
          <p14:tracePt t="9708" x="2157413" y="3198813"/>
          <p14:tracePt t="9724" x="2192338" y="3198813"/>
          <p14:tracePt t="9725" x="2217738" y="3198813"/>
          <p14:tracePt t="9741" x="2225675" y="3198813"/>
          <p14:tracePt t="9741" x="2260600" y="3198813"/>
          <p14:tracePt t="9758" x="2303463" y="3198813"/>
          <p14:tracePt t="9759" x="2336800" y="3198813"/>
          <p14:tracePt t="9774" x="2371725" y="3198813"/>
          <p14:tracePt t="9775" x="2397125" y="3198813"/>
          <p14:tracePt t="9791" x="2439988" y="3198813"/>
          <p14:tracePt t="9792" x="2455863" y="3198813"/>
          <p14:tracePt t="9807" x="2482850" y="3198813"/>
          <p14:tracePt t="9808" x="2508250" y="3190875"/>
          <p14:tracePt t="9825" x="2559050" y="3181350"/>
          <p14:tracePt t="9826" x="2601913" y="3173413"/>
          <p14:tracePt t="9841" x="2627313" y="3173413"/>
          <p14:tracePt t="9842" x="2652713" y="3173413"/>
          <p14:tracePt t="9857" x="2678113" y="3173413"/>
          <p14:tracePt t="9859" x="2695575" y="3173413"/>
          <p14:tracePt t="9874" x="2728913" y="3173413"/>
          <p14:tracePt t="9892" x="2755900" y="3173413"/>
          <p14:tracePt t="9907" x="2806700" y="3163888"/>
          <p14:tracePt t="9908" x="2832100" y="3163888"/>
          <p14:tracePt t="9924" x="2857500" y="3155950"/>
          <p14:tracePt t="9925" x="2874963" y="3148013"/>
          <p14:tracePt t="9942" x="2900363" y="3138488"/>
          <p14:tracePt t="9958" x="2908300" y="3130550"/>
          <p14:tracePt t="9959" x="2917825" y="3122613"/>
          <p14:tracePt t="9974" x="2933700" y="3113088"/>
          <p14:tracePt t="9975" x="2943225" y="3105150"/>
          <p14:tracePt t="9991" x="2951163" y="3095625"/>
          <p14:tracePt t="9992" x="2959100" y="3095625"/>
          <p14:tracePt t="10007" x="2968625" y="3087688"/>
          <p14:tracePt t="10008" x="2976563" y="3079750"/>
          <p14:tracePt t="10026" x="2986088" y="3070225"/>
          <p14:tracePt t="10057" x="2994025" y="3062288"/>
          <p14:tracePt t="10058" x="2994025" y="3036888"/>
          <p14:tracePt t="10074" x="2994025" y="3027363"/>
          <p14:tracePt t="10075" x="2994025" y="3019425"/>
          <p14:tracePt t="10091" x="3011488" y="3001963"/>
          <p14:tracePt t="10107" x="3011488" y="2994025"/>
          <p14:tracePt t="10108" x="3011488" y="2976563"/>
          <p14:tracePt t="10124" x="3011488" y="2968625"/>
          <p14:tracePt t="10141" x="3011488" y="2959100"/>
          <p14:tracePt t="10158" x="3011488" y="2951163"/>
          <p14:tracePt t="10174" x="3011488" y="2943225"/>
          <p14:tracePt t="10175" x="3011488" y="2917825"/>
          <p14:tracePt t="10191" x="2986088" y="2890838"/>
          <p14:tracePt t="10207" x="2959100" y="2865438"/>
          <p14:tracePt t="10208" x="2943225" y="2857500"/>
          <p14:tracePt t="10225" x="2900363" y="2840038"/>
          <p14:tracePt t="10226" x="2832100" y="2814638"/>
          <p14:tracePt t="10241" x="2771775" y="2806700"/>
          <p14:tracePt t="10242" x="2728913" y="2797175"/>
          <p14:tracePt t="10257" x="2670175" y="2789238"/>
          <p14:tracePt t="10258" x="2609850" y="2781300"/>
          <p14:tracePt t="10274" x="2533650" y="2771775"/>
          <p14:tracePt t="10275" x="2465388" y="2763838"/>
          <p14:tracePt t="10291" x="2405063" y="2755900"/>
          <p14:tracePt t="10292" x="2354263" y="2755900"/>
          <p14:tracePt t="10307" x="2293938" y="2755900"/>
          <p14:tracePt t="10324" x="2235200" y="2755900"/>
          <p14:tracePt t="10325" x="2132013" y="2755900"/>
          <p14:tracePt t="10340" x="2081213" y="2755900"/>
          <p14:tracePt t="10358" x="2073275" y="2755900"/>
          <p14:tracePt t="10359" x="2005013" y="2755900"/>
          <p14:tracePt t="10374" x="1970088" y="2763838"/>
          <p14:tracePt t="10390" x="1952625" y="2771775"/>
          <p14:tracePt t="10391" x="1919288" y="2781300"/>
          <p14:tracePt t="10407" x="1893888" y="2789238"/>
          <p14:tracePt t="10408" x="1868488" y="2806700"/>
          <p14:tracePt t="10425" x="1816100" y="2814638"/>
          <p14:tracePt t="10426" x="1765300" y="2840038"/>
          <p14:tracePt t="10440" x="1731963" y="2849563"/>
          <p14:tracePt t="10442" x="1714500" y="2849563"/>
          <p14:tracePt t="10457" x="1689100" y="2865438"/>
          <p14:tracePt t="10459" x="1663700" y="2874963"/>
          <p14:tracePt t="10474" x="1646238" y="2882900"/>
          <p14:tracePt t="10475" x="1628775" y="2890838"/>
          <p14:tracePt t="10491" x="1620838" y="2908300"/>
          <p14:tracePt t="10492" x="1595438" y="2908300"/>
          <p14:tracePt t="10507" x="1570038" y="2933700"/>
          <p14:tracePt t="10508" x="1560513" y="2943225"/>
          <p14:tracePt t="10524" x="1552575" y="2943225"/>
          <p14:tracePt t="10525" x="1544638" y="2951163"/>
          <p14:tracePt t="10540" x="1527175" y="2959100"/>
          <p14:tracePt t="10541" x="1527175" y="2968625"/>
          <p14:tracePt t="10558" x="1517650" y="2968625"/>
          <p14:tracePt t="10574" x="1509713" y="2986088"/>
          <p14:tracePt t="10575" x="1501775" y="2986088"/>
          <p14:tracePt t="10590" x="1492250" y="2994025"/>
          <p14:tracePt t="10591" x="0" y="0"/>
        </p14:tracePtLst>
        <p14:tracePtLst>
          <p14:tracePt t="11666" x="2695575" y="3216275"/>
          <p14:tracePt t="11674" x="2670175" y="3206750"/>
          <p14:tracePt t="11682" x="2652713" y="3198813"/>
          <p14:tracePt t="11690" x="2627313" y="3190875"/>
          <p14:tracePt t="11707" x="2609850" y="3190875"/>
          <p14:tracePt t="11707" x="2584450" y="3190875"/>
          <p14:tracePt t="11723" x="2559050" y="3190875"/>
          <p14:tracePt t="11724" x="2541588" y="3190875"/>
          <p14:tracePt t="11741" x="2533650" y="3181350"/>
          <p14:tracePt t="11742" x="2508250" y="3181350"/>
          <p14:tracePt t="11757" x="2490788" y="3173413"/>
          <p14:tracePt t="11758" x="2465388" y="3173413"/>
          <p14:tracePt t="11773" x="2447925" y="3163888"/>
          <p14:tracePt t="11774" x="2430463" y="3163888"/>
          <p14:tracePt t="11790" x="2414588" y="3163888"/>
          <p14:tracePt t="11807" x="2387600" y="3163888"/>
          <p14:tracePt t="11808" x="2346325" y="3155950"/>
          <p14:tracePt t="11823" x="2328863" y="3155950"/>
          <p14:tracePt t="11825" x="2311400" y="3148013"/>
          <p14:tracePt t="11840" x="2260600" y="3148013"/>
          <p14:tracePt t="11841" x="2243138" y="3148013"/>
          <p14:tracePt t="11857" x="2225675" y="3148013"/>
          <p14:tracePt t="11874" x="2166938" y="3148013"/>
          <p14:tracePt t="11875" x="2116138" y="3148013"/>
          <p14:tracePt t="11890" x="2106613" y="3148013"/>
          <p14:tracePt t="11891" x="2081213" y="3148013"/>
          <p14:tracePt t="11907" x="2063750" y="3148013"/>
          <p14:tracePt t="11908" x="2047875" y="3148013"/>
          <p14:tracePt t="11923" x="2030413" y="3148013"/>
          <p14:tracePt t="11924" x="2012950" y="3148013"/>
          <p14:tracePt t="11942" x="1987550" y="3148013"/>
          <p14:tracePt t="11957" x="1970088" y="3148013"/>
          <p14:tracePt t="11958" x="1952625" y="3148013"/>
          <p14:tracePt t="11973" x="1936750" y="3148013"/>
          <p14:tracePt t="11990" x="1911350" y="3148013"/>
          <p14:tracePt t="11991" x="1858963" y="3155950"/>
          <p14:tracePt t="12007" x="1833563" y="3163888"/>
          <p14:tracePt t="12008" x="1808163" y="3163888"/>
          <p14:tracePt t="12023" x="1782763" y="3163888"/>
          <p14:tracePt t="12040" x="1765300" y="3173413"/>
          <p14:tracePt t="12041" x="1722438" y="3173413"/>
          <p14:tracePt t="12057" x="1714500" y="3173413"/>
          <p14:tracePt t="12058" x="1681163" y="3181350"/>
          <p14:tracePt t="12074" x="1663700" y="3181350"/>
          <p14:tracePt t="12075" x="1654175" y="3181350"/>
          <p14:tracePt t="12090" x="1638300" y="3181350"/>
          <p14:tracePt t="12107" x="1612900" y="3181350"/>
          <p14:tracePt t="12108" x="1585913" y="3190875"/>
          <p14:tracePt t="12123" x="1570038" y="3198813"/>
          <p14:tracePt t="12124" x="1552575" y="3198813"/>
          <p14:tracePt t="12141" x="1544638" y="3206750"/>
          <p14:tracePt t="12157" x="1535113" y="3206750"/>
          <p14:tracePt t="12173" x="1535113" y="3216275"/>
          <p14:tracePt t="12190" x="1527175" y="3216275"/>
          <p14:tracePt t="12207" x="1517650" y="3224213"/>
          <p14:tracePt t="12208" x="1509713" y="3241675"/>
          <p14:tracePt t="12223" x="1501775" y="3249613"/>
          <p14:tracePt t="12240" x="1492250" y="3267075"/>
          <p14:tracePt t="12241" x="1484313" y="3267075"/>
          <p14:tracePt t="12257" x="1484313" y="3284538"/>
          <p14:tracePt t="12274" x="1466850" y="3300413"/>
          <p14:tracePt t="12275" x="1458913" y="3327400"/>
          <p14:tracePt t="12290" x="1449388" y="3343275"/>
          <p14:tracePt t="12291" x="1449388" y="3360738"/>
          <p14:tracePt t="12307" x="1449388" y="3368675"/>
          <p14:tracePt t="12323" x="1449388" y="3378200"/>
          <p14:tracePt t="12341" x="1441450" y="3395663"/>
          <p14:tracePt t="12342" x="1441450" y="3411538"/>
          <p14:tracePt t="12356" x="1441450" y="3421063"/>
          <p14:tracePt t="12358" x="1441450" y="3436938"/>
          <p14:tracePt t="12373" x="1441450" y="3446463"/>
          <p14:tracePt t="12390" x="1441450" y="3454400"/>
          <p14:tracePt t="12391" x="1458913" y="3479800"/>
          <p14:tracePt t="12407" x="1458913" y="3489325"/>
          <p14:tracePt t="12423" x="1458913" y="3497263"/>
          <p14:tracePt t="12425" x="1466850" y="3505200"/>
          <p14:tracePt t="12440" x="1476375" y="3514725"/>
          <p14:tracePt t="12456" x="1484313" y="3522663"/>
          <p14:tracePt t="12457" x="1492250" y="3530600"/>
          <p14:tracePt t="12474" x="1501775" y="3540125"/>
          <p14:tracePt t="12475" x="1527175" y="3557588"/>
          <p14:tracePt t="12490" x="1544638" y="3573463"/>
          <p14:tracePt t="12491" x="1570038" y="3582988"/>
          <p14:tracePt t="12506" x="1620838" y="3608388"/>
          <p14:tracePt t="12507" x="1671638" y="3616325"/>
          <p14:tracePt t="12523" x="1714500" y="3633788"/>
          <p14:tracePt t="12524" x="1731963" y="3633788"/>
          <p14:tracePt t="12541" x="1765300" y="3641725"/>
          <p14:tracePt t="12541" x="1800225" y="3641725"/>
          <p14:tracePt t="12557" x="1843088" y="3651250"/>
          <p14:tracePt t="12558" x="1884363" y="3651250"/>
          <p14:tracePt t="12573" x="1944688" y="3651250"/>
          <p14:tracePt t="12574" x="1995488" y="3651250"/>
          <p14:tracePt t="12590" x="2038350" y="3651250"/>
          <p14:tracePt t="12591" x="2089150" y="3651250"/>
          <p14:tracePt t="12607" x="2132013" y="3651250"/>
          <p14:tracePt t="12608" x="2184400" y="3651250"/>
          <p14:tracePt t="12623" x="2243138" y="3651250"/>
          <p14:tracePt t="12624" x="2311400" y="3651250"/>
          <p14:tracePt t="12640" x="2371725" y="3651250"/>
          <p14:tracePt t="12641" x="2422525" y="3641725"/>
          <p14:tracePt t="12657" x="2482850" y="3633788"/>
          <p14:tracePt t="12658" x="2592388" y="3616325"/>
          <p14:tracePt t="12674" x="2609850" y="3616325"/>
          <p14:tracePt t="12675" x="2635250" y="3608388"/>
          <p14:tracePt t="12690" x="2678113" y="3598863"/>
          <p14:tracePt t="12691" x="2703513" y="3598863"/>
          <p14:tracePt t="12706" x="2728913" y="3590925"/>
          <p14:tracePt t="12707" x="2746375" y="3582988"/>
          <p14:tracePt t="12723" x="2763838" y="3573463"/>
          <p14:tracePt t="12724" x="2789238" y="3573463"/>
          <p14:tracePt t="12741" x="2814638" y="3557588"/>
          <p14:tracePt t="12742" x="2832100" y="3540125"/>
          <p14:tracePt t="12756" x="2849563" y="3540125"/>
          <p14:tracePt t="12757" x="2857500" y="3522663"/>
          <p14:tracePt t="12773" x="2874963" y="3514725"/>
          <p14:tracePt t="12774" x="2882900" y="3505200"/>
          <p14:tracePt t="12790" x="2890838" y="3497263"/>
          <p14:tracePt t="12791" x="2908300" y="3489325"/>
          <p14:tracePt t="12807" x="2917825" y="3479800"/>
          <p14:tracePt t="12808" x="2933700" y="3471863"/>
          <p14:tracePt t="12823" x="2943225" y="3454400"/>
          <p14:tracePt t="12824" x="2959100" y="3446463"/>
          <p14:tracePt t="12840" x="2968625" y="3436938"/>
          <p14:tracePt t="12840" x="2976563" y="3429000"/>
          <p14:tracePt t="12856" x="2986088" y="3411538"/>
          <p14:tracePt t="12874" x="3001963" y="3395663"/>
          <p14:tracePt t="12875" x="3001963" y="3352800"/>
          <p14:tracePt t="12890" x="3001963" y="3343275"/>
          <p14:tracePt t="12891" x="3001963" y="3327400"/>
          <p14:tracePt t="12906" x="3001963" y="3309938"/>
          <p14:tracePt t="12923" x="2994025" y="3284538"/>
          <p14:tracePt t="12924" x="2968625" y="3259138"/>
          <p14:tracePt t="12942" x="2951163" y="3232150"/>
          <p14:tracePt t="12957" x="2933700" y="3224213"/>
          <p14:tracePt t="12958" x="2917825" y="3216275"/>
          <p14:tracePt t="12973" x="2890838" y="3198813"/>
          <p14:tracePt t="12974" x="2849563" y="3173413"/>
          <p14:tracePt t="12990" x="2797175" y="3155950"/>
          <p14:tracePt t="12991" x="2763838" y="3148013"/>
          <p14:tracePt t="13007" x="2728913" y="3138488"/>
          <p14:tracePt t="13008" x="2703513" y="3138488"/>
          <p14:tracePt t="13023" x="2687638" y="3130550"/>
          <p14:tracePt t="13024" x="2652713" y="3130550"/>
          <p14:tracePt t="13040" x="2601913" y="3122613"/>
          <p14:tracePt t="13041" x="2551113" y="3113088"/>
          <p14:tracePt t="13056" x="2508250" y="3105150"/>
          <p14:tracePt t="13074" x="2430463" y="3095625"/>
          <p14:tracePt t="13075" x="2362200" y="3095625"/>
          <p14:tracePt t="13090" x="2336800" y="3095625"/>
          <p14:tracePt t="13091" x="2303463" y="3095625"/>
          <p14:tracePt t="13106" x="2260600" y="3095625"/>
          <p14:tracePt t="13107" x="2225675" y="3095625"/>
          <p14:tracePt t="13123" x="2174875" y="3095625"/>
          <p14:tracePt t="13140" x="2124075" y="3095625"/>
          <p14:tracePt t="13141" x="2063750" y="3095625"/>
          <p14:tracePt t="13156" x="2020888" y="3095625"/>
          <p14:tracePt t="13173" x="1970088" y="3095625"/>
          <p14:tracePt t="13190" x="1901825" y="3105150"/>
          <p14:tracePt t="13191" x="1782763" y="3122613"/>
          <p14:tracePt t="13207" x="1739900" y="3122613"/>
          <p14:tracePt t="13208" x="1689100" y="3130550"/>
          <p14:tracePt t="13223" x="1654175" y="3138488"/>
          <p14:tracePt t="13224" x="1612900" y="3148013"/>
          <p14:tracePt t="13240" x="1577975" y="3148013"/>
          <p14:tracePt t="13241" x="1560513" y="3148013"/>
          <p14:tracePt t="13256" x="1544638" y="3148013"/>
          <p14:tracePt t="13274" x="1509713" y="3155950"/>
          <p14:tracePt t="13275" x="1476375" y="3173413"/>
          <p14:tracePt t="13290" x="1458913" y="3181350"/>
          <p14:tracePt t="13306" x="1458913" y="3190875"/>
          <p14:tracePt t="13323" x="1449388" y="3190875"/>
          <p14:tracePt t="13324" x="1433513" y="3206750"/>
          <p14:tracePt t="13340" x="1423988" y="3206750"/>
          <p14:tracePt t="13341" x="1408113" y="3224213"/>
          <p14:tracePt t="13356" x="1398588" y="3232150"/>
          <p14:tracePt t="13357" x="1390650" y="3241675"/>
          <p14:tracePt t="13373" x="1381125" y="3249613"/>
          <p14:tracePt t="13374" x="1373188" y="3259138"/>
          <p14:tracePt t="13390" x="1373188" y="3284538"/>
          <p14:tracePt t="13391" x="1373188" y="3300413"/>
          <p14:tracePt t="13407" x="1365250" y="3309938"/>
          <p14:tracePt t="13408" x="1355725" y="3335338"/>
          <p14:tracePt t="13423" x="1355725" y="3352800"/>
          <p14:tracePt t="13424" x="1355725" y="3378200"/>
          <p14:tracePt t="13440" x="1355725" y="3395663"/>
          <p14:tracePt t="13441" x="1355725" y="3411538"/>
          <p14:tracePt t="13456" x="1355725" y="3429000"/>
          <p14:tracePt t="13456" x="1355725" y="3446463"/>
          <p14:tracePt t="13474" x="1365250" y="3462338"/>
          <p14:tracePt t="13475" x="1381125" y="3505200"/>
          <p14:tracePt t="13490" x="1390650" y="3514725"/>
          <p14:tracePt t="13491" x="1408113" y="3522663"/>
          <p14:tracePt t="13506" x="1416050" y="3540125"/>
          <p14:tracePt t="13507" x="1449388" y="3565525"/>
          <p14:tracePt t="13523" x="1476375" y="3582988"/>
          <p14:tracePt t="13524" x="1517650" y="3608388"/>
          <p14:tracePt t="13540" x="1544638" y="3625850"/>
          <p14:tracePt t="13541" x="1577975" y="3641725"/>
          <p14:tracePt t="13556" x="1628775" y="3659188"/>
          <p14:tracePt t="13557" x="1681163" y="3676650"/>
          <p14:tracePt t="13573" x="1714500" y="3684588"/>
          <p14:tracePt t="13574" x="1757363" y="3694113"/>
          <p14:tracePt t="13590" x="1800225" y="3702050"/>
          <p14:tracePt t="13591" x="1833563" y="3702050"/>
          <p14:tracePt t="13607" x="1884363" y="3709988"/>
          <p14:tracePt t="13608" x="1944688" y="3709988"/>
          <p14:tracePt t="13623" x="1995488" y="3709988"/>
          <p14:tracePt t="13624" x="2038350" y="3709988"/>
          <p14:tracePt t="13640" x="2089150" y="3709988"/>
          <p14:tracePt t="13641" x="2132013" y="3709988"/>
          <p14:tracePt t="13656" x="2184400" y="3709988"/>
          <p14:tracePt t="13657" x="2225675" y="3709988"/>
          <p14:tracePt t="13674" x="2278063" y="3709988"/>
          <p14:tracePt t="13675" x="2346325" y="3709988"/>
          <p14:tracePt t="13690" x="2387600" y="3709988"/>
          <p14:tracePt t="13691" x="2422525" y="3709988"/>
          <p14:tracePt t="13706" x="2455863" y="3709988"/>
          <p14:tracePt t="13707" x="2498725" y="3702050"/>
          <p14:tracePt t="13723" x="2551113" y="3694113"/>
          <p14:tracePt t="13724" x="2584450" y="3684588"/>
          <p14:tracePt t="13740" x="2635250" y="3667125"/>
          <p14:tracePt t="13741" x="2670175" y="3659188"/>
          <p14:tracePt t="13756" x="2713038" y="3651250"/>
          <p14:tracePt t="13757" x="2738438" y="3641725"/>
          <p14:tracePt t="13773" x="2763838" y="3625850"/>
          <p14:tracePt t="13774" x="2789238" y="3616325"/>
          <p14:tracePt t="13789" x="2814638" y="3598863"/>
          <p14:tracePt t="13790" x="2857500" y="3582988"/>
          <p14:tracePt t="13807" x="2865438" y="3573463"/>
          <p14:tracePt t="13808" x="2908300" y="3557588"/>
          <p14:tracePt t="13823" x="2925763" y="3548063"/>
          <p14:tracePt t="13824" x="2959100" y="3522663"/>
          <p14:tracePt t="13840" x="2976563" y="3522663"/>
          <p14:tracePt t="13840" x="2994025" y="3514725"/>
          <p14:tracePt t="13856" x="3011488" y="3497263"/>
          <p14:tracePt t="13874" x="3054350" y="3471863"/>
          <p14:tracePt t="13875" x="3079750" y="3436938"/>
          <p14:tracePt t="13890" x="3087688" y="3429000"/>
          <p14:tracePt t="13891" x="3095625" y="3411538"/>
          <p14:tracePt t="13906" x="3105150" y="3395663"/>
          <p14:tracePt t="13907" x="3113088" y="3378200"/>
          <p14:tracePt t="13923" x="3113088" y="3368675"/>
          <p14:tracePt t="13924" x="3113088" y="3352800"/>
          <p14:tracePt t="13940" x="3113088" y="3335338"/>
          <p14:tracePt t="13941" x="3113088" y="3327400"/>
          <p14:tracePt t="13957" x="3095625" y="3284538"/>
          <p14:tracePt t="13974" x="3062288" y="3259138"/>
          <p14:tracePt t="13990" x="3062288" y="3249613"/>
          <p14:tracePt t="13991" x="3054350" y="3241675"/>
          <p14:tracePt t="14007" x="3027363" y="3232150"/>
          <p14:tracePt t="14008" x="3011488" y="3216275"/>
          <p14:tracePt t="14023" x="2994025" y="3206750"/>
          <p14:tracePt t="14024" x="2968625" y="3198813"/>
          <p14:tracePt t="14039" x="2933700" y="3181350"/>
          <p14:tracePt t="14040" x="2900363" y="3173413"/>
          <p14:tracePt t="14056" x="2865438" y="3163888"/>
          <p14:tracePt t="14057" x="2840038" y="3163888"/>
          <p14:tracePt t="14074" x="2806700" y="3155950"/>
          <p14:tracePt t="14074" x="2713038" y="3148013"/>
          <p14:tracePt t="14089" x="2660650" y="3148013"/>
          <p14:tracePt t="14106" x="2619375" y="3148013"/>
          <p14:tracePt t="14123" x="2524125" y="3148013"/>
          <p14:tracePt t="14124" x="2455863" y="3148013"/>
          <p14:tracePt t="14140" x="2422525" y="3148013"/>
          <p14:tracePt t="14141" x="2379663" y="3148013"/>
          <p14:tracePt t="14156" x="2336800" y="3148013"/>
          <p14:tracePt t="14173" x="2278063" y="3148013"/>
          <p14:tracePt t="14174" x="2192338" y="3148013"/>
          <p14:tracePt t="14189" x="2141538" y="3155950"/>
          <p14:tracePt t="14190" x="2106613" y="3155950"/>
          <p14:tracePt t="14207" x="2073275" y="3163888"/>
          <p14:tracePt t="14208" x="2030413" y="3173413"/>
          <p14:tracePt t="14223" x="2005013" y="3173413"/>
          <p14:tracePt t="14239" x="1970088" y="3173413"/>
          <p14:tracePt t="14256" x="1893888" y="3181350"/>
          <p14:tracePt t="14257" x="1858963" y="3190875"/>
          <p14:tracePt t="14273" x="1833563" y="3190875"/>
          <p14:tracePt t="14274" x="1774825" y="3198813"/>
          <p14:tracePt t="14289" x="1747838" y="3206750"/>
          <p14:tracePt t="14290" x="1722438" y="3206750"/>
          <p14:tracePt t="14306" x="1697038" y="3206750"/>
          <p14:tracePt t="14323" x="1671638" y="3206750"/>
          <p14:tracePt t="14324" x="1628775" y="3224213"/>
          <p14:tracePt t="14340" x="1603375" y="3224213"/>
          <p14:tracePt t="14341" x="1595438" y="3232150"/>
          <p14:tracePt t="14356" x="1585913" y="3232150"/>
          <p14:tracePt t="14357" x="1570038" y="3241675"/>
          <p14:tracePt t="14373" x="1560513" y="3249613"/>
          <p14:tracePt t="14374" x="1544638" y="3249613"/>
          <p14:tracePt t="14389" x="1535113" y="3259138"/>
          <p14:tracePt t="14390" x="1527175" y="3267075"/>
          <p14:tracePt t="14407" x="1517650" y="3275013"/>
          <p14:tracePt t="14423" x="1517650" y="3284538"/>
          <p14:tracePt t="14424" x="1517650" y="3292475"/>
          <p14:tracePt t="14439" x="1509713" y="3309938"/>
          <p14:tracePt t="14456" x="1501775" y="3309938"/>
          <p14:tracePt t="14457" x="1501775" y="3317875"/>
          <p14:tracePt t="14474" x="1501775" y="3335338"/>
          <p14:tracePt t="14474" x="1501775" y="3360738"/>
          <p14:tracePt t="14489" x="1501775" y="3378200"/>
          <p14:tracePt t="14506" x="1501775" y="3386138"/>
          <p14:tracePt t="14507" x="1501775" y="3395663"/>
          <p14:tracePt t="14523" x="1501775" y="3403600"/>
          <p14:tracePt t="14540" x="1501775" y="3421063"/>
          <p14:tracePt t="14541" x="1509713" y="3421063"/>
          <p14:tracePt t="14556" x="1527175" y="3436938"/>
          <p14:tracePt t="14557" x="0" y="0"/>
        </p14:tracePtLst>
        <p14:tracePtLst>
          <p14:tracePt t="18730" x="1654175" y="3906838"/>
          <p14:tracePt t="18770" x="1654175" y="3898900"/>
          <p14:tracePt t="18778" x="1638300" y="3889375"/>
          <p14:tracePt t="18788" x="1638300" y="3881438"/>
          <p14:tracePt t="18805" x="1628775" y="3871913"/>
          <p14:tracePt t="18806" x="1620838" y="3863975"/>
          <p14:tracePt t="18821" x="1603375" y="3863975"/>
          <p14:tracePt t="18822" x="1585913" y="3846513"/>
          <p14:tracePt t="18838" x="1570038" y="3846513"/>
          <p14:tracePt t="18839" x="1544638" y="3830638"/>
          <p14:tracePt t="18855" x="1517650" y="3813175"/>
          <p14:tracePt t="18856" x="1492250" y="3803650"/>
          <p14:tracePt t="18872" x="1484313" y="3795713"/>
          <p14:tracePt t="18873" x="1466850" y="3787775"/>
          <p14:tracePt t="18888" x="1458913" y="3778250"/>
          <p14:tracePt t="18905" x="1423988" y="3762375"/>
          <p14:tracePt t="18906" x="1398588" y="3735388"/>
          <p14:tracePt t="18921" x="1373188" y="3727450"/>
          <p14:tracePt t="18923" x="1355725" y="3709988"/>
          <p14:tracePt t="18940" x="1312863" y="3709988"/>
          <p14:tracePt t="18955" x="1279525" y="3694113"/>
          <p14:tracePt t="18956" x="1262063" y="3694113"/>
          <p14:tracePt t="18972" x="1236663" y="3694113"/>
          <p14:tracePt t="18973" x="1228725" y="3694113"/>
          <p14:tracePt t="18988" x="1219200" y="3694113"/>
          <p14:tracePt t="18989" x="1193800" y="3694113"/>
          <p14:tracePt t="19005" x="1176338" y="3694113"/>
          <p14:tracePt t="19021" x="1168400" y="3694113"/>
          <p14:tracePt t="19022" x="1135063" y="3694113"/>
          <p14:tracePt t="19038" x="1109663" y="3694113"/>
          <p14:tracePt t="19055" x="1092200" y="3694113"/>
          <p14:tracePt t="19055" x="1066800" y="3694113"/>
          <p14:tracePt t="19072" x="1041400" y="3694113"/>
          <p14:tracePt t="19088" x="1023938" y="3702050"/>
          <p14:tracePt t="19089" x="981075" y="3709988"/>
          <p14:tracePt t="19105" x="955675" y="3719513"/>
          <p14:tracePt t="19106" x="895350" y="3727450"/>
          <p14:tracePt t="19121" x="877888" y="3727450"/>
          <p14:tracePt t="19123" x="852488" y="3735388"/>
          <p14:tracePt t="19139" x="827088" y="3744913"/>
          <p14:tracePt t="19140" x="801688" y="3752850"/>
          <p14:tracePt t="19155" x="768350" y="3762375"/>
          <p14:tracePt t="19156" x="750888" y="3762375"/>
          <p14:tracePt t="19171" x="741363" y="3762375"/>
          <p14:tracePt t="19188" x="725488" y="3770313"/>
          <p14:tracePt t="19205" x="725488" y="3778250"/>
          <p14:tracePt t="19221" x="715963" y="3778250"/>
          <p14:tracePt t="19238" x="715963" y="3787775"/>
          <p14:tracePt t="19239" x="700088" y="3795713"/>
          <p14:tracePt t="19255" x="700088" y="3803650"/>
          <p14:tracePt t="19256" x="690563" y="3813175"/>
          <p14:tracePt t="19272" x="682625" y="3821113"/>
          <p14:tracePt t="19273" x="665163" y="3838575"/>
          <p14:tracePt t="19288" x="657225" y="3846513"/>
          <p14:tracePt t="19289" x="647700" y="3856038"/>
          <p14:tracePt t="19305" x="647700" y="3863975"/>
          <p14:tracePt t="19306" x="631825" y="3889375"/>
          <p14:tracePt t="19321" x="622300" y="3906838"/>
          <p14:tracePt t="19323" x="622300" y="3914775"/>
          <p14:tracePt t="19339" x="622300" y="3924300"/>
          <p14:tracePt t="19355" x="622300" y="3940175"/>
          <p14:tracePt t="19355" x="631825" y="3967163"/>
          <p14:tracePt t="19371" x="639763" y="3983038"/>
          <p14:tracePt t="19372" x="665163" y="4008438"/>
          <p14:tracePt t="19388" x="673100" y="4025900"/>
          <p14:tracePt t="19389" x="690563" y="4043363"/>
          <p14:tracePt t="19405" x="708025" y="4060825"/>
          <p14:tracePt t="19406" x="725488" y="4068763"/>
          <p14:tracePt t="19421" x="733425" y="4076700"/>
          <p14:tracePt t="19422" x="741363" y="4086225"/>
          <p14:tracePt t="19438" x="758825" y="4086225"/>
          <p14:tracePt t="19439" x="768350" y="4094163"/>
          <p14:tracePt t="19454" x="776288" y="4102100"/>
          <p14:tracePt t="19455" x="784225" y="4102100"/>
          <p14:tracePt t="19472" x="793750" y="4102100"/>
          <p14:tracePt t="19473" x="801688" y="4102100"/>
          <p14:tracePt t="19488" x="819150" y="4102100"/>
          <p14:tracePt t="19505" x="827088" y="4102100"/>
          <p14:tracePt t="19506" x="852488" y="4102100"/>
          <p14:tracePt t="19521" x="877888" y="4102100"/>
          <p14:tracePt t="19539" x="895350" y="4102100"/>
          <p14:tracePt t="19539" x="938213" y="4076700"/>
          <p14:tracePt t="19554" x="981075" y="4068763"/>
          <p14:tracePt t="19556" x="1031875" y="4051300"/>
          <p14:tracePt t="19571" x="1057275" y="4043363"/>
          <p14:tracePt t="19572" x="1092200" y="4033838"/>
          <p14:tracePt t="19588" x="1117600" y="4025900"/>
          <p14:tracePt t="19589" x="1135063" y="4025900"/>
          <p14:tracePt t="19605" x="1150938" y="4017963"/>
          <p14:tracePt t="19606" x="1168400" y="4017963"/>
          <p14:tracePt t="19621" x="1185863" y="4008438"/>
          <p14:tracePt t="19638" x="1211263" y="4000500"/>
          <p14:tracePt t="19639" x="1219200" y="4000500"/>
          <p14:tracePt t="19654" x="1228725" y="3992563"/>
          <p14:tracePt t="19672" x="1244600" y="3992563"/>
          <p14:tracePt t="19673" x="1244600" y="3983038"/>
          <p14:tracePt t="19688" x="1254125" y="3975100"/>
          <p14:tracePt t="19689" x="1262063" y="3975100"/>
          <p14:tracePt t="19704" x="1271588" y="3957638"/>
          <p14:tracePt t="19706" x="1304925" y="3932238"/>
          <p14:tracePt t="19721" x="1312863" y="3932238"/>
          <p14:tracePt t="19722" x="1322388" y="3924300"/>
          <p14:tracePt t="19739" x="1339850" y="3914775"/>
          <p14:tracePt t="19755" x="1347788" y="3906838"/>
          <p14:tracePt t="19771" x="1355725" y="3906838"/>
          <p14:tracePt t="19772" x="1355725" y="3898900"/>
          <p14:tracePt t="19788" x="1355725" y="3889375"/>
          <p14:tracePt t="19805" x="1355725" y="3881438"/>
          <p14:tracePt t="19806" x="1355725" y="3863975"/>
          <p14:tracePt t="19821" x="1355725" y="3856038"/>
          <p14:tracePt t="19822" x="1355725" y="3846513"/>
          <p14:tracePt t="19838" x="1355725" y="3838575"/>
          <p14:tracePt t="19839" x="1355725" y="3830638"/>
          <p14:tracePt t="19854" x="1347788" y="3830638"/>
          <p14:tracePt t="19872" x="1347788" y="3821113"/>
          <p14:tracePt t="19873" x="1339850" y="3813175"/>
          <p14:tracePt t="19888" x="1322388" y="3803650"/>
          <p14:tracePt t="19889" x="1322388" y="3795713"/>
          <p14:tracePt t="19904" x="1304925" y="3787775"/>
          <p14:tracePt t="19921" x="1279525" y="3762375"/>
          <p14:tracePt t="19922" x="1228725" y="3727450"/>
          <p14:tracePt t="19938" x="1203325" y="3719513"/>
          <p14:tracePt t="19939" x="1160463" y="3709988"/>
          <p14:tracePt t="19956" x="1082675" y="3694113"/>
          <p14:tracePt t="19971" x="1057275" y="3694113"/>
          <p14:tracePt t="19972" x="1041400" y="3684588"/>
          <p14:tracePt t="19988" x="1006475" y="3684588"/>
          <p14:tracePt t="19989" x="981075" y="3684588"/>
          <p14:tracePt t="20005" x="955675" y="3684588"/>
          <p14:tracePt t="20021" x="930275" y="3684588"/>
          <p14:tracePt t="20022" x="877888" y="3684588"/>
          <p14:tracePt t="20038" x="869950" y="3684588"/>
          <p14:tracePt t="20054" x="862013" y="3684588"/>
          <p14:tracePt t="20055" x="827088" y="3684588"/>
          <p14:tracePt t="20072" x="827088" y="3694113"/>
          <p14:tracePt t="20073" x="0" y="0"/>
        </p14:tracePtLst>
        <p14:tracePtLst>
          <p14:tracePt t="20746" x="6483350" y="3284538"/>
          <p14:tracePt t="20754" x="6491288" y="3284538"/>
          <p14:tracePt t="20818" x="6499225" y="3284538"/>
          <p14:tracePt t="20825" x="6499225" y="3275013"/>
          <p14:tracePt t="20842" x="6499225" y="3267075"/>
          <p14:tracePt t="20850" x="6499225" y="3249613"/>
          <p14:tracePt t="20858" x="6499225" y="3232150"/>
          <p14:tracePt t="20871" x="6499225" y="3224213"/>
          <p14:tracePt t="20888" x="6491288" y="3206750"/>
          <p14:tracePt t="20889" x="6483350" y="3190875"/>
          <p14:tracePt t="20904" x="6473825" y="3190875"/>
          <p14:tracePt t="20921" x="6473825" y="3173413"/>
          <p14:tracePt t="20937" x="6448425" y="3155950"/>
          <p14:tracePt t="20955" x="6440488" y="3155950"/>
          <p14:tracePt t="20971" x="6423025" y="3148013"/>
          <p14:tracePt t="20972" x="6397625" y="3138488"/>
          <p14:tracePt t="20989" x="6362700" y="3138488"/>
          <p14:tracePt t="21004" x="6354763" y="3138488"/>
          <p14:tracePt t="21022" x="6337300" y="3138488"/>
          <p14:tracePt t="21022" x="6286500" y="3138488"/>
          <p14:tracePt t="21037" x="6269038" y="3138488"/>
          <p14:tracePt t="21054" x="6243638" y="3138488"/>
          <p14:tracePt t="21071" x="6200775" y="3138488"/>
          <p14:tracePt t="21072" x="6149975" y="3138488"/>
          <p14:tracePt t="21088" x="6132513" y="3138488"/>
          <p14:tracePt t="21089" x="6089650" y="3138488"/>
          <p14:tracePt t="21104" x="6056313" y="3138488"/>
          <p14:tracePt t="21121" x="6038850" y="3148013"/>
          <p14:tracePt t="21122" x="6021388" y="3163888"/>
          <p14:tracePt t="21137" x="6005513" y="3173413"/>
          <p14:tracePt t="21138" x="5988050" y="3181350"/>
          <p14:tracePt t="21155" x="5970588" y="3190875"/>
          <p14:tracePt t="21156" x="5953125" y="3206750"/>
          <p14:tracePt t="21171" x="5945188" y="3216275"/>
          <p14:tracePt t="21172" x="5919788" y="3232150"/>
          <p14:tracePt t="21187" x="5894388" y="3259138"/>
          <p14:tracePt t="21189" x="5868988" y="3275013"/>
          <p14:tracePt t="21204" x="5843588" y="3300413"/>
          <p14:tracePt t="21205" x="5826125" y="3309938"/>
          <p14:tracePt t="21222" x="5808663" y="3335338"/>
          <p14:tracePt t="21222" x="5757863" y="3386138"/>
          <p14:tracePt t="21237" x="5740400" y="3403600"/>
          <p14:tracePt t="21238" x="5722938" y="3421063"/>
          <p14:tracePt t="21254" x="5697538" y="3454400"/>
          <p14:tracePt t="21255" x="5681663" y="3471863"/>
          <p14:tracePt t="21271" x="5654675" y="3497263"/>
          <p14:tracePt t="21272" x="5654675" y="3505200"/>
          <p14:tracePt t="21288" x="5629275" y="3530600"/>
          <p14:tracePt t="21289" x="5621338" y="3548063"/>
          <p14:tracePt t="21304" x="5621338" y="3565525"/>
          <p14:tracePt t="21305" x="5613400" y="3590925"/>
          <p14:tracePt t="21321" x="5613400" y="3608388"/>
          <p14:tracePt t="21322" x="5621338" y="3667125"/>
          <p14:tracePt t="21337" x="5629275" y="3694113"/>
          <p14:tracePt t="21338" x="5646738" y="3719513"/>
          <p14:tracePt t="21355" x="5654675" y="3744913"/>
          <p14:tracePt t="21356" x="5672138" y="3752850"/>
          <p14:tracePt t="21371" x="5681663" y="3770313"/>
          <p14:tracePt t="21372" x="5697538" y="3778250"/>
          <p14:tracePt t="21387" x="5697538" y="3787775"/>
          <p14:tracePt t="21388" x="5707063" y="3787775"/>
          <p14:tracePt t="21404" x="5722938" y="3795713"/>
          <p14:tracePt t="21405" x="5757863" y="3803650"/>
          <p14:tracePt t="21422" x="5783263" y="3813175"/>
          <p14:tracePt t="21422" x="5808663" y="3813175"/>
          <p14:tracePt t="21437" x="5851525" y="3813175"/>
          <p14:tracePt t="21438" x="5894388" y="3813175"/>
          <p14:tracePt t="21454" x="5945188" y="3813175"/>
          <p14:tracePt t="21455" x="5962650" y="3813175"/>
          <p14:tracePt t="21471" x="5988050" y="3813175"/>
          <p14:tracePt t="21472" x="6056313" y="3813175"/>
          <p14:tracePt t="21488" x="6124575" y="3795713"/>
          <p14:tracePt t="21489" x="6192838" y="3770313"/>
          <p14:tracePt t="21504" x="6253163" y="3752850"/>
          <p14:tracePt t="21505" x="6294438" y="3744913"/>
          <p14:tracePt t="21521" x="6329363" y="3727450"/>
          <p14:tracePt t="21521" x="6372225" y="3694113"/>
          <p14:tracePt t="21537" x="6388100" y="3684588"/>
          <p14:tracePt t="21538" x="6397625" y="3676650"/>
          <p14:tracePt t="21555" x="6415088" y="3659188"/>
          <p14:tracePt t="21556" x="6415088" y="3651250"/>
          <p14:tracePt t="21571" x="6423025" y="3633788"/>
          <p14:tracePt t="21572" x="6430963" y="3608388"/>
          <p14:tracePt t="21587" x="6440488" y="3582988"/>
          <p14:tracePt t="21588" x="6440488" y="3565525"/>
          <p14:tracePt t="21604" x="6440488" y="3540125"/>
          <p14:tracePt t="21605" x="6440488" y="3522663"/>
          <p14:tracePt t="21621" x="6440488" y="3489325"/>
          <p14:tracePt t="21622" x="6430963" y="3479800"/>
          <p14:tracePt t="21637" x="6430963" y="3471863"/>
          <p14:tracePt t="21638" x="6415088" y="3471863"/>
          <p14:tracePt t="21654" x="6380163" y="3505200"/>
          <p14:tracePt t="21655" x="0" y="0"/>
        </p14:tracePtLst>
        <p14:tracePtLst>
          <p14:tracePt t="22138" x="6107113" y="3659188"/>
          <p14:tracePt t="22146" x="6116638" y="3659188"/>
          <p14:tracePt t="22161" x="6116638" y="3651250"/>
          <p14:tracePt t="22186" x="6124575" y="3651250"/>
          <p14:tracePt t="22194" x="6124575" y="3641725"/>
          <p14:tracePt t="22210" x="6124575" y="3633788"/>
          <p14:tracePt t="22221" x="6132513" y="3625850"/>
          <p14:tracePt t="22237" x="6132513" y="3616325"/>
          <p14:tracePt t="22254" x="6132513" y="3608388"/>
          <p14:tracePt t="22270" x="6149975" y="3598863"/>
          <p14:tracePt t="22271" x="6149975" y="3582988"/>
          <p14:tracePt t="22288" x="6149975" y="3565525"/>
          <p14:tracePt t="22304" x="6149975" y="3548063"/>
          <p14:tracePt t="22305" x="6149975" y="3522663"/>
          <p14:tracePt t="22320" x="6157913" y="3522663"/>
          <p14:tracePt t="22321" x="6157913" y="3514725"/>
          <p14:tracePt t="22337" x="6157913" y="3505200"/>
          <p14:tracePt t="22355" x="6157913" y="3497263"/>
          <p14:tracePt t="22370" x="6157913" y="3489325"/>
          <p14:tracePt t="22387" x="6157913" y="3479800"/>
          <p14:tracePt t="22410" x="6157913" y="3471863"/>
          <p14:tracePt t="22426" x="6157913" y="3462338"/>
          <p14:tracePt t="22441" x="6157913" y="3454400"/>
          <p14:tracePt t="22458" x="6157913" y="3446463"/>
          <p14:tracePt t="22470" x="6157913" y="3436938"/>
          <p14:tracePt t="22488" x="6157913" y="3429000"/>
          <p14:tracePt t="22504" x="6157913" y="3421063"/>
          <p14:tracePt t="22520" x="6157913" y="3411538"/>
          <p14:tracePt t="22521" x="6157913" y="3395663"/>
          <p14:tracePt t="22537" x="6157913" y="3386138"/>
          <p14:tracePt t="22538" x="6157913" y="3378200"/>
          <p14:tracePt t="22554" x="6157913" y="3368675"/>
          <p14:tracePt t="22570" x="6157913" y="3360738"/>
          <p14:tracePt t="22571" x="6157913" y="3352800"/>
          <p14:tracePt t="22587" x="6149975" y="3352800"/>
          <p14:tracePt t="22588" x="6149975" y="3335338"/>
          <p14:tracePt t="22604" x="6149975" y="3327400"/>
          <p14:tracePt t="22605" x="6149975" y="3317875"/>
          <p14:tracePt t="22621" x="6149975" y="3309938"/>
          <p14:tracePt t="22637" x="6149975" y="3300413"/>
          <p14:tracePt t="22654" x="6149975" y="3284538"/>
          <p14:tracePt t="22670" x="6142038" y="3284538"/>
          <p14:tracePt t="22671" x="6142038" y="3267075"/>
          <p14:tracePt t="22688" x="6142038" y="3259138"/>
          <p14:tracePt t="22689" x="6142038" y="3249613"/>
          <p14:tracePt t="22704" x="6142038" y="3232150"/>
          <p14:tracePt t="22705" x="6142038" y="3224213"/>
          <p14:tracePt t="22720" x="6142038" y="3216275"/>
          <p14:tracePt t="22737" x="6142038" y="3206750"/>
          <p14:tracePt t="22754" x="6142038" y="3198813"/>
          <p14:tracePt t="22755" x="6142038" y="3190875"/>
          <p14:tracePt t="22770" x="6132513" y="3190875"/>
          <p14:tracePt t="22771" x="6132513" y="3181350"/>
          <p14:tracePt t="22873" x="6132513" y="3173413"/>
          <p14:tracePt t="22914" x="6132513" y="3163888"/>
          <p14:tracePt t="22961" x="6132513" y="3173413"/>
          <p14:tracePt t="22962" x="0" y="0"/>
        </p14:tracePtLst>
        <p14:tracePtLst>
          <p14:tracePt t="23442" x="6269038" y="3565525"/>
          <p14:tracePt t="23474" x="6269038" y="3557588"/>
          <p14:tracePt t="23482" x="6269038" y="3548063"/>
          <p14:tracePt t="23497" x="6269038" y="3540125"/>
          <p14:tracePt t="23506" x="6278563" y="3530600"/>
          <p14:tracePt t="23521" x="6278563" y="3522663"/>
          <p14:tracePt t="23537" x="6286500" y="3522663"/>
          <p14:tracePt t="23537" x="6286500" y="3505200"/>
          <p14:tracePt t="23553" x="6286500" y="3489325"/>
          <p14:tracePt t="23570" x="6294438" y="3479800"/>
          <p14:tracePt t="23571" x="6303963" y="3454400"/>
          <p14:tracePt t="23587" x="6303963" y="3446463"/>
          <p14:tracePt t="23588" x="6303963" y="3429000"/>
          <p14:tracePt t="23603" x="6303963" y="3421063"/>
          <p14:tracePt t="23604" x="6311900" y="3403600"/>
          <p14:tracePt t="23620" x="6311900" y="3395663"/>
          <p14:tracePt t="23637" x="6319838" y="3395663"/>
          <p14:tracePt t="23638" x="6319838" y="3378200"/>
          <p14:tracePt t="23654" x="6319838" y="3368675"/>
          <p14:tracePt t="23670" x="6319838" y="3360738"/>
          <p14:tracePt t="23671" x="6319838" y="3352800"/>
          <p14:tracePt t="23687" x="6319838" y="3343275"/>
          <p14:tracePt t="23703" x="6319838" y="3335338"/>
          <p14:tracePt t="23704" x="6319838" y="3317875"/>
          <p14:tracePt t="23721" x="6319838" y="3309938"/>
          <p14:tracePt t="23722" x="6319838" y="3300413"/>
          <p14:tracePt t="23737" x="6319838" y="3284538"/>
          <p14:tracePt t="23738" x="6319838" y="3275013"/>
          <p14:tracePt t="23753" x="6319838" y="3267075"/>
          <p14:tracePt t="23754" x="6319838" y="3249613"/>
          <p14:tracePt t="23770" x="6319838" y="3232150"/>
          <p14:tracePt t="23771" x="6319838" y="3224213"/>
          <p14:tracePt t="23787" x="6319838" y="3216275"/>
          <p14:tracePt t="23803" x="6319838" y="3206750"/>
          <p14:tracePt t="23922" x="6319838" y="3198813"/>
          <p14:tracePt t="23954" x="6319838" y="3190875"/>
          <p14:tracePt t="24002" x="0" y="0"/>
        </p14:tracePtLst>
        <p14:tracePtLst>
          <p14:tracePt t="25602" x="1739900" y="4119563"/>
          <p14:tracePt t="25650" x="1739900" y="4111625"/>
          <p14:tracePt t="25666" x="1739900" y="4102100"/>
          <p14:tracePt t="25682" x="1739900" y="4094163"/>
          <p14:tracePt t="25698" x="1731963" y="4068763"/>
          <p14:tracePt t="25705" x="1722438" y="4051300"/>
          <p14:tracePt t="25719" x="1706563" y="4043363"/>
          <p14:tracePt t="25736" x="1689100" y="4025900"/>
          <p14:tracePt t="25737" x="1681163" y="4017963"/>
          <p14:tracePt t="25754" x="1663700" y="4008438"/>
          <p14:tracePt t="25754" x="1638300" y="4000500"/>
          <p14:tracePt t="25769" x="1620838" y="3983038"/>
          <p14:tracePt t="25770" x="1603375" y="3975100"/>
          <p14:tracePt t="25786" x="1585913" y="3975100"/>
          <p14:tracePt t="25787" x="1560513" y="3975100"/>
          <p14:tracePt t="25803" x="1509713" y="3967163"/>
          <p14:tracePt t="25804" x="1458913" y="3967163"/>
          <p14:tracePt t="25820" x="1416050" y="3967163"/>
          <p14:tracePt t="25821" x="1390650" y="3967163"/>
          <p14:tracePt t="25836" x="1365250" y="3967163"/>
          <p14:tracePt t="25837" x="1330325" y="3967163"/>
          <p14:tracePt t="25853" x="1287463" y="3967163"/>
          <p14:tracePt t="25854" x="1254125" y="3967163"/>
          <p14:tracePt t="25869" x="1211263" y="3967163"/>
          <p14:tracePt t="25870" x="1168400" y="3967163"/>
          <p14:tracePt t="25887" x="1150938" y="3967163"/>
          <p14:tracePt t="25888" x="1135063" y="3967163"/>
          <p14:tracePt t="25903" x="1125538" y="3967163"/>
          <p14:tracePt t="25904" x="1109663" y="3967163"/>
          <p14:tracePt t="25919" x="1100138" y="3967163"/>
          <p14:tracePt t="25936" x="1092200" y="3967163"/>
          <p14:tracePt t="25937" x="1074738" y="3967163"/>
          <p14:tracePt t="25953" x="1057275" y="3967163"/>
          <p14:tracePt t="25954" x="1014413" y="3975100"/>
          <p14:tracePt t="25971" x="955675" y="3983038"/>
          <p14:tracePt t="25986" x="920750" y="3983038"/>
          <p14:tracePt t="25987" x="904875" y="3992563"/>
          <p14:tracePt t="26003" x="887413" y="3992563"/>
          <p14:tracePt t="26004" x="877888" y="4008438"/>
          <p14:tracePt t="26020" x="862013" y="4008438"/>
          <p14:tracePt t="26021" x="862013" y="4017963"/>
          <p14:tracePt t="26036" x="862013" y="4025900"/>
          <p14:tracePt t="26037" x="862013" y="4033838"/>
          <p14:tracePt t="26053" x="862013" y="4051300"/>
          <p14:tracePt t="26054" x="862013" y="4068763"/>
          <p14:tracePt t="26069" x="862013" y="4086225"/>
          <p14:tracePt t="26087" x="877888" y="4129088"/>
          <p14:tracePt t="26087" x="930275" y="4197350"/>
          <p14:tracePt t="26103" x="955675" y="4230688"/>
          <p14:tracePt t="26104" x="973138" y="4238625"/>
          <p14:tracePt t="26119" x="989013" y="4265613"/>
          <p14:tracePt t="26120" x="1014413" y="4281488"/>
          <p14:tracePt t="26136" x="1057275" y="4316413"/>
          <p14:tracePt t="26137" x="1092200" y="4341813"/>
          <p14:tracePt t="26154" x="1125538" y="4359275"/>
          <p14:tracePt t="26154" x="1203325" y="4359275"/>
          <p14:tracePt t="26169" x="1228725" y="4359275"/>
          <p14:tracePt t="26171" x="1254125" y="4359275"/>
          <p14:tracePt t="26186" x="1304925" y="4359275"/>
          <p14:tracePt t="26187" x="1365250" y="4359275"/>
          <p14:tracePt t="26203" x="1458913" y="4359275"/>
          <p14:tracePt t="26204" x="1570038" y="4359275"/>
          <p14:tracePt t="26220" x="1671638" y="4341813"/>
          <p14:tracePt t="26221" x="1808163" y="4306888"/>
          <p14:tracePt t="26236" x="1911350" y="4281488"/>
          <p14:tracePt t="26237" x="2030413" y="4238625"/>
          <p14:tracePt t="26253" x="2132013" y="4213225"/>
          <p14:tracePt t="26254" x="2217738" y="4170363"/>
          <p14:tracePt t="26269" x="2278063" y="4144963"/>
          <p14:tracePt t="26270" x="2286000" y="4144963"/>
          <p14:tracePt t="26287" x="2293938" y="4137025"/>
          <p14:tracePt t="26303" x="2293938" y="4129088"/>
          <p14:tracePt t="26303" x="2268538" y="4129088"/>
          <p14:tracePt t="26319" x="2235200" y="4129088"/>
          <p14:tracePt t="26321" x="0" y="0"/>
        </p14:tracePtLst>
        <p14:tracePtLst>
          <p14:tracePt t="27154" x="6602413" y="3300413"/>
          <p14:tracePt t="27170" x="6610350" y="3300413"/>
          <p14:tracePt t="27177" x="6627813" y="3317875"/>
          <p14:tracePt t="27186" x="6627813" y="3327400"/>
          <p14:tracePt t="27202" x="6670675" y="3352800"/>
          <p14:tracePt t="27203" x="6704013" y="3378200"/>
          <p14:tracePt t="27219" x="6756400" y="3403600"/>
          <p14:tracePt t="27220" x="6789738" y="3411538"/>
          <p14:tracePt t="27236" x="6840538" y="3436938"/>
          <p14:tracePt t="27237" x="6883400" y="3454400"/>
          <p14:tracePt t="27252" x="6934200" y="3479800"/>
          <p14:tracePt t="27253" x="6969125" y="3497263"/>
          <p14:tracePt t="27269" x="7002463" y="3522663"/>
          <p14:tracePt t="27270" x="7019925" y="3530600"/>
          <p14:tracePt t="27286" x="7037388" y="3548063"/>
          <p14:tracePt t="27287" x="7054850" y="3557588"/>
          <p14:tracePt t="27303" x="7062788" y="3582988"/>
          <p14:tracePt t="27304" x="7080250" y="3608388"/>
          <p14:tracePt t="27319" x="7088188" y="3616325"/>
          <p14:tracePt t="27320" x="7105650" y="3641725"/>
          <p14:tracePt t="27336" x="7123113" y="3667125"/>
          <p14:tracePt t="27352" x="7148513" y="3727450"/>
          <p14:tracePt t="27369" x="7181850" y="3813175"/>
          <p14:tracePt t="27370" x="7224713" y="3889375"/>
          <p14:tracePt t="27386" x="7232650" y="3924300"/>
          <p14:tracePt t="27387" x="7250113" y="3932238"/>
          <p14:tracePt t="27402" x="7259638" y="3949700"/>
          <p14:tracePt t="27403" x="7267575" y="3983038"/>
          <p14:tracePt t="27419" x="7285038" y="4017963"/>
          <p14:tracePt t="27420" x="7292975" y="4033838"/>
          <p14:tracePt t="27436" x="7310438" y="4076700"/>
          <p14:tracePt t="27437" x="7310438" y="4094163"/>
          <p14:tracePt t="27452" x="7318375" y="4119563"/>
          <p14:tracePt t="27453" x="7327900" y="4162425"/>
          <p14:tracePt t="27469" x="7343775" y="4179888"/>
          <p14:tracePt t="27470" x="7343775" y="4213225"/>
          <p14:tracePt t="27485" x="7361238" y="4265613"/>
          <p14:tracePt t="27486" x="7369175" y="4281488"/>
          <p14:tracePt t="27503" x="7386638" y="4306888"/>
          <p14:tracePt t="27504" x="7404100" y="4359275"/>
          <p14:tracePt t="27519" x="7429500" y="4410075"/>
          <p14:tracePt t="27520" x="7446963" y="4452938"/>
          <p14:tracePt t="27536" x="7472363" y="4503738"/>
          <p14:tracePt t="27537" x="7489825" y="4546600"/>
          <p14:tracePt t="27552" x="7515225" y="4589463"/>
          <p14:tracePt t="27553" x="7573963" y="4657725"/>
          <p14:tracePt t="27570" x="7608888" y="4700588"/>
          <p14:tracePt t="27571" x="7642225" y="4741863"/>
          <p14:tracePt t="27585" x="7694613" y="4794250"/>
          <p14:tracePt t="27587" x="7762875" y="4852988"/>
          <p14:tracePt t="27602" x="7813675" y="4905375"/>
          <p14:tracePt t="27603" x="7864475" y="4946650"/>
          <p14:tracePt t="27619" x="7907338" y="4999038"/>
          <p14:tracePt t="27620" x="7950200" y="5024438"/>
          <p14:tracePt t="27636" x="7967663" y="5041900"/>
          <p14:tracePt t="27637" x="7983538" y="5049838"/>
          <p14:tracePt t="27652" x="7993063" y="5049838"/>
          <p14:tracePt t="27654" x="8001000" y="5067300"/>
          <p14:tracePt t="27669" x="8008938" y="5075238"/>
          <p14:tracePt t="27670" x="8026400" y="5083175"/>
          <p14:tracePt t="27685" x="8043863" y="5110163"/>
          <p14:tracePt t="27687" x="8069263" y="5126038"/>
          <p14:tracePt t="27703" x="8069263" y="5135563"/>
          <p14:tracePt t="27704" x="8102600" y="5168900"/>
          <p14:tracePt t="27719" x="8137525" y="5186363"/>
          <p14:tracePt t="27720" x="8180388" y="5211763"/>
          <p14:tracePt t="27735" x="8197850" y="5229225"/>
          <p14:tracePt t="27736" x="8239125" y="5245100"/>
          <p14:tracePt t="27752" x="8274050" y="5254625"/>
          <p14:tracePt t="27753" x="8342313" y="5262563"/>
          <p14:tracePt t="27770" x="8359775" y="5262563"/>
          <p14:tracePt t="27771" x="8375650" y="5262563"/>
          <p14:tracePt t="27786" x="8393113" y="5262563"/>
          <p14:tracePt t="27802" x="8393113" y="5245100"/>
          <p14:tracePt t="27803" x="8402638" y="5219700"/>
          <p14:tracePt t="27819" x="8410575" y="5194300"/>
          <p14:tracePt t="27820" x="8418513" y="5168900"/>
          <p14:tracePt t="27836" x="8428038" y="5135563"/>
          <p14:tracePt t="27837" x="8428038" y="5092700"/>
          <p14:tracePt t="27852" x="8428038" y="5067300"/>
          <p14:tracePt t="27853" x="8435975" y="5032375"/>
          <p14:tracePt t="27869" x="8435975" y="4981575"/>
          <p14:tracePt t="27870" x="8435975" y="4964113"/>
          <p14:tracePt t="27885" x="8435975" y="4930775"/>
          <p14:tracePt t="27887" x="8435975" y="4895850"/>
          <p14:tracePt t="27903" x="8435975" y="4837113"/>
          <p14:tracePt t="27904" x="8435975" y="4784725"/>
          <p14:tracePt t="27919" x="8428038" y="4741863"/>
          <p14:tracePt t="27920" x="8418513" y="4691063"/>
          <p14:tracePt t="27935" x="8418513" y="4648200"/>
          <p14:tracePt t="27936" x="8402638" y="4589463"/>
          <p14:tracePt t="27954" x="8334375" y="4427538"/>
          <p14:tracePt t="27970" x="8307388" y="4367213"/>
          <p14:tracePt t="27971" x="8266113" y="4291013"/>
          <p14:tracePt t="27985" x="8205788" y="4205288"/>
          <p14:tracePt t="27987" x="8162925" y="4137025"/>
          <p14:tracePt t="28002" x="8102600" y="4076700"/>
          <p14:tracePt t="28003" x="8061325" y="4017963"/>
          <p14:tracePt t="28019" x="8018463" y="3975100"/>
          <p14:tracePt t="28020" x="7975600" y="3932238"/>
          <p14:tracePt t="28036" x="7940675" y="3889375"/>
          <p14:tracePt t="28037" x="7899400" y="3846513"/>
          <p14:tracePt t="28052" x="7856538" y="3803650"/>
          <p14:tracePt t="28053" x="7796213" y="3752850"/>
          <p14:tracePt t="28069" x="7745413" y="3709988"/>
          <p14:tracePt t="28070" x="7651750" y="3641725"/>
          <p14:tracePt t="28085" x="7566025" y="3590925"/>
          <p14:tracePt t="28086" x="7462838" y="3540125"/>
          <p14:tracePt t="28103" x="7378700" y="3497263"/>
          <p14:tracePt t="28104" x="7300913" y="3454400"/>
          <p14:tracePt t="28119" x="7216775" y="3421063"/>
          <p14:tracePt t="28120" x="7148513" y="3395663"/>
          <p14:tracePt t="28135" x="7088188" y="3368675"/>
          <p14:tracePt t="28136" x="7062788" y="3360738"/>
          <p14:tracePt t="28152" x="7027863" y="3343275"/>
          <p14:tracePt t="28153" x="7011988" y="3335338"/>
          <p14:tracePt t="28169" x="6994525" y="3327400"/>
          <p14:tracePt t="28170" x="6969125" y="3309938"/>
          <p14:tracePt t="28185" x="6959600" y="3300413"/>
          <p14:tracePt t="28186" x="6951663" y="3292475"/>
          <p14:tracePt t="28202" x="6926263" y="3275013"/>
          <p14:tracePt t="28203" x="6900863" y="3259138"/>
          <p14:tracePt t="28219" x="6883400" y="3249613"/>
          <p14:tracePt t="28220" x="6850063" y="3224213"/>
          <p14:tracePt t="28236" x="6797675" y="3206750"/>
          <p14:tracePt t="28237" x="6772275" y="3198813"/>
          <p14:tracePt t="28252" x="6746875" y="3190875"/>
          <p14:tracePt t="28253" x="6704013" y="3173413"/>
          <p14:tracePt t="28269" x="6670675" y="3155950"/>
          <p14:tracePt t="28270" x="6627813" y="3148013"/>
          <p14:tracePt t="28285" x="6602413" y="3138488"/>
          <p14:tracePt t="28286" x="6577013" y="3130550"/>
          <p14:tracePt t="28303" x="6542088" y="3113088"/>
          <p14:tracePt t="28304" x="6524625" y="3113088"/>
          <p14:tracePt t="28319" x="6508750" y="3113088"/>
          <p14:tracePt t="28335" x="6499225" y="3105150"/>
          <p14:tracePt t="28336" x="6491288" y="3105150"/>
          <p14:tracePt t="28352" x="6483350" y="3105150"/>
          <p14:tracePt t="28370" x="6473825" y="3105150"/>
          <p14:tracePt t="28371" x="6456363" y="3105150"/>
          <p14:tracePt t="28386" x="6448425" y="3105150"/>
          <p14:tracePt t="28402" x="6448425" y="3113088"/>
          <p14:tracePt t="28419" x="6440488" y="3122613"/>
          <p14:tracePt t="28419" x="6423025" y="3148013"/>
          <p14:tracePt t="28436" x="6405563" y="3163888"/>
          <p14:tracePt t="28437" x="6405563" y="3181350"/>
          <p14:tracePt t="28452" x="6397625" y="3190875"/>
          <p14:tracePt t="28453" x="6388100" y="3198813"/>
          <p14:tracePt t="28469" x="6380163" y="3216275"/>
          <p14:tracePt t="28470" x="6372225" y="3224213"/>
          <p14:tracePt t="28470" x="0" y="0"/>
        </p14:tracePtLst>
        <p14:tracePtLst>
          <p14:tracePt t="28938" x="6746875" y="3105150"/>
          <p14:tracePt t="28962" x="6746875" y="3122613"/>
          <p14:tracePt t="28969" x="6746875" y="3130550"/>
          <p14:tracePt t="28978" x="6746875" y="3148013"/>
          <p14:tracePt t="28986" x="6746875" y="3173413"/>
          <p14:tracePt t="29002" x="6746875" y="3190875"/>
          <p14:tracePt t="29002" x="6746875" y="3216275"/>
          <p14:tracePt t="29019" x="6746875" y="3249613"/>
          <p14:tracePt t="29020" x="6746875" y="3275013"/>
          <p14:tracePt t="29035" x="6746875" y="3300413"/>
          <p14:tracePt t="29036" x="6746875" y="3327400"/>
          <p14:tracePt t="29052" x="6756400" y="3360738"/>
          <p14:tracePt t="29053" x="6756400" y="3368675"/>
          <p14:tracePt t="29068" x="6764338" y="3395663"/>
          <p14:tracePt t="29069" x="6764338" y="3403600"/>
          <p14:tracePt t="29086" x="6764338" y="3411538"/>
          <p14:tracePt t="29087" x="6764338" y="3421063"/>
          <p14:tracePt t="29102" x="6764338" y="3429000"/>
          <p14:tracePt t="29118" x="6764338" y="3436938"/>
          <p14:tracePt t="29119" x="6764338" y="3446463"/>
          <p14:tracePt t="29135" x="6764338" y="3454400"/>
          <p14:tracePt t="29153" x="6772275" y="3462338"/>
          <p14:tracePt t="29153" x="6781800" y="3479800"/>
          <p14:tracePt t="29168" x="6781800" y="3489325"/>
          <p14:tracePt t="29185" x="6781800" y="3497263"/>
          <p14:tracePt t="29186" x="6781800" y="3505200"/>
          <p14:tracePt t="29202" x="6781800" y="3514725"/>
          <p14:tracePt t="29225" x="6789738" y="3522663"/>
          <p14:tracePt t="29257" x="6789738" y="3530600"/>
          <p14:tracePt t="29282" x="6789738" y="3540125"/>
          <p14:tracePt t="29290" x="0" y="0"/>
        </p14:tracePtLst>
        <p14:tracePtLst>
          <p14:tracePt t="29682" x="7138988" y="3352800"/>
          <p14:tracePt t="29690" x="7138988" y="3378200"/>
          <p14:tracePt t="29701" x="7138988" y="3403600"/>
          <p14:tracePt t="29718" x="7138988" y="3421063"/>
          <p14:tracePt t="29719" x="7138988" y="3446463"/>
          <p14:tracePt t="29735" x="7138988" y="3479800"/>
          <p14:tracePt t="29736" x="7148513" y="3530600"/>
          <p14:tracePt t="29752" x="7148513" y="3565525"/>
          <p14:tracePt t="29753" x="7156450" y="3608388"/>
          <p14:tracePt t="29768" x="7156450" y="3633788"/>
          <p14:tracePt t="29785" x="7156450" y="3684588"/>
          <p14:tracePt t="29786" x="7156450" y="3735388"/>
          <p14:tracePt t="29802" x="7164388" y="3762375"/>
          <p14:tracePt t="29803" x="7164388" y="3770313"/>
          <p14:tracePt t="29819" x="7164388" y="3803650"/>
          <p14:tracePt t="29820" x="7164388" y="3830638"/>
          <p14:tracePt t="29835" x="7164388" y="3863975"/>
          <p14:tracePt t="29836" x="7181850" y="3906838"/>
          <p14:tracePt t="29851" x="7181850" y="3940175"/>
          <p14:tracePt t="29852" x="7181850" y="3983038"/>
          <p14:tracePt t="29868" x="7181850" y="4025900"/>
          <p14:tracePt t="29869" x="7191375" y="4068763"/>
          <p14:tracePt t="29886" x="7199313" y="4102100"/>
          <p14:tracePt t="29887" x="7199313" y="4119563"/>
          <p14:tracePt t="29901" x="7199313" y="4129088"/>
          <p14:tracePt t="29902" x="7199313" y="4137025"/>
          <p14:tracePt t="29918" x="7199313" y="4144963"/>
          <p14:tracePt t="29938" x="7199313" y="4154488"/>
          <p14:tracePt t="29953" x="7207250" y="4154488"/>
          <p14:tracePt t="29970" x="7207250" y="4162425"/>
          <p14:tracePt t="30074" x="0" y="0"/>
        </p14:tracePtLst>
        <p14:tracePtLst>
          <p14:tracePt t="30554" x="7651750" y="3803650"/>
          <p14:tracePt t="30561" x="7642225" y="3821113"/>
          <p14:tracePt t="30569" x="7642225" y="3846513"/>
          <p14:tracePt t="30585" x="7642225" y="3863975"/>
          <p14:tracePt t="30601" x="7642225" y="3889375"/>
          <p14:tracePt t="30602" x="7642225" y="3957638"/>
          <p14:tracePt t="30618" x="7642225" y="4008438"/>
          <p14:tracePt t="30635" x="7642225" y="4043363"/>
          <p14:tracePt t="30636" x="7642225" y="4102100"/>
          <p14:tracePt t="30651" x="7642225" y="4137025"/>
          <p14:tracePt t="30668" x="7642225" y="4162425"/>
          <p14:tracePt t="30669" x="7642225" y="4230688"/>
          <p14:tracePt t="30685" x="7642225" y="4265613"/>
          <p14:tracePt t="30686" x="7642225" y="4298950"/>
          <p14:tracePt t="30702" x="7642225" y="4316413"/>
          <p14:tracePt t="30703" x="7642225" y="4349750"/>
          <p14:tracePt t="30718" x="7642225" y="4359275"/>
          <p14:tracePt t="30719" x="7642225" y="4392613"/>
          <p14:tracePt t="30735" x="7642225" y="4410075"/>
          <p14:tracePt t="30752" x="7642225" y="4418013"/>
          <p14:tracePt t="30753" x="7642225" y="4427538"/>
          <p14:tracePt t="30769" x="7642225" y="4435475"/>
          <p14:tracePt t="30785" x="7642225" y="4452938"/>
          <p14:tracePt t="30786" x="7642225" y="4470400"/>
          <p14:tracePt t="30801" x="7642225" y="4486275"/>
          <p14:tracePt t="30818" x="7642225" y="4495800"/>
          <p14:tracePt t="30819" x="7642225" y="4511675"/>
          <p14:tracePt t="30835" x="7642225" y="4529138"/>
          <p14:tracePt t="30836" x="7642225" y="4538663"/>
          <p14:tracePt t="30851" x="7651750" y="4554538"/>
          <p14:tracePt t="30852" x="7651750" y="4572000"/>
          <p14:tracePt t="30868" x="7651750" y="4579938"/>
          <p14:tracePt t="30869" x="7651750" y="4589463"/>
          <p14:tracePt t="30885" x="7651750" y="4597400"/>
          <p14:tracePt t="30902" x="7651750" y="4605338"/>
          <p14:tracePt t="30961" x="7651750" y="4614863"/>
          <p14:tracePt t="31010" x="7659688" y="4614863"/>
          <p14:tracePt t="31018" x="7667625" y="4614863"/>
          <p14:tracePt t="31019" x="0" y="0"/>
        </p14:tracePtLst>
        <p14:tracePtLst>
          <p14:tracePt t="31506" x="8112125" y="4324350"/>
          <p14:tracePt t="31514" x="8102600" y="4333875"/>
          <p14:tracePt t="31522" x="8102600" y="4341813"/>
          <p14:tracePt t="31534" x="8094663" y="4359275"/>
          <p14:tracePt t="31551" x="8094663" y="4367213"/>
          <p14:tracePt t="31568" x="8086725" y="4384675"/>
          <p14:tracePt t="31569" x="8077200" y="4418013"/>
          <p14:tracePt t="31585" x="8069263" y="4435475"/>
          <p14:tracePt t="31586" x="8069263" y="4486275"/>
          <p14:tracePt t="31601" x="8061325" y="4538663"/>
          <p14:tracePt t="31602" x="8061325" y="4564063"/>
          <p14:tracePt t="31618" x="8051800" y="4605338"/>
          <p14:tracePt t="31619" x="8051800" y="4648200"/>
          <p14:tracePt t="31634" x="8051800" y="4683125"/>
          <p14:tracePt t="31635" x="8051800" y="4691063"/>
          <p14:tracePt t="31652" x="8051800" y="4725988"/>
          <p14:tracePt t="31668" x="8051800" y="4751388"/>
          <p14:tracePt t="31668" x="8043863" y="4810125"/>
          <p14:tracePt t="31684" x="8043863" y="4827588"/>
          <p14:tracePt t="31686" x="8043863" y="4845050"/>
          <p14:tracePt t="31701" x="8034338" y="4862513"/>
          <p14:tracePt t="31702" x="8034338" y="4878388"/>
          <p14:tracePt t="31718" x="8034338" y="4895850"/>
          <p14:tracePt t="31719" x="8034338" y="4913313"/>
          <p14:tracePt t="31734" x="8034338" y="4921250"/>
          <p14:tracePt t="31735" x="8034338" y="4938713"/>
          <p14:tracePt t="31751" x="8034338" y="4956175"/>
          <p14:tracePt t="31752" x="8034338" y="4964113"/>
          <p14:tracePt t="31768" x="8034338" y="4989513"/>
          <p14:tracePt t="31769" x="8034338" y="4999038"/>
          <p14:tracePt t="31785" x="8034338" y="5006975"/>
          <p14:tracePt t="31786" x="8034338" y="5014913"/>
          <p14:tracePt t="31801" x="8034338" y="5024438"/>
          <p14:tracePt t="31818" x="8034338" y="5032375"/>
          <p14:tracePt t="31882" x="8034338" y="5041900"/>
          <p14:tracePt t="31897" x="8034338" y="5049838"/>
          <p14:tracePt t="31922" x="0" y="0"/>
        </p14:tracePtLst>
      </p14:laserTraceLst>
    </p:ext>
    <p:ext uri="{E180D4A7-C9FB-4DFB-919C-405C955672EB}">
      <p14:showEvtLst xmlns:p14="http://schemas.microsoft.com/office/powerpoint/2010/main">
        <p14:playEvt time="1518" objId="2"/>
        <p14:triggerEvt type="onClick" time="1518" objId="2"/>
        <p14:stopEvt time="37431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>
                <a:solidFill>
                  <a:schemeClr val="bg1">
                    <a:lumMod val="65000"/>
                  </a:schemeClr>
                </a:solidFill>
              </a:rPr>
              <a:t>Ferde hajítás 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Vízszintesen: egyenletes mozgás, 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függőlegesen egyenletesen változó mozgás (lefelé mutató gyorsulással).</a:t>
            </a:r>
          </a:p>
          <a:p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mozgás az x – z síkban történik, a z tengely felfelé mutat. </a:t>
            </a:r>
          </a:p>
          <a:p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hu-HU" baseline="-25000" dirty="0" err="1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0; a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–g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0x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v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cos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α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, v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0z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v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sin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α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hu-HU" baseline="-25000" dirty="0" err="1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v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0x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konst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.;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hu-HU" baseline="-25000" dirty="0" err="1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v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0z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gt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endParaRPr lang="hu-HU" dirty="0"/>
          </a:p>
          <a:p>
            <a:r>
              <a:rPr lang="hu-HU" dirty="0"/>
              <a:t>A test helyvektorának komponensei:</a:t>
            </a:r>
          </a:p>
          <a:p>
            <a:r>
              <a:rPr lang="hu-HU" dirty="0"/>
              <a:t>vízszintes: x = x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0x</a:t>
            </a:r>
            <a:r>
              <a:rPr lang="hu-HU" dirty="0"/>
              <a:t>t ;</a:t>
            </a:r>
          </a:p>
          <a:p>
            <a:r>
              <a:rPr lang="hu-HU" dirty="0"/>
              <a:t>függőleges: z = z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0z</a:t>
            </a:r>
            <a:r>
              <a:rPr lang="hu-HU" dirty="0"/>
              <a:t>t – ½gt</a:t>
            </a:r>
            <a:r>
              <a:rPr lang="hu-HU" baseline="30000" dirty="0"/>
              <a:t>2</a:t>
            </a:r>
            <a:r>
              <a:rPr lang="hu-HU" dirty="0"/>
              <a:t> .</a:t>
            </a:r>
          </a:p>
          <a:p>
            <a:endParaRPr lang="hu-HU" dirty="0"/>
          </a:p>
        </p:txBody>
      </p:sp>
      <p:pic>
        <p:nvPicPr>
          <p:cNvPr id="2" name="bevfiz_1A_elm5_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4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48"/>
    </mc:Choice>
    <mc:Fallback>
      <p:transition spd="slow" advTm="2704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77" x="2116138" y="3573463"/>
          <p14:tracePt t="6092" x="2106613" y="3573463"/>
          <p14:tracePt t="6100" x="2106613" y="3565525"/>
          <p14:tracePt t="6111" x="2106613" y="3557588"/>
          <p14:tracePt t="6127" x="2106613" y="3548063"/>
          <p14:tracePt t="6128" x="2098675" y="3548063"/>
          <p14:tracePt t="6145" x="2098675" y="3530600"/>
          <p14:tracePt t="6161" x="2089150" y="3514725"/>
          <p14:tracePt t="6161" x="2081213" y="3505200"/>
          <p14:tracePt t="6177" x="2073275" y="3497263"/>
          <p14:tracePt t="6178" x="2063750" y="3489325"/>
          <p14:tracePt t="6195" x="2047875" y="3471863"/>
          <p14:tracePt t="6212" x="2047875" y="3462338"/>
          <p14:tracePt t="6213" x="2030413" y="3454400"/>
          <p14:tracePt t="6227" x="2020888" y="3446463"/>
          <p14:tracePt t="6244" x="2012950" y="3436938"/>
          <p14:tracePt t="6245" x="2005013" y="3429000"/>
          <p14:tracePt t="6261" x="1995488" y="3421063"/>
          <p14:tracePt t="6261" x="1979613" y="3421063"/>
          <p14:tracePt t="6278" x="1970088" y="3411538"/>
          <p14:tracePt t="6294" x="1962150" y="3403600"/>
          <p14:tracePt t="6295" x="1952625" y="3403600"/>
          <p14:tracePt t="6311" x="1936750" y="3403600"/>
          <p14:tracePt t="6328" x="1927225" y="3395663"/>
          <p14:tracePt t="6328" x="1911350" y="3395663"/>
          <p14:tracePt t="6345" x="1893888" y="3395663"/>
          <p14:tracePt t="6361" x="1876425" y="3395663"/>
          <p14:tracePt t="6361" x="1868488" y="3395663"/>
          <p14:tracePt t="6378" x="1858963" y="3395663"/>
          <p14:tracePt t="6394" x="1843088" y="3395663"/>
          <p14:tracePt t="6395" x="1825625" y="3395663"/>
          <p14:tracePt t="6412" x="1808163" y="3395663"/>
          <p14:tracePt t="6427" x="1765300" y="3403600"/>
          <p14:tracePt t="6428" x="1757363" y="3403600"/>
          <p14:tracePt t="6444" x="1739900" y="3403600"/>
          <p14:tracePt t="6461" x="1714500" y="3411538"/>
          <p14:tracePt t="6461" x="1706563" y="3421063"/>
          <p14:tracePt t="6478" x="1697038" y="3421063"/>
          <p14:tracePt t="6494" x="1697038" y="3429000"/>
          <p14:tracePt t="6511" x="1681163" y="3429000"/>
          <p14:tracePt t="6511" x="1681163" y="3436938"/>
          <p14:tracePt t="6528" x="1681163" y="3446463"/>
          <p14:tracePt t="6545" x="1671638" y="3454400"/>
          <p14:tracePt t="6545" x="1663700" y="3479800"/>
          <p14:tracePt t="6561" x="1654175" y="3479800"/>
          <p14:tracePt t="6577" x="1654175" y="3489325"/>
          <p14:tracePt t="6578" x="1628775" y="3505200"/>
          <p14:tracePt t="6594" x="1628775" y="3514725"/>
          <p14:tracePt t="6595" x="1620838" y="3522663"/>
          <p14:tracePt t="6612" x="1620838" y="3540125"/>
          <p14:tracePt t="6627" x="1612900" y="3540125"/>
          <p14:tracePt t="6628" x="1603375" y="3557588"/>
          <p14:tracePt t="6644" x="1603375" y="3565525"/>
          <p14:tracePt t="6644" x="1603375" y="3582988"/>
          <p14:tracePt t="6660" x="1603375" y="3590925"/>
          <p14:tracePt t="6678" x="1603375" y="3608388"/>
          <p14:tracePt t="6694" x="1603375" y="3625850"/>
          <p14:tracePt t="6694" x="1603375" y="3651250"/>
          <p14:tracePt t="6711" x="1603375" y="3667125"/>
          <p14:tracePt t="6727" x="1603375" y="3684588"/>
          <p14:tracePt t="6728" x="1612900" y="3702050"/>
          <p14:tracePt t="6745" x="1620838" y="3709988"/>
          <p14:tracePt t="6745" x="1638300" y="3719513"/>
          <p14:tracePt t="6761" x="1638300" y="3727450"/>
          <p14:tracePt t="6777" x="1646238" y="3735388"/>
          <p14:tracePt t="6778" x="1663700" y="3752850"/>
          <p14:tracePt t="6794" x="1671638" y="3762375"/>
          <p14:tracePt t="6811" x="1681163" y="3762375"/>
          <p14:tracePt t="6827" x="1681163" y="3770313"/>
          <p14:tracePt t="6828" x="1689100" y="3770313"/>
          <p14:tracePt t="6844" x="1697038" y="3778250"/>
          <p14:tracePt t="6844" x="1731963" y="3787775"/>
          <p14:tracePt t="6860" x="1739900" y="3795713"/>
          <p14:tracePt t="6861" x="1747838" y="3795713"/>
          <p14:tracePt t="6878" x="1774825" y="3795713"/>
          <p14:tracePt t="6878" x="1790700" y="3795713"/>
          <p14:tracePt t="6894" x="1808163" y="3803650"/>
          <p14:tracePt t="6895" x="1825625" y="3803650"/>
          <p14:tracePt t="6910" x="1843088" y="3803650"/>
          <p14:tracePt t="6911" x="1851025" y="3803650"/>
          <p14:tracePt t="6927" x="1858963" y="3803650"/>
          <p14:tracePt t="6927" x="1868488" y="3803650"/>
          <p14:tracePt t="6945" x="1884363" y="3803650"/>
          <p14:tracePt t="6960" x="1901825" y="3803650"/>
          <p14:tracePt t="6961" x="1919288" y="3803650"/>
          <p14:tracePt t="6977" x="1927225" y="3803650"/>
          <p14:tracePt t="6978" x="1936750" y="3803650"/>
          <p14:tracePt t="6994" x="1952625" y="3795713"/>
          <p14:tracePt t="7011" x="1962150" y="3787775"/>
          <p14:tracePt t="7012" x="1970088" y="3787775"/>
          <p14:tracePt t="7027" x="1979613" y="3787775"/>
          <p14:tracePt t="7028" x="1979613" y="3778250"/>
          <p14:tracePt t="7044" x="1987550" y="3778250"/>
          <p14:tracePt t="7060" x="1995488" y="3770313"/>
          <p14:tracePt t="7061" x="2012950" y="3762375"/>
          <p14:tracePt t="7078" x="2020888" y="3752850"/>
          <p14:tracePt t="7078" x="2030413" y="3752850"/>
          <p14:tracePt t="7094" x="2030413" y="3744913"/>
          <p14:tracePt t="7094" x="2047875" y="3735388"/>
          <p14:tracePt t="7110" x="2047875" y="3727450"/>
          <p14:tracePt t="7111" x="2063750" y="3719513"/>
          <p14:tracePt t="7127" x="2063750" y="3709988"/>
          <p14:tracePt t="7128" x="2073275" y="3709988"/>
          <p14:tracePt t="7145" x="2073275" y="3702050"/>
          <p14:tracePt t="7145" x="2089150" y="3702050"/>
          <p14:tracePt t="7160" x="2089150" y="3694113"/>
          <p14:tracePt t="7161" x="2098675" y="3684588"/>
          <p14:tracePt t="7177" x="2106613" y="3684588"/>
          <p14:tracePt t="7195" x="2116138" y="3676650"/>
          <p14:tracePt t="7212" x="2124075" y="3667125"/>
          <p14:tracePt t="7212" x="2124075" y="3659188"/>
          <p14:tracePt t="7244" x="2132013" y="3651250"/>
          <p14:tracePt t="7245" x="2141538" y="3641725"/>
          <p14:tracePt t="7260" x="2141538" y="3633788"/>
          <p14:tracePt t="7261" x="2141538" y="3625850"/>
          <p14:tracePt t="7278" x="2141538" y="3616325"/>
          <p14:tracePt t="7278" x="2141538" y="3608388"/>
          <p14:tracePt t="7294" x="2141538" y="3598863"/>
          <p14:tracePt t="7294" x="2141538" y="3582988"/>
          <p14:tracePt t="7310" x="2141538" y="3565525"/>
          <p14:tracePt t="7311" x="2141538" y="3557588"/>
          <p14:tracePt t="7327" x="2141538" y="3530600"/>
          <p14:tracePt t="7327" x="2141538" y="3514725"/>
          <p14:tracePt t="7344" x="2141538" y="3505200"/>
          <p14:tracePt t="7360" x="2141538" y="3489325"/>
          <p14:tracePt t="7361" x="2132013" y="3471863"/>
          <p14:tracePt t="7377" x="2132013" y="3462338"/>
          <p14:tracePt t="7378" x="0" y="0"/>
        </p14:tracePtLst>
        <p14:tracePtLst>
          <p14:tracePt t="7829" x="2209800" y="3846513"/>
          <p14:tracePt t="7860" x="2209800" y="3838575"/>
          <p14:tracePt t="7868" x="2209800" y="3830638"/>
          <p14:tracePt t="7885" x="2200275" y="3821113"/>
          <p14:tracePt t="7900" x="2192338" y="3813175"/>
          <p14:tracePt t="7911" x="2192338" y="3803650"/>
          <p14:tracePt t="7927" x="2184400" y="3803650"/>
          <p14:tracePt t="7943" x="2174875" y="3795713"/>
          <p14:tracePt t="7944" x="2166938" y="3787775"/>
          <p14:tracePt t="7960" x="2157413" y="3778250"/>
          <p14:tracePt t="7961" x="2149475" y="3778250"/>
          <p14:tracePt t="7977" x="2141538" y="3770313"/>
          <p14:tracePt t="7978" x="2132013" y="3762375"/>
          <p14:tracePt t="7993" x="2124075" y="3752850"/>
          <p14:tracePt t="7994" x="2106613" y="3744913"/>
          <p14:tracePt t="8010" x="2098675" y="3744913"/>
          <p14:tracePt t="8011" x="2089150" y="3744913"/>
          <p14:tracePt t="8027" x="2089150" y="3727450"/>
          <p14:tracePt t="8028" x="2081213" y="3727450"/>
          <p14:tracePt t="8044" x="2073275" y="3727450"/>
          <p14:tracePt t="8060" x="2063750" y="3727450"/>
          <p14:tracePt t="8077" x="2055813" y="3719513"/>
          <p14:tracePt t="8093" x="2038350" y="3719513"/>
          <p14:tracePt t="8111" x="2030413" y="3719513"/>
          <p14:tracePt t="8127" x="2020888" y="3719513"/>
          <p14:tracePt t="8143" x="2012950" y="3719513"/>
          <p14:tracePt t="8144" x="2005013" y="3719513"/>
          <p14:tracePt t="8160" x="1995488" y="3719513"/>
          <p14:tracePt t="8178" x="1987550" y="3719513"/>
          <p14:tracePt t="8193" x="1979613" y="3719513"/>
          <p14:tracePt t="8210" x="1970088" y="3719513"/>
          <p14:tracePt t="8211" x="1952625" y="3719513"/>
          <p14:tracePt t="8245" x="1927225" y="3727450"/>
          <p14:tracePt t="8245" x="1893888" y="3744913"/>
          <p14:tracePt t="8261" x="1876425" y="3752850"/>
          <p14:tracePt t="8277" x="1868488" y="3762375"/>
          <p14:tracePt t="8277" x="1858963" y="3770313"/>
          <p14:tracePt t="8293" x="1843088" y="3778250"/>
          <p14:tracePt t="8294" x="1833563" y="3778250"/>
          <p14:tracePt t="8311" x="1816100" y="3787775"/>
          <p14:tracePt t="8327" x="1808163" y="3803650"/>
          <p14:tracePt t="8327" x="1790700" y="3821113"/>
          <p14:tracePt t="8343" x="1774825" y="3821113"/>
          <p14:tracePt t="8344" x="1774825" y="3838575"/>
          <p14:tracePt t="8360" x="1765300" y="3838575"/>
          <p14:tracePt t="8361" x="1757363" y="3846513"/>
          <p14:tracePt t="8378" x="1757363" y="3863975"/>
          <p14:tracePt t="8393" x="1757363" y="3871913"/>
          <p14:tracePt t="8394" x="1747838" y="3881438"/>
          <p14:tracePt t="8410" x="1747838" y="3898900"/>
          <p14:tracePt t="8411" x="1747838" y="3906838"/>
          <p14:tracePt t="8427" x="1739900" y="3924300"/>
          <p14:tracePt t="8427" x="1739900" y="3932238"/>
          <p14:tracePt t="8444" x="1739900" y="3940175"/>
          <p14:tracePt t="8460" x="1739900" y="3975100"/>
          <p14:tracePt t="8461" x="1739900" y="3992563"/>
          <p14:tracePt t="8477" x="1739900" y="4008438"/>
          <p14:tracePt t="8477" x="1739900" y="4025900"/>
          <p14:tracePt t="8493" x="1739900" y="4043363"/>
          <p14:tracePt t="8511" x="1747838" y="4051300"/>
          <p14:tracePt t="8511" x="1757363" y="4086225"/>
          <p14:tracePt t="8527" x="1765300" y="4102100"/>
          <p14:tracePt t="8527" x="1774825" y="4119563"/>
          <p14:tracePt t="8543" x="1774825" y="4129088"/>
          <p14:tracePt t="8544" x="1782763" y="4129088"/>
          <p14:tracePt t="8560" x="1790700" y="4137025"/>
          <p14:tracePt t="8561" x="1790700" y="4144963"/>
          <p14:tracePt t="8577" x="1800225" y="4154488"/>
          <p14:tracePt t="8578" x="1800225" y="4162425"/>
          <p14:tracePt t="8593" x="1816100" y="4170363"/>
          <p14:tracePt t="8610" x="1825625" y="4170363"/>
          <p14:tracePt t="8610" x="1843088" y="4179888"/>
          <p14:tracePt t="8627" x="1858963" y="4187825"/>
          <p14:tracePt t="8627" x="1884363" y="4197350"/>
          <p14:tracePt t="8644" x="1911350" y="4205288"/>
          <p14:tracePt t="8645" x="1944688" y="4205288"/>
          <p14:tracePt t="8660" x="1970088" y="4205288"/>
          <p14:tracePt t="8661" x="1995488" y="4205288"/>
          <p14:tracePt t="8677" x="2020888" y="4205288"/>
          <p14:tracePt t="8693" x="2047875" y="4205288"/>
          <p14:tracePt t="8694" x="2063750" y="4205288"/>
          <p14:tracePt t="8711" x="2081213" y="4205288"/>
          <p14:tracePt t="8727" x="2089150" y="4205288"/>
          <p14:tracePt t="8727" x="2116138" y="4205288"/>
          <p14:tracePt t="8743" x="2124075" y="4197350"/>
          <p14:tracePt t="8760" x="2132013" y="4187825"/>
          <p14:tracePt t="8760" x="2141538" y="4187825"/>
          <p14:tracePt t="8777" x="2157413" y="4170363"/>
          <p14:tracePt t="8793" x="2166938" y="4162425"/>
          <p14:tracePt t="8810" x="2174875" y="4154488"/>
          <p14:tracePt t="8811" x="2174875" y="4144963"/>
          <p14:tracePt t="8827" x="2184400" y="4137025"/>
          <p14:tracePt t="8827" x="2184400" y="4129088"/>
          <p14:tracePt t="8844" x="2192338" y="4129088"/>
          <p14:tracePt t="8845" x="2200275" y="4102100"/>
          <p14:tracePt t="8860" x="2209800" y="4094163"/>
          <p14:tracePt t="8860" x="2209800" y="4086225"/>
          <p14:tracePt t="8877" x="2217738" y="4076700"/>
          <p14:tracePt t="8877" x="2217738" y="4068763"/>
          <p14:tracePt t="8893" x="2217738" y="4051300"/>
          <p14:tracePt t="8911" x="2217738" y="4043363"/>
          <p14:tracePt t="8911" x="2225675" y="4033838"/>
          <p14:tracePt t="8927" x="2225675" y="4025900"/>
          <p14:tracePt t="8943" x="2235200" y="4008438"/>
          <p14:tracePt t="8944" x="2235200" y="4000500"/>
          <p14:tracePt t="8960" x="2243138" y="3992563"/>
          <p14:tracePt t="8977" x="2243138" y="3983038"/>
          <p14:tracePt t="8993" x="2243138" y="3975100"/>
          <p14:tracePt t="9010" x="2243138" y="3957638"/>
          <p14:tracePt t="9027" x="2252663" y="3957638"/>
          <p14:tracePt t="9027" x="2252663" y="3949700"/>
          <p14:tracePt t="9044" x="2252663" y="3940175"/>
          <p14:tracePt t="9060" x="2252663" y="3932238"/>
          <p14:tracePt t="9060" x="2252663" y="3924300"/>
          <p14:tracePt t="9077" x="2252663" y="3914775"/>
          <p14:tracePt t="9077" x="2252663" y="3906838"/>
          <p14:tracePt t="9093" x="2252663" y="3898900"/>
          <p14:tracePt t="9111" x="2252663" y="3889375"/>
          <p14:tracePt t="9126" x="2252663" y="3871913"/>
          <p14:tracePt t="9143" x="2243138" y="3863975"/>
          <p14:tracePt t="9160" x="2235200" y="3856038"/>
          <p14:tracePt t="9177" x="2235200" y="3846513"/>
          <p14:tracePt t="9194" x="2225675" y="3838575"/>
          <p14:tracePt t="9210" x="2225675" y="3830638"/>
          <p14:tracePt t="9227" x="2217738" y="3821113"/>
          <p14:tracePt t="9244" x="2209800" y="3821113"/>
          <p14:tracePt t="9260" x="2209800" y="3813175"/>
          <p14:tracePt t="9276" x="2200275" y="3813175"/>
          <p14:tracePt t="9293" x="2200275" y="3803650"/>
          <p14:tracePt t="9311" x="2192338" y="3803650"/>
          <p14:tracePt t="9311" x="2192338" y="3795713"/>
          <p14:tracePt t="9343" x="2184400" y="3787775"/>
          <p14:tracePt t="9344" x="2174875" y="3787775"/>
          <p14:tracePt t="9360" x="2166938" y="3770313"/>
          <p14:tracePt t="9360" x="2157413" y="3770313"/>
          <p14:tracePt t="9372" x="0" y="0"/>
        </p14:tracePtLst>
        <p14:tracePtLst>
          <p14:tracePt t="11117" x="1484313" y="3727450"/>
          <p14:tracePt t="11132" x="1492250" y="3727450"/>
          <p14:tracePt t="11140" x="1501775" y="3727450"/>
          <p14:tracePt t="11148" x="1509713" y="3727450"/>
          <p14:tracePt t="11159" x="1527175" y="3727450"/>
          <p14:tracePt t="11176" x="1544638" y="3727450"/>
          <p14:tracePt t="11176" x="1552575" y="3727450"/>
          <p14:tracePt t="11194" x="1585913" y="3727450"/>
          <p14:tracePt t="11209" x="1603375" y="3727450"/>
          <p14:tracePt t="11210" x="1620838" y="3727450"/>
          <p14:tracePt t="11226" x="1628775" y="3727450"/>
          <p14:tracePt t="11243" x="1646238" y="3727450"/>
          <p14:tracePt t="11243" x="1689100" y="3735388"/>
          <p14:tracePt t="11260" x="1706563" y="3735388"/>
          <p14:tracePt t="11261" x="1747838" y="3735388"/>
          <p14:tracePt t="11276" x="1765300" y="3735388"/>
          <p14:tracePt t="11277" x="1782763" y="3735388"/>
          <p14:tracePt t="11292" x="1808163" y="3735388"/>
          <p14:tracePt t="11293" x="1825625" y="3735388"/>
          <p14:tracePt t="11309" x="1833563" y="3735388"/>
          <p14:tracePt t="11327" x="1843088" y="3735388"/>
          <p14:tracePt t="11356" x="1851025" y="3735388"/>
          <p14:tracePt t="11364" x="1858963" y="3735388"/>
          <p14:tracePt t="11376" x="1876425" y="3735388"/>
          <p14:tracePt t="11393" x="1901825" y="3735388"/>
          <p14:tracePt t="11394" x="1919288" y="3735388"/>
          <p14:tracePt t="11409" x="1952625" y="3735388"/>
          <p14:tracePt t="11426" x="1979613" y="3744913"/>
          <p14:tracePt t="11426" x="2012950" y="3744913"/>
          <p14:tracePt t="11442" x="2030413" y="3744913"/>
          <p14:tracePt t="11460" x="2047875" y="3744913"/>
          <p14:tracePt t="11460" x="2089150" y="3744913"/>
          <p14:tracePt t="11476" x="2106613" y="3744913"/>
          <p14:tracePt t="11477" x="2132013" y="3744913"/>
          <p14:tracePt t="11493" x="2166938" y="3744913"/>
          <p14:tracePt t="11509" x="2192338" y="3744913"/>
          <p14:tracePt t="11510" x="2252663" y="3744913"/>
          <p14:tracePt t="11527" x="2268538" y="3744913"/>
          <p14:tracePt t="11542" x="2293938" y="3744913"/>
          <p14:tracePt t="11543" x="2346325" y="3744913"/>
          <p14:tracePt t="11559" x="2362200" y="3744913"/>
          <p14:tracePt t="11576" x="2379663" y="3744913"/>
          <p14:tracePt t="11576" x="2422525" y="3744913"/>
          <p14:tracePt t="11593" x="2430463" y="3744913"/>
          <p14:tracePt t="11609" x="2455863" y="3744913"/>
          <p14:tracePt t="11610" x="2508250" y="3744913"/>
          <p14:tracePt t="11626" x="2533650" y="3744913"/>
          <p14:tracePt t="11626" x="2559050" y="3744913"/>
          <p14:tracePt t="11642" x="2592388" y="3744913"/>
          <p14:tracePt t="11643" x="2609850" y="3744913"/>
          <p14:tracePt t="11660" x="2627313" y="3744913"/>
          <p14:tracePt t="11660" x="2652713" y="3744913"/>
          <p14:tracePt t="11676" x="2660650" y="3744913"/>
          <p14:tracePt t="11692" x="2670175" y="3744913"/>
          <p14:tracePt t="11716" x="2678113" y="3744913"/>
          <p14:tracePt t="11740" x="2687638" y="3735388"/>
          <p14:tracePt t="11748" x="2695575" y="3727450"/>
          <p14:tracePt t="11765" x="2703513" y="3719513"/>
          <p14:tracePt t="11788" x="2713038" y="3709988"/>
          <p14:tracePt t="11804" x="2720975" y="3709988"/>
          <p14:tracePt t="11812" x="2728913" y="3702050"/>
          <p14:tracePt t="11826" x="2728913" y="3694113"/>
          <p14:tracePt t="11844" x="2738438" y="3684588"/>
          <p14:tracePt t="11860" x="2738438" y="3676650"/>
          <p14:tracePt t="11876" x="2738438" y="3667125"/>
          <p14:tracePt t="11876" x="2746375" y="3625850"/>
          <p14:tracePt t="11892" x="2755900" y="3598863"/>
          <p14:tracePt t="11893" x="2763838" y="3590925"/>
          <p14:tracePt t="11909" x="2763838" y="3565525"/>
          <p14:tracePt t="11909" x="2763838" y="3557588"/>
          <p14:tracePt t="11927" x="2763838" y="3548063"/>
          <p14:tracePt t="11942" x="2763838" y="3530600"/>
          <p14:tracePt t="11943" x="2763838" y="3514725"/>
          <p14:tracePt t="11959" x="2763838" y="3505200"/>
          <p14:tracePt t="11960" x="2763838" y="3489325"/>
          <p14:tracePt t="11976" x="2755900" y="3479800"/>
          <p14:tracePt t="11976" x="2755900" y="3471863"/>
          <p14:tracePt t="11993" x="2738438" y="3462338"/>
          <p14:tracePt t="11994" x="2738438" y="3446463"/>
          <p14:tracePt t="12009" x="2720975" y="3436938"/>
          <p14:tracePt t="12010" x="2713038" y="3429000"/>
          <p14:tracePt t="12026" x="2695575" y="3421063"/>
          <p14:tracePt t="12026" x="2687638" y="3403600"/>
          <p14:tracePt t="12042" x="2670175" y="3386138"/>
          <p14:tracePt t="12043" x="2660650" y="3378200"/>
          <p14:tracePt t="12060" x="2644775" y="3368675"/>
          <p14:tracePt t="12060" x="2619375" y="3343275"/>
          <p14:tracePt t="12076" x="2601913" y="3335338"/>
          <p14:tracePt t="12077" x="2584450" y="3327400"/>
          <p14:tracePt t="12092" x="2566988" y="3327400"/>
          <p14:tracePt t="12093" x="2551113" y="3317875"/>
          <p14:tracePt t="12109" x="2533650" y="3309938"/>
          <p14:tracePt t="12109" x="2516188" y="3309938"/>
          <p14:tracePt t="12127" x="2508250" y="3309938"/>
          <p14:tracePt t="12127" x="2482850" y="3300413"/>
          <p14:tracePt t="12142" x="2473325" y="3300413"/>
          <p14:tracePt t="12143" x="2455863" y="3292475"/>
          <p14:tracePt t="12159" x="2447925" y="3292475"/>
          <p14:tracePt t="12160" x="2422525" y="3292475"/>
          <p14:tracePt t="12176" x="2414588" y="3292475"/>
          <p14:tracePt t="12176" x="2387600" y="3292475"/>
          <p14:tracePt t="12194" x="2354263" y="3284538"/>
          <p14:tracePt t="12210" x="2303463" y="3284538"/>
          <p14:tracePt t="12226" x="2260600" y="3284538"/>
          <p14:tracePt t="12242" x="2235200" y="3284538"/>
          <p14:tracePt t="12243" x="2192338" y="3284538"/>
          <p14:tracePt t="12260" x="2166938" y="3284538"/>
          <p14:tracePt t="12276" x="2116138" y="3284538"/>
          <p14:tracePt t="12292" x="2063750" y="3284538"/>
          <p14:tracePt t="12309" x="2012950" y="3284538"/>
          <p14:tracePt t="12309" x="1936750" y="3292475"/>
          <p14:tracePt t="12326" x="1919288" y="3300413"/>
          <p14:tracePt t="12327" x="1884363" y="3300413"/>
          <p14:tracePt t="12342" x="1858963" y="3309938"/>
          <p14:tracePt t="12343" x="1808163" y="3317875"/>
          <p14:tracePt t="12359" x="1790700" y="3327400"/>
          <p14:tracePt t="12376" x="1765300" y="3327400"/>
          <p14:tracePt t="12376" x="1731963" y="3343275"/>
          <p14:tracePt t="12393" x="1714500" y="3343275"/>
          <p14:tracePt t="12393" x="1697038" y="3343275"/>
          <p14:tracePt t="12409" x="1689100" y="3352800"/>
          <p14:tracePt t="12409" x="1671638" y="3360738"/>
          <p14:tracePt t="12426" x="1654175" y="3368675"/>
          <p14:tracePt t="12426" x="1646238" y="3378200"/>
          <p14:tracePt t="12442" x="1628775" y="3386138"/>
          <p14:tracePt t="12443" x="1612900" y="3386138"/>
          <p14:tracePt t="12460" x="1603375" y="3395663"/>
          <p14:tracePt t="12460" x="1560513" y="3403600"/>
          <p14:tracePt t="12476" x="1552575" y="3403600"/>
          <p14:tracePt t="12476" x="1535113" y="3411538"/>
          <p14:tracePt t="12492" x="1517650" y="3421063"/>
          <p14:tracePt t="12493" x="1509713" y="3429000"/>
          <p14:tracePt t="12509" x="1501775" y="3429000"/>
          <p14:tracePt t="12509" x="1492250" y="3429000"/>
          <p14:tracePt t="12526" x="1484313" y="3446463"/>
          <p14:tracePt t="12542" x="1476375" y="3446463"/>
          <p14:tracePt t="12542" x="1466850" y="3446463"/>
          <p14:tracePt t="12559" x="1449388" y="3454400"/>
          <p14:tracePt t="12559" x="1441450" y="3462338"/>
          <p14:tracePt t="12576" x="1423988" y="3471863"/>
          <p14:tracePt t="12576" x="1416050" y="3479800"/>
          <p14:tracePt t="12593" x="1408113" y="3489325"/>
          <p14:tracePt t="12594" x="1398588" y="3489325"/>
          <p14:tracePt t="12609" x="1390650" y="3497263"/>
          <p14:tracePt t="12626" x="1390650" y="3505200"/>
          <p14:tracePt t="12642" x="1381125" y="3505200"/>
          <p14:tracePt t="12643" x="1373188" y="3522663"/>
          <p14:tracePt t="12660" x="1365250" y="3530600"/>
          <p14:tracePt t="12661" x="1347788" y="3540125"/>
          <p14:tracePt t="12676" x="1347788" y="3548063"/>
          <p14:tracePt t="12692" x="1339850" y="3557588"/>
          <p14:tracePt t="12693" x="1339850" y="3565525"/>
          <p14:tracePt t="12709" x="1339850" y="3573463"/>
          <p14:tracePt t="12727" x="1330325" y="3582988"/>
          <p14:tracePt t="12742" x="1330325" y="3590925"/>
          <p14:tracePt t="12759" x="1330325" y="3598863"/>
          <p14:tracePt t="12759" x="1330325" y="3608388"/>
          <p14:tracePt t="12776" x="1330325" y="3616325"/>
          <p14:tracePt t="12793" x="1330325" y="3625850"/>
          <p14:tracePt t="12809" x="1330325" y="3633788"/>
          <p14:tracePt t="12844" x="1339850" y="3633788"/>
          <p14:tracePt t="12852" x="1339850" y="3641725"/>
          <p14:tracePt t="12864" x="1339850" y="3651250"/>
          <p14:tracePt t="12875" x="1347788" y="3651250"/>
          <p14:tracePt t="12892" x="1347788" y="3659188"/>
          <p14:tracePt t="12893" x="1365250" y="3659188"/>
          <p14:tracePt t="12909" x="1365250" y="3667125"/>
          <p14:tracePt t="12926" x="1373188" y="3667125"/>
          <p14:tracePt t="12942" x="1373188" y="3676650"/>
          <p14:tracePt t="12943" x="1381125" y="3684588"/>
          <p14:tracePt t="12959" x="1390650" y="3684588"/>
          <p14:tracePt t="12975" x="1398588" y="3694113"/>
          <p14:tracePt t="12993" x="1408113" y="3694113"/>
          <p14:tracePt t="12993" x="1416050" y="3702050"/>
          <p14:tracePt t="13009" x="1423988" y="3709988"/>
          <p14:tracePt t="13009" x="1433513" y="3709988"/>
          <p14:tracePt t="13025" x="1449388" y="3719513"/>
          <p14:tracePt t="13026" x="1466850" y="3727450"/>
          <p14:tracePt t="13042" x="1492250" y="3735388"/>
          <p14:tracePt t="13043" x="1509713" y="3735388"/>
          <p14:tracePt t="13060" x="1535113" y="3744913"/>
          <p14:tracePt t="13060" x="1552575" y="3752850"/>
          <p14:tracePt t="13075" x="1570038" y="3752850"/>
          <p14:tracePt t="13092" x="1595438" y="3762375"/>
          <p14:tracePt t="13093" x="1646238" y="3762375"/>
          <p14:tracePt t="13109" x="1671638" y="3762375"/>
          <p14:tracePt t="13126" x="1689100" y="3770313"/>
          <p14:tracePt t="13127" x="1739900" y="3770313"/>
          <p14:tracePt t="13142" x="1774825" y="3770313"/>
          <p14:tracePt t="13143" x="1800225" y="3770313"/>
          <p14:tracePt t="13159" x="1843088" y="3770313"/>
          <p14:tracePt t="13159" x="1876425" y="3770313"/>
          <p14:tracePt t="13175" x="1901825" y="3770313"/>
          <p14:tracePt t="13176" x="1944688" y="3778250"/>
          <p14:tracePt t="13194" x="2005013" y="3778250"/>
          <p14:tracePt t="13209" x="2030413" y="3778250"/>
          <p14:tracePt t="13209" x="2055813" y="3778250"/>
          <p14:tracePt t="13225" x="2089150" y="3787775"/>
          <p14:tracePt t="13226" x="2124075" y="3787775"/>
          <p14:tracePt t="13242" x="2149475" y="3787775"/>
          <p14:tracePt t="13243" x="2192338" y="3787775"/>
          <p14:tracePt t="13259" x="2243138" y="3787775"/>
          <p14:tracePt t="13275" x="2278063" y="3787775"/>
          <p14:tracePt t="13276" x="2336800" y="3787775"/>
          <p14:tracePt t="13292" x="2354263" y="3787775"/>
          <p14:tracePt t="13292" x="2422525" y="3778250"/>
          <p14:tracePt t="13309" x="2447925" y="3770313"/>
          <p14:tracePt t="13309" x="2473325" y="3770313"/>
          <p14:tracePt t="13326" x="2516188" y="3762375"/>
          <p14:tracePt t="13327" x="2541588" y="3752850"/>
          <p14:tracePt t="13342" x="2559050" y="3744913"/>
          <p14:tracePt t="13343" x="2576513" y="3744913"/>
          <p14:tracePt t="13359" x="2592388" y="3744913"/>
          <p14:tracePt t="13359" x="2601913" y="3735388"/>
          <p14:tracePt t="13375" x="2609850" y="3735388"/>
          <p14:tracePt t="13376" x="2619375" y="3727450"/>
          <p14:tracePt t="13393" x="2627313" y="3727450"/>
          <p14:tracePt t="13393" x="2635250" y="3727450"/>
          <p14:tracePt t="13408" x="2644775" y="3719513"/>
          <p14:tracePt t="13425" x="2652713" y="3709988"/>
          <p14:tracePt t="13426" x="2660650" y="3709988"/>
          <p14:tracePt t="13442" x="2678113" y="3702050"/>
          <p14:tracePt t="13459" x="2695575" y="3684588"/>
          <p14:tracePt t="13475" x="2703513" y="3684588"/>
          <p14:tracePt t="13492" x="2728913" y="3667125"/>
          <p14:tracePt t="13509" x="2746375" y="3659188"/>
          <p14:tracePt t="13509" x="2746375" y="3651250"/>
          <p14:tracePt t="13526" x="2746375" y="3633788"/>
          <p14:tracePt t="13526" x="2755900" y="3625850"/>
          <p14:tracePt t="13542" x="2755900" y="3608388"/>
          <p14:tracePt t="13542" x="2755900" y="3548063"/>
          <p14:tracePt t="13559" x="2746375" y="3514725"/>
          <p14:tracePt t="13559" x="2738438" y="3497263"/>
          <p14:tracePt t="13575" x="2713038" y="3479800"/>
          <p14:tracePt t="13576" x="2695575" y="3479800"/>
          <p14:tracePt t="13576" x="0" y="0"/>
        </p14:tracePtLst>
        <p14:tracePtLst>
          <p14:tracePt t="14141" x="2840038" y="3659188"/>
          <p14:tracePt t="14148" x="2789238" y="3659188"/>
          <p14:tracePt t="14158" x="2755900" y="3659188"/>
          <p14:tracePt t="14175" x="2738438" y="3659188"/>
          <p14:tracePt t="14175" x="2713038" y="3659188"/>
          <p14:tracePt t="14192" x="2660650" y="3651250"/>
          <p14:tracePt t="14210" x="2635250" y="3651250"/>
          <p14:tracePt t="14210" x="2619375" y="3651250"/>
          <p14:tracePt t="14225" x="2601913" y="3651250"/>
          <p14:tracePt t="14225" x="2592388" y="3651250"/>
          <p14:tracePt t="14242" x="2566988" y="3651250"/>
          <p14:tracePt t="14242" x="2541588" y="3651250"/>
          <p14:tracePt t="14258" x="2508250" y="3651250"/>
          <p14:tracePt t="14276" x="2473325" y="3659188"/>
          <p14:tracePt t="14276" x="2371725" y="3659188"/>
          <p14:tracePt t="14292" x="2293938" y="3667125"/>
          <p14:tracePt t="14292" x="2235200" y="3676650"/>
          <p14:tracePt t="14308" x="2166938" y="3684588"/>
          <p14:tracePt t="14309" x="2106613" y="3694113"/>
          <p14:tracePt t="14325" x="2047875" y="3702050"/>
          <p14:tracePt t="14326" x="1995488" y="3709988"/>
          <p14:tracePt t="14342" x="1936750" y="3719513"/>
          <p14:tracePt t="14343" x="1901825" y="3727450"/>
          <p14:tracePt t="14358" x="1858963" y="3735388"/>
          <p14:tracePt t="14359" x="1843088" y="3744913"/>
          <p14:tracePt t="14375" x="1825625" y="3744913"/>
          <p14:tracePt t="14392" x="1808163" y="3744913"/>
          <p14:tracePt t="14392" x="1790700" y="3762375"/>
          <p14:tracePt t="14409" x="1782763" y="3770313"/>
          <p14:tracePt t="14410" x="1765300" y="3770313"/>
          <p14:tracePt t="14425" x="1757363" y="3778250"/>
          <p14:tracePt t="14426" x="1747838" y="3795713"/>
          <p14:tracePt t="14442" x="1722438" y="3795713"/>
          <p14:tracePt t="14458" x="1714500" y="3813175"/>
          <p14:tracePt t="14459" x="1663700" y="3830638"/>
          <p14:tracePt t="14476" x="1628775" y="3838575"/>
          <p14:tracePt t="14477" x="1560513" y="3863975"/>
          <p14:tracePt t="14492" x="1535113" y="3863975"/>
          <p14:tracePt t="14492" x="1509713" y="3881438"/>
          <p14:tracePt t="14513" x="1501775" y="3889375"/>
          <p14:tracePt t="14525" x="1492250" y="3898900"/>
          <p14:tracePt t="14542" x="1484313" y="3898900"/>
          <p14:tracePt t="14558" x="1484313" y="3906838"/>
          <p14:tracePt t="14575" x="1484313" y="3914775"/>
          <p14:tracePt t="14575" x="1484313" y="3932238"/>
          <p14:tracePt t="14592" x="1484313" y="3949700"/>
          <p14:tracePt t="14609" x="1484313" y="3957638"/>
          <p14:tracePt t="14609" x="1484313" y="3983038"/>
          <p14:tracePt t="14625" x="1484313" y="4008438"/>
          <p14:tracePt t="14642" x="1484313" y="4017963"/>
          <p14:tracePt t="14658" x="1484313" y="4043363"/>
          <p14:tracePt t="14659" x="1501775" y="4086225"/>
          <p14:tracePt t="14676" x="1517650" y="4102100"/>
          <p14:tracePt t="14677" x="1544638" y="4137025"/>
          <p14:tracePt t="14692" x="1560513" y="4154488"/>
          <p14:tracePt t="14692" x="1585913" y="4154488"/>
          <p14:tracePt t="14708" x="1620838" y="4170363"/>
          <p14:tracePt t="14709" x="1654175" y="4179888"/>
          <p14:tracePt t="14725" x="1706563" y="4187825"/>
          <p14:tracePt t="14742" x="1757363" y="4187825"/>
          <p14:tracePt t="14743" x="1774825" y="4187825"/>
          <p14:tracePt t="14758" x="1808163" y="4187825"/>
          <p14:tracePt t="14759" x="1936750" y="4187825"/>
          <p14:tracePt t="14775" x="2020888" y="4187825"/>
          <p14:tracePt t="14791" x="2106613" y="4187825"/>
          <p14:tracePt t="14792" x="2319338" y="4187825"/>
          <p14:tracePt t="14809" x="2405063" y="4187825"/>
          <p14:tracePt t="14825" x="2482850" y="4179888"/>
          <p14:tracePt t="14825" x="2609850" y="4179888"/>
          <p14:tracePt t="14841" x="2687638" y="4170363"/>
          <p14:tracePt t="14842" x="2746375" y="4162425"/>
          <p14:tracePt t="14858" x="2789238" y="4162425"/>
          <p14:tracePt t="14876" x="2840038" y="4154488"/>
          <p14:tracePt t="14876" x="2986088" y="4144963"/>
          <p14:tracePt t="14891" x="3036888" y="4137025"/>
          <p14:tracePt t="14908" x="3079750" y="4137025"/>
          <p14:tracePt t="14909" x="3122613" y="4129088"/>
          <p14:tracePt t="14925" x="3138488" y="4129088"/>
          <p14:tracePt t="14926" x="3173413" y="4129088"/>
          <p14:tracePt t="14942" x="3198813" y="4119563"/>
          <p14:tracePt t="14943" x="3259138" y="4111625"/>
          <p14:tracePt t="14958" x="3275013" y="4111625"/>
          <p14:tracePt t="14959" x="3292475" y="4111625"/>
          <p14:tracePt t="14975" x="3309938" y="4102100"/>
          <p14:tracePt t="14975" x="3335338" y="4094163"/>
          <p14:tracePt t="14991" x="3368675" y="4086225"/>
          <p14:tracePt t="14992" x="3403600" y="4076700"/>
          <p14:tracePt t="15009" x="3429000" y="4068763"/>
          <p14:tracePt t="15009" x="3454400" y="4068763"/>
          <p14:tracePt t="15025" x="3489325" y="4060825"/>
          <p14:tracePt t="15025" x="3514725" y="4051300"/>
          <p14:tracePt t="15041" x="3548063" y="4043363"/>
          <p14:tracePt t="15042" x="3590925" y="4033838"/>
          <p14:tracePt t="15058" x="3598863" y="4033838"/>
          <p14:tracePt t="15059" x="3625850" y="4025900"/>
          <p14:tracePt t="15076" x="3651250" y="4017963"/>
          <p14:tracePt t="15077" x="3667125" y="4008438"/>
          <p14:tracePt t="15092" x="3667125" y="4000500"/>
          <p14:tracePt t="15092" x="3676650" y="3992563"/>
          <p14:tracePt t="15108" x="3684588" y="3967163"/>
          <p14:tracePt t="15125" x="3684588" y="3957638"/>
          <p14:tracePt t="15125" x="3684588" y="3932238"/>
          <p14:tracePt t="15142" x="3684588" y="3924300"/>
          <p14:tracePt t="15143" x="3684588" y="3914775"/>
          <p14:tracePt t="15158" x="3684588" y="3898900"/>
          <p14:tracePt t="15159" x="3684588" y="3881438"/>
          <p14:tracePt t="15175" x="3676650" y="3863975"/>
          <p14:tracePt t="15192" x="3659188" y="3846513"/>
          <p14:tracePt t="15209" x="3641725" y="3846513"/>
          <p14:tracePt t="15210" x="3633788" y="3838575"/>
          <p14:tracePt t="15225" x="3616325" y="3821113"/>
          <p14:tracePt t="15225" x="3590925" y="3821113"/>
          <p14:tracePt t="15241" x="3573463" y="3813175"/>
          <p14:tracePt t="15242" x="3565525" y="3803650"/>
          <p14:tracePt t="15258" x="3530600" y="3795713"/>
          <p14:tracePt t="15259" x="3514725" y="3795713"/>
          <p14:tracePt t="15276" x="3471863" y="3778250"/>
          <p14:tracePt t="15276" x="3429000" y="3770313"/>
          <p14:tracePt t="15291" x="3411538" y="3770313"/>
          <p14:tracePt t="15308" x="3343275" y="3762375"/>
          <p14:tracePt t="15309" x="3241675" y="3744913"/>
          <p14:tracePt t="15325" x="3198813" y="3735388"/>
          <p14:tracePt t="15325" x="3148013" y="3735388"/>
          <p14:tracePt t="15342" x="3113088" y="3735388"/>
          <p14:tracePt t="15358" x="3070225" y="3727450"/>
          <p14:tracePt t="15358" x="3001963" y="3727450"/>
          <p14:tracePt t="15375" x="2976563" y="3727450"/>
          <p14:tracePt t="15391" x="2951163" y="3727450"/>
          <p14:tracePt t="15392" x="2874963" y="3727450"/>
          <p14:tracePt t="15409" x="2840038" y="3727450"/>
          <p14:tracePt t="15425" x="2781300" y="3727450"/>
          <p14:tracePt t="15425" x="2660650" y="3735388"/>
          <p14:tracePt t="15441" x="2592388" y="3744913"/>
          <p14:tracePt t="15442" x="2524125" y="3744913"/>
          <p14:tracePt t="15458" x="2473325" y="3744913"/>
          <p14:tracePt t="15459" x="2414588" y="3752850"/>
          <p14:tracePt t="15476" x="2346325" y="3752850"/>
          <p14:tracePt t="15491" x="2252663" y="3752850"/>
          <p14:tracePt t="15508" x="2209800" y="3752850"/>
          <p14:tracePt t="15509" x="2106613" y="3752850"/>
          <p14:tracePt t="15525" x="2073275" y="3752850"/>
          <p14:tracePt t="15542" x="2030413" y="3752850"/>
          <p14:tracePt t="15558" x="1962150" y="3762375"/>
          <p14:tracePt t="15558" x="1919288" y="3762375"/>
          <p14:tracePt t="15575" x="1893888" y="3770313"/>
          <p14:tracePt t="15575" x="1868488" y="3770313"/>
          <p14:tracePt t="15591" x="1843088" y="3770313"/>
          <p14:tracePt t="15592" x="1816100" y="3778250"/>
          <p14:tracePt t="15609" x="1808163" y="3778250"/>
          <p14:tracePt t="15625" x="1790700" y="3778250"/>
          <p14:tracePt t="15641" x="1782763" y="3787775"/>
          <p14:tracePt t="15642" x="1765300" y="3795713"/>
          <p14:tracePt t="15658" x="1757363" y="3795713"/>
          <p14:tracePt t="15659" x="1739900" y="3803650"/>
          <p14:tracePt t="15675" x="1722438" y="3821113"/>
          <p14:tracePt t="15676" x="1706563" y="3821113"/>
          <p14:tracePt t="15691" x="1681163" y="3830638"/>
          <p14:tracePt t="15692" x="1646238" y="3846513"/>
          <p14:tracePt t="15708" x="1603375" y="3863975"/>
          <p14:tracePt t="15709" x="1535113" y="3889375"/>
          <p14:tracePt t="15725" x="1517650" y="3898900"/>
          <p14:tracePt t="15725" x="1492250" y="3914775"/>
          <p14:tracePt t="15742" x="1441450" y="3932238"/>
          <p14:tracePt t="15743" x="1423988" y="3932238"/>
          <p14:tracePt t="15758" x="1416050" y="3940175"/>
          <p14:tracePt t="15758" x="1408113" y="3949700"/>
          <p14:tracePt t="15791" x="1398588" y="3949700"/>
          <p14:tracePt t="15792" x="1398588" y="3957638"/>
          <p14:tracePt t="15809" x="1398588" y="3967163"/>
          <p14:tracePt t="15824" x="1390650" y="3983038"/>
          <p14:tracePt t="15825" x="1390650" y="4008438"/>
          <p14:tracePt t="15841" x="1390650" y="4025900"/>
          <p14:tracePt t="15842" x="1390650" y="4033838"/>
          <p14:tracePt t="15858" x="1390650" y="4043363"/>
          <p14:tracePt t="15858" x="1390650" y="4068763"/>
          <p14:tracePt t="15875" x="1398588" y="4076700"/>
          <p14:tracePt t="15876" x="1398588" y="4094163"/>
          <p14:tracePt t="15891" x="1423988" y="4119563"/>
          <p14:tracePt t="15892" x="1441450" y="4137025"/>
          <p14:tracePt t="15908" x="1458913" y="4144963"/>
          <p14:tracePt t="15908" x="1527175" y="4197350"/>
          <p14:tracePt t="15924" x="1560513" y="4213225"/>
          <p14:tracePt t="15925" x="1577975" y="4213225"/>
          <p14:tracePt t="15942" x="1628775" y="4222750"/>
          <p14:tracePt t="15942" x="1689100" y="4222750"/>
          <p14:tracePt t="15958" x="1782763" y="4222750"/>
          <p14:tracePt t="15975" x="1858963" y="4222750"/>
          <p14:tracePt t="15975" x="2116138" y="4205288"/>
          <p14:tracePt t="15991" x="2243138" y="4187825"/>
          <p14:tracePt t="16009" x="2362200" y="4179888"/>
          <p14:tracePt t="16009" x="2584450" y="4154488"/>
          <p14:tracePt t="16024" x="2687638" y="4144963"/>
          <p14:tracePt t="16025" x="2763838" y="4137025"/>
          <p14:tracePt t="16041" x="2824163" y="4137025"/>
          <p14:tracePt t="16041" x="2865438" y="4137025"/>
          <p14:tracePt t="16058" x="2908300" y="4129088"/>
          <p14:tracePt t="16059" x="2943225" y="4129088"/>
          <p14:tracePt t="16075" x="2976563" y="4119563"/>
          <p14:tracePt t="16076" x="3036888" y="4111625"/>
          <p14:tracePt t="16091" x="3070225" y="4102100"/>
          <p14:tracePt t="16108" x="3095625" y="4094163"/>
          <p14:tracePt t="16108" x="3138488" y="4051300"/>
          <p14:tracePt t="16124" x="3155950" y="4033838"/>
          <p14:tracePt t="16125" x="3163888" y="3992563"/>
          <p14:tracePt t="16142" x="3173413" y="3967163"/>
          <p14:tracePt t="16158" x="3173413" y="3940175"/>
          <p14:tracePt t="16159" x="0" y="0"/>
        </p14:tracePtLst>
        <p14:tracePtLst>
          <p14:tracePt t="18165" x="2670175" y="3557588"/>
          <p14:tracePt t="18196" x="2670175" y="3548063"/>
          <p14:tracePt t="18220" x="2670175" y="3540125"/>
          <p14:tracePt t="18228" x="2660650" y="3530600"/>
          <p14:tracePt t="18244" x="2660650" y="3522663"/>
          <p14:tracePt t="18260" x="2652713" y="3522663"/>
          <p14:tracePt t="18276" x="2652713" y="3514725"/>
          <p14:tracePt t="18292" x="2644775" y="3505200"/>
          <p14:tracePt t="18308" x="2635250" y="3505200"/>
          <p14:tracePt t="18316" x="2627313" y="3497263"/>
          <p14:tracePt t="18325" x="2619375" y="3497263"/>
          <p14:tracePt t="18340" x="2601913" y="3479800"/>
          <p14:tracePt t="18357" x="2592388" y="3479800"/>
          <p14:tracePt t="18358" x="2584450" y="3471863"/>
          <p14:tracePt t="18374" x="2576513" y="3471863"/>
          <p14:tracePt t="18392" x="2566988" y="3471863"/>
          <p14:tracePt t="18407" x="2566988" y="3462338"/>
          <p14:tracePt t="18424" x="2559050" y="3462338"/>
          <p14:tracePt t="18424" x="2541588" y="3462338"/>
          <p14:tracePt t="18440" x="2533650" y="3462338"/>
          <p14:tracePt t="18458" x="2524125" y="3462338"/>
          <p14:tracePt t="18458" x="2490788" y="3462338"/>
          <p14:tracePt t="18474" x="2482850" y="3462338"/>
          <p14:tracePt t="18475" x="2465388" y="3462338"/>
          <p14:tracePt t="18491" x="2447925" y="3462338"/>
          <p14:tracePt t="18491" x="2430463" y="3462338"/>
          <p14:tracePt t="18507" x="2414588" y="3462338"/>
          <p14:tracePt t="18524" x="2405063" y="3471863"/>
          <p14:tracePt t="18525" x="2397125" y="3471863"/>
          <p14:tracePt t="18540" x="2387600" y="3471863"/>
          <p14:tracePt t="18541" x="2379663" y="3479800"/>
          <p14:tracePt t="18557" x="2371725" y="3479800"/>
          <p14:tracePt t="18558" x="2371725" y="3489325"/>
          <p14:tracePt t="18574" x="2354263" y="3489325"/>
          <p14:tracePt t="18591" x="2354263" y="3497263"/>
          <p14:tracePt t="18607" x="2346325" y="3514725"/>
          <p14:tracePt t="18624" x="2346325" y="3522663"/>
          <p14:tracePt t="18640" x="2336800" y="3548063"/>
          <p14:tracePt t="18641" x="2328863" y="3565525"/>
          <p14:tracePt t="18658" x="2319338" y="3582988"/>
          <p14:tracePt t="18658" x="2319338" y="3608388"/>
          <p14:tracePt t="18674" x="2303463" y="3641725"/>
          <p14:tracePt t="18690" x="2293938" y="3667125"/>
          <p14:tracePt t="18691" x="2286000" y="3694113"/>
          <p14:tracePt t="18707" x="2286000" y="3702050"/>
          <p14:tracePt t="18708" x="2286000" y="3709988"/>
          <p14:tracePt t="18725" x="2286000" y="3719513"/>
          <p14:tracePt t="18725" x="2286000" y="3735388"/>
          <p14:tracePt t="18740" x="2286000" y="3744913"/>
          <p14:tracePt t="18741" x="2303463" y="3752850"/>
          <p14:tracePt t="18757" x="2311400" y="3762375"/>
          <p14:tracePt t="18758" x="2319338" y="3770313"/>
          <p14:tracePt t="18774" x="2336800" y="3770313"/>
          <p14:tracePt t="18791" x="2346325" y="3770313"/>
          <p14:tracePt t="18807" x="2354263" y="3778250"/>
          <p14:tracePt t="18808" x="2362200" y="3778250"/>
          <p14:tracePt t="18824" x="2371725" y="3787775"/>
          <p14:tracePt t="18824" x="2387600" y="3787775"/>
          <p14:tracePt t="18840" x="2397125" y="3787775"/>
          <p14:tracePt t="18841" x="2414588" y="3787775"/>
          <p14:tracePt t="18858" x="2439988" y="3787775"/>
          <p14:tracePt t="18874" x="2473325" y="3787775"/>
          <p14:tracePt t="18874" x="2524125" y="3787775"/>
          <p14:tracePt t="18890" x="2551113" y="3787775"/>
          <p14:tracePt t="18907" x="2566988" y="3787775"/>
          <p14:tracePt t="18907" x="2584450" y="3787775"/>
          <p14:tracePt t="18925" x="2592388" y="3787775"/>
          <p14:tracePt t="18925" x="2601913" y="3778250"/>
          <p14:tracePt t="18940" x="2601913" y="3770313"/>
          <p14:tracePt t="18941" x="2601913" y="3752850"/>
          <p14:tracePt t="18957" x="2601913" y="3735388"/>
          <p14:tracePt t="18958" x="2601913" y="3719513"/>
          <p14:tracePt t="18974" x="2609850" y="3709988"/>
          <p14:tracePt t="18991" x="2609850" y="3694113"/>
          <p14:tracePt t="19007" x="2619375" y="3676650"/>
          <p14:tracePt t="19007" x="2627313" y="3667125"/>
          <p14:tracePt t="19024" x="2627313" y="3659188"/>
          <p14:tracePt t="19024" x="2635250" y="3633788"/>
          <p14:tracePt t="19040" x="2635250" y="3625850"/>
          <p14:tracePt t="19041" x="2644775" y="3625850"/>
          <p14:tracePt t="19058" x="2644775" y="3616325"/>
          <p14:tracePt t="19074" x="2652713" y="3608388"/>
          <p14:tracePt t="19090" x="2652713" y="3598863"/>
          <p14:tracePt t="19107" x="2652713" y="3590925"/>
          <p14:tracePt t="19125" x="2652713" y="3573463"/>
          <p14:tracePt t="19125" x="2652713" y="3557588"/>
          <p14:tracePt t="19140" x="2652713" y="3540125"/>
          <p14:tracePt t="19141" x="2652713" y="3530600"/>
          <p14:tracePt t="19157" x="2652713" y="3522663"/>
          <p14:tracePt t="19158" x="2652713" y="3514725"/>
          <p14:tracePt t="19174" x="2652713" y="3497263"/>
          <p14:tracePt t="19192" x="2652713" y="3489325"/>
          <p14:tracePt t="19208" x="2644775" y="3471863"/>
          <p14:tracePt t="19224" x="2635250" y="3471863"/>
          <p14:tracePt t="19240" x="2635250" y="3462338"/>
          <p14:tracePt t="19258" x="2627313" y="3462338"/>
          <p14:tracePt t="19274" x="2619375" y="3462338"/>
          <p14:tracePt t="19290" x="2609850" y="3462338"/>
          <p14:tracePt t="19307" x="2601913" y="3454400"/>
          <p14:tracePt t="19307" x="2576513" y="3446463"/>
          <p14:tracePt t="19324" x="2559050" y="3446463"/>
          <p14:tracePt t="19340" x="2533650" y="3446463"/>
          <p14:tracePt t="19357" x="2516188" y="3446463"/>
          <p14:tracePt t="19374" x="2508250" y="3446463"/>
          <p14:tracePt t="19374" x="2498725" y="3446463"/>
          <p14:tracePt t="19412" x="2490788" y="3446463"/>
          <p14:tracePt t="19413" x="2465388" y="3462338"/>
          <p14:tracePt t="19424" x="2447925" y="3471863"/>
          <p14:tracePt t="19440" x="2439988" y="3489325"/>
          <p14:tracePt t="19441" x="2422525" y="3489325"/>
          <p14:tracePt t="19458" x="2414588" y="3505200"/>
          <p14:tracePt t="19474" x="2405063" y="3514725"/>
          <p14:tracePt t="19490" x="2397125" y="3514725"/>
          <p14:tracePt t="19491" x="2397125" y="3522663"/>
          <p14:tracePt t="19507" x="2397125" y="3530600"/>
          <p14:tracePt t="19524" x="2387600" y="3540125"/>
          <p14:tracePt t="19525" x="2379663" y="3548063"/>
          <p14:tracePt t="19540" x="2379663" y="3565525"/>
          <p14:tracePt t="19541" x="2379663" y="3573463"/>
          <p14:tracePt t="19557" x="2379663" y="3582988"/>
          <p14:tracePt t="19573" x="2379663" y="3598863"/>
          <p14:tracePt t="19574" x="2379663" y="3625850"/>
          <p14:tracePt t="19591" x="2379663" y="3641725"/>
          <p14:tracePt t="19607" x="2379663" y="3659188"/>
          <p14:tracePt t="19607" x="2397125" y="3694113"/>
          <p14:tracePt t="19623" x="2405063" y="3702050"/>
          <p14:tracePt t="19624" x="2405063" y="3709988"/>
          <p14:tracePt t="19640" x="2405063" y="3719513"/>
          <p14:tracePt t="19658" x="2397125" y="3719513"/>
          <p14:tracePt t="19658" x="0" y="0"/>
        </p14:tracePtLst>
        <p14:tracePtLst>
          <p14:tracePt t="21285" x="3411538" y="3924300"/>
          <p14:tracePt t="21300" x="3411538" y="3914775"/>
          <p14:tracePt t="21308" x="3411538" y="3906838"/>
          <p14:tracePt t="21332" x="3411538" y="3898900"/>
          <p14:tracePt t="21340" x="3411538" y="3889375"/>
          <p14:tracePt t="21348" x="3411538" y="3881438"/>
          <p14:tracePt t="21357" x="3411538" y="3871913"/>
          <p14:tracePt t="21373" x="3411538" y="3863975"/>
          <p14:tracePt t="21390" x="3411538" y="3856038"/>
          <p14:tracePt t="21390" x="3411538" y="3838575"/>
          <p14:tracePt t="21406" x="3411538" y="3821113"/>
          <p14:tracePt t="21424" x="3403600" y="3803650"/>
          <p14:tracePt t="21424" x="3403600" y="3787775"/>
          <p14:tracePt t="21440" x="3395663" y="3778250"/>
          <p14:tracePt t="21440" x="3386138" y="3762375"/>
          <p14:tracePt t="21456" x="3386138" y="3752850"/>
          <p14:tracePt t="21473" x="3378200" y="3735388"/>
          <p14:tracePt t="21473" x="3368675" y="3727450"/>
          <p14:tracePt t="21490" x="3368675" y="3719513"/>
          <p14:tracePt t="21491" x="3360738" y="3719513"/>
          <p14:tracePt t="21506" x="3352800" y="3709988"/>
          <p14:tracePt t="21523" x="3343275" y="3702050"/>
          <p14:tracePt t="21523" x="3327400" y="3684588"/>
          <p14:tracePt t="21539" x="3327400" y="3676650"/>
          <p14:tracePt t="21540" x="3292475" y="3667125"/>
          <p14:tracePt t="21557" x="3284538" y="3659188"/>
          <p14:tracePt t="21557" x="3259138" y="3651250"/>
          <p14:tracePt t="21573" x="3241675" y="3651250"/>
          <p14:tracePt t="21573" x="3232150" y="3641725"/>
          <p14:tracePt t="21590" x="3216275" y="3641725"/>
          <p14:tracePt t="21606" x="3198813" y="3641725"/>
          <p14:tracePt t="21607" x="3181350" y="3641725"/>
          <p14:tracePt t="21624" x="3163888" y="3633788"/>
          <p14:tracePt t="21624" x="3122613" y="3633788"/>
          <p14:tracePt t="21640" x="3095625" y="3633788"/>
          <p14:tracePt t="21656" x="3087688" y="3633788"/>
          <p14:tracePt t="21656" x="3062288" y="3633788"/>
          <p14:tracePt t="21673" x="3054350" y="3633788"/>
          <p14:tracePt t="21690" x="3036888" y="3633788"/>
          <p14:tracePt t="21706" x="3027363" y="3633788"/>
          <p14:tracePt t="21707" x="2994025" y="3633788"/>
          <p14:tracePt t="21723" x="2976563" y="3641725"/>
          <p14:tracePt t="21723" x="2959100" y="3641725"/>
          <p14:tracePt t="21739" x="2943225" y="3651250"/>
          <p14:tracePt t="21740" x="2917825" y="3659188"/>
          <p14:tracePt t="21757" x="2908300" y="3659188"/>
          <p14:tracePt t="21757" x="2900363" y="3667125"/>
          <p14:tracePt t="21773" x="2900363" y="3676650"/>
          <p14:tracePt t="21773" x="2890838" y="3676650"/>
          <p14:tracePt t="21790" x="2890838" y="3684588"/>
          <p14:tracePt t="21790" x="2890838" y="3735388"/>
          <p14:tracePt t="21806" x="2890838" y="3744913"/>
          <p14:tracePt t="21824" x="2890838" y="3762375"/>
          <p14:tracePt t="21824" x="2890838" y="3795713"/>
          <p14:tracePt t="21839" x="2890838" y="3803650"/>
          <p14:tracePt t="21856" x="2890838" y="3821113"/>
          <p14:tracePt t="21857" x="2900363" y="3856038"/>
          <p14:tracePt t="21873" x="2908300" y="3871913"/>
          <p14:tracePt t="21873" x="2908300" y="3898900"/>
          <p14:tracePt t="21890" x="2917825" y="3914775"/>
          <p14:tracePt t="21891" x="2925763" y="3932238"/>
          <p14:tracePt t="21906" x="2925763" y="3949700"/>
          <p14:tracePt t="21906" x="2925763" y="3957638"/>
          <p14:tracePt t="21923" x="2933700" y="3967163"/>
          <p14:tracePt t="21923" x="2943225" y="3975100"/>
          <p14:tracePt t="21939" x="2943225" y="3992563"/>
          <p14:tracePt t="21940" x="2959100" y="4000500"/>
          <p14:tracePt t="21957" x="2968625" y="4008438"/>
          <p14:tracePt t="21957" x="2986088" y="4017963"/>
          <p14:tracePt t="21973" x="2994025" y="4033838"/>
          <p14:tracePt t="21973" x="3011488" y="4043363"/>
          <p14:tracePt t="21990" x="3036888" y="4051300"/>
          <p14:tracePt t="21990" x="3062288" y="4060825"/>
          <p14:tracePt t="22006" x="3070225" y="4068763"/>
          <p14:tracePt t="22024" x="3079750" y="4068763"/>
          <p14:tracePt t="22024" x="3087688" y="4068763"/>
          <p14:tracePt t="22039" x="3105150" y="4076700"/>
          <p14:tracePt t="22040" x="3122613" y="4076700"/>
          <p14:tracePt t="22056" x="3148013" y="4076700"/>
          <p14:tracePt t="22057" x="3181350" y="4076700"/>
          <p14:tracePt t="22073" x="3198813" y="4076700"/>
          <p14:tracePt t="22090" x="3224213" y="4076700"/>
          <p14:tracePt t="22091" x="3284538" y="4060825"/>
          <p14:tracePt t="22106" x="3309938" y="4051300"/>
          <p14:tracePt t="22107" x="3352800" y="4025900"/>
          <p14:tracePt t="22123" x="3368675" y="4000500"/>
          <p14:tracePt t="22123" x="3386138" y="3992563"/>
          <p14:tracePt t="22139" x="3403600" y="3975100"/>
          <p14:tracePt t="22140" x="3429000" y="3949700"/>
          <p14:tracePt t="22157" x="3436938" y="3932238"/>
          <p14:tracePt t="22157" x="3446463" y="3924300"/>
          <p14:tracePt t="22173" x="3454400" y="3914775"/>
          <p14:tracePt t="22173" x="3471863" y="3906838"/>
          <p14:tracePt t="22190" x="3489325" y="3871913"/>
          <p14:tracePt t="22206" x="3497263" y="3863975"/>
          <p14:tracePt t="22224" x="3505200" y="3846513"/>
          <p14:tracePt t="22224" x="3505200" y="3830638"/>
          <p14:tracePt t="22239" x="3505200" y="3813175"/>
          <p14:tracePt t="22240" x="3505200" y="3795713"/>
          <p14:tracePt t="22256" x="3489325" y="3770313"/>
          <p14:tracePt t="22257" x="3471863" y="3744913"/>
          <p14:tracePt t="22273" x="3446463" y="3719513"/>
          <p14:tracePt t="22273" x="3436938" y="3709988"/>
          <p14:tracePt t="22290" x="3411538" y="3702050"/>
          <p14:tracePt t="22291" x="3403600" y="3684588"/>
          <p14:tracePt t="22306" x="3395663" y="3676650"/>
          <p14:tracePt t="22307" x="3378200" y="3676650"/>
          <p14:tracePt t="22323" x="3368675" y="3659188"/>
          <p14:tracePt t="22339" x="3360738" y="3659188"/>
          <p14:tracePt t="22357" x="3352800" y="3659188"/>
          <p14:tracePt t="22373" x="3352800" y="3651250"/>
          <p14:tracePt t="22373" x="3335338" y="3651250"/>
          <p14:tracePt t="22389" x="3327400" y="3651250"/>
          <p14:tracePt t="22406" x="3317875" y="3641725"/>
          <p14:tracePt t="22406" x="3284538" y="3633788"/>
          <p14:tracePt t="22423" x="3267075" y="3633788"/>
          <p14:tracePt t="22424" x="3216275" y="3633788"/>
          <p14:tracePt t="22440" x="3190875" y="3633788"/>
          <p14:tracePt t="22456" x="3163888" y="3633788"/>
          <p14:tracePt t="22456" x="3122613" y="3633788"/>
          <p14:tracePt t="22473" x="3113088" y="3633788"/>
          <p14:tracePt t="22490" x="3105150" y="3633788"/>
          <p14:tracePt t="22491" x="3095625" y="3641725"/>
          <p14:tracePt t="22506" x="3087688" y="3651250"/>
          <p14:tracePt t="22507" x="3087688" y="3659188"/>
          <p14:tracePt t="22523" x="3070225" y="3667125"/>
          <p14:tracePt t="22523" x="3070225" y="3684588"/>
          <p14:tracePt t="22539" x="3054350" y="3702050"/>
          <p14:tracePt t="22540" x="3044825" y="3719513"/>
          <p14:tracePt t="22557" x="3019425" y="3762375"/>
          <p14:tracePt t="22557" x="3001963" y="3778250"/>
          <p14:tracePt t="22573" x="2986088" y="3803650"/>
          <p14:tracePt t="22573" x="2968625" y="3846513"/>
          <p14:tracePt t="22589" x="2959100" y="3856038"/>
          <p14:tracePt t="22590" x="2943225" y="3898900"/>
          <p14:tracePt t="22606" x="2933700" y="3906838"/>
          <p14:tracePt t="22607" x="2933700" y="3924300"/>
          <p14:tracePt t="22623" x="2933700" y="3932238"/>
          <p14:tracePt t="22639" x="2933700" y="3949700"/>
          <p14:tracePt t="22656" x="2933700" y="3983038"/>
          <p14:tracePt t="22656" x="2933700" y="4017963"/>
          <p14:tracePt t="22673" x="2933700" y="4043363"/>
          <p14:tracePt t="22673" x="2959100" y="4076700"/>
          <p14:tracePt t="22690" x="2968625" y="4094163"/>
          <p14:tracePt t="22690" x="2986088" y="4119563"/>
          <p14:tracePt t="22706" x="2994025" y="4129088"/>
          <p14:tracePt t="22707" x="3001963" y="4137025"/>
          <p14:tracePt t="22739" x="3011488" y="4144963"/>
          <p14:tracePt t="22757" x="3027363" y="4154488"/>
          <p14:tracePt t="22757" x="3044825" y="4162425"/>
          <p14:tracePt t="22772" x="3062288" y="4162425"/>
          <p14:tracePt t="22773" x="3087688" y="4170363"/>
          <p14:tracePt t="22789" x="3130550" y="4179888"/>
          <p14:tracePt t="22790" x="3155950" y="4179888"/>
          <p14:tracePt t="22806" x="3173413" y="4179888"/>
          <p14:tracePt t="22823" x="3198813" y="4179888"/>
          <p14:tracePt t="22824" x="3216275" y="4179888"/>
          <p14:tracePt t="22839" x="3232150" y="4179888"/>
          <p14:tracePt t="22840" x="3241675" y="4170363"/>
          <p14:tracePt t="22856" x="3259138" y="4162425"/>
          <p14:tracePt t="22856" x="3275013" y="4154488"/>
          <p14:tracePt t="22872" x="3275013" y="4144963"/>
          <p14:tracePt t="22873" x="3284538" y="4137025"/>
          <p14:tracePt t="22890" x="3300413" y="4129088"/>
          <p14:tracePt t="22890" x="3309938" y="4119563"/>
          <p14:tracePt t="22906" x="3335338" y="4094163"/>
          <p14:tracePt t="22906" x="3343275" y="4086225"/>
          <p14:tracePt t="22922" x="3360738" y="4068763"/>
          <p14:tracePt t="22939" x="3378200" y="4060825"/>
          <p14:tracePt t="22940" x="3378200" y="4051300"/>
          <p14:tracePt t="22957" x="3378200" y="4043363"/>
          <p14:tracePt t="22972" x="3386138" y="4033838"/>
          <p14:tracePt t="22973" x="3386138" y="4000500"/>
          <p14:tracePt t="23006" x="3386138" y="3975100"/>
          <p14:tracePt t="23006" x="3386138" y="3940175"/>
          <p14:tracePt t="23039" x="3378200" y="3898900"/>
          <p14:tracePt t="23040" x="3378200" y="3871913"/>
          <p14:tracePt t="23056" x="3378200" y="3863975"/>
          <p14:tracePt t="23056" x="3378200" y="3856038"/>
          <p14:tracePt t="23072" x="3368675" y="3856038"/>
          <p14:tracePt t="23073" x="3368675" y="3846513"/>
          <p14:tracePt t="23090" x="3360738" y="3838575"/>
          <p14:tracePt t="23106" x="3360738" y="3830638"/>
          <p14:tracePt t="23122" x="3360738" y="3821113"/>
          <p14:tracePt t="23123" x="3352800" y="3821113"/>
          <p14:tracePt t="23139" x="3352800" y="3813175"/>
          <p14:tracePt t="23157" x="3352800" y="3803650"/>
          <p14:tracePt t="23157" x="3335338" y="3795713"/>
          <p14:tracePt t="23172" x="3335338" y="3787775"/>
          <p14:tracePt t="23173" x="3327400" y="3778250"/>
          <p14:tracePt t="23189" x="3327400" y="3770313"/>
          <p14:tracePt t="23206" x="3317875" y="3770313"/>
          <p14:tracePt t="23223" x="3309938" y="3762375"/>
          <p14:tracePt t="23224" x="3300413" y="3762375"/>
          <p14:tracePt t="23239" x="3284538" y="3752850"/>
          <p14:tracePt t="23240" x="3259138" y="3752850"/>
          <p14:tracePt t="23256" x="3232150" y="3752850"/>
          <p14:tracePt t="23272" x="3206750" y="3752850"/>
          <p14:tracePt t="23273" x="0" y="0"/>
        </p14:tracePtLst>
      </p14:laserTraceLst>
    </p:ext>
    <p:ext uri="{E180D4A7-C9FB-4DFB-919C-405C955672EB}">
      <p14:showEvtLst xmlns:p14="http://schemas.microsoft.com/office/powerpoint/2010/main">
        <p14:playEvt time="2099" objId="2"/>
        <p14:triggerEvt type="onClick" time="2099" objId="2"/>
        <p14:stopEvt time="24456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>
                <a:solidFill>
                  <a:schemeClr val="bg1">
                    <a:lumMod val="65000"/>
                  </a:schemeClr>
                </a:solidFill>
              </a:rPr>
              <a:t>Ferde hajítás 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/>
              <a:t>x = x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0x</a:t>
            </a:r>
            <a:r>
              <a:rPr lang="hu-HU" dirty="0"/>
              <a:t>t ;</a:t>
            </a:r>
          </a:p>
          <a:p>
            <a:r>
              <a:rPr lang="hu-HU" dirty="0"/>
              <a:t>z = z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0z</a:t>
            </a:r>
            <a:r>
              <a:rPr lang="hu-HU" dirty="0"/>
              <a:t>t – ½gt</a:t>
            </a:r>
            <a:r>
              <a:rPr lang="hu-HU" baseline="30000" dirty="0"/>
              <a:t>2</a:t>
            </a:r>
            <a:r>
              <a:rPr lang="hu-HU" dirty="0"/>
              <a:t> .</a:t>
            </a:r>
          </a:p>
          <a:p>
            <a:r>
              <a:rPr lang="hu-HU" dirty="0"/>
              <a:t>A hajítás pályája, azaz a z(x) függvény egy parabola.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KÍSÉRLET: locsolókanna.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6096338" cy="367715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95536" y="5391219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A kép forrása: https://www.wired.com/story/5-of-the-best-demos-of-projectile-motion-and-its-quirks/</a:t>
            </a:r>
          </a:p>
        </p:txBody>
      </p:sp>
      <p:pic>
        <p:nvPicPr>
          <p:cNvPr id="3" name="bevfiz_1A_elm5_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640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9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25"/>
    </mc:Choice>
    <mc:Fallback>
      <p:transition spd="slow" advTm="4012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47" x="2012950" y="955675"/>
          <p14:tracePt t="5958" x="2005013" y="938213"/>
          <p14:tracePt t="5970" x="1995488" y="930275"/>
          <p14:tracePt t="5987" x="1987550" y="912813"/>
          <p14:tracePt t="5987" x="1970088" y="904875"/>
          <p14:tracePt t="6003" x="1962150" y="877888"/>
          <p14:tracePt t="6004" x="1944688" y="862013"/>
          <p14:tracePt t="6020" x="1936750" y="844550"/>
          <p14:tracePt t="6037" x="1911350" y="827088"/>
          <p14:tracePt t="6038" x="1868488" y="793750"/>
          <p14:tracePt t="6054" x="1843088" y="776288"/>
          <p14:tracePt t="6054" x="1816100" y="768350"/>
          <p14:tracePt t="6070" x="1800225" y="750888"/>
          <p14:tracePt t="6071" x="1774825" y="741363"/>
          <p14:tracePt t="6087" x="1747838" y="725488"/>
          <p14:tracePt t="6087" x="1714500" y="715963"/>
          <p14:tracePt t="6104" x="1689100" y="708025"/>
          <p14:tracePt t="6105" x="1663700" y="708025"/>
          <p14:tracePt t="6120" x="1628775" y="708025"/>
          <p14:tracePt t="6121" x="1612900" y="708025"/>
          <p14:tracePt t="6137" x="1577975" y="708025"/>
          <p14:tracePt t="6137" x="1527175" y="708025"/>
          <p14:tracePt t="6153" x="1484313" y="708025"/>
          <p14:tracePt t="6154" x="1433513" y="708025"/>
          <p14:tracePt t="6171" x="1381125" y="700088"/>
          <p14:tracePt t="6171" x="1322388" y="690563"/>
          <p14:tracePt t="6174" x="1279525" y="682625"/>
          <p14:tracePt t="6187" x="1228725" y="673100"/>
          <p14:tracePt t="6203" x="1176338" y="673100"/>
          <p14:tracePt t="6220" x="1109663" y="673100"/>
          <p14:tracePt t="6237" x="1057275" y="673100"/>
          <p14:tracePt t="6238" x="1023938" y="673100"/>
          <p14:tracePt t="6253" x="1006475" y="673100"/>
          <p14:tracePt t="6254" x="998538" y="673100"/>
          <p14:tracePt t="6270" x="981075" y="682625"/>
          <p14:tracePt t="6270" x="973138" y="682625"/>
          <p14:tracePt t="6287" x="963613" y="682625"/>
          <p14:tracePt t="6287" x="955675" y="682625"/>
          <p14:tracePt t="6304" x="955675" y="690563"/>
          <p14:tracePt t="6304" x="938213" y="690563"/>
          <p14:tracePt t="6320" x="920750" y="700088"/>
          <p14:tracePt t="6321" x="912813" y="700088"/>
          <p14:tracePt t="6337" x="887413" y="700088"/>
          <p14:tracePt t="6337" x="862013" y="708025"/>
          <p14:tracePt t="6353" x="844550" y="715963"/>
          <p14:tracePt t="6354" x="819150" y="715963"/>
          <p14:tracePt t="6371" x="793750" y="725488"/>
          <p14:tracePt t="6371" x="776288" y="725488"/>
          <p14:tracePt t="6387" x="758825" y="725488"/>
          <p14:tracePt t="6387" x="750888" y="725488"/>
          <p14:tracePt t="6390" x="733425" y="733425"/>
          <p14:tracePt t="6403" x="725488" y="733425"/>
          <p14:tracePt t="6420" x="715963" y="741363"/>
          <p14:tracePt t="6421" x="700088" y="750888"/>
          <p14:tracePt t="6437" x="690563" y="750888"/>
          <p14:tracePt t="6438" x="657225" y="768350"/>
          <p14:tracePt t="6453" x="647700" y="768350"/>
          <p14:tracePt t="6454" x="631825" y="784225"/>
          <p14:tracePt t="6470" x="614363" y="793750"/>
          <p14:tracePt t="6471" x="588963" y="801688"/>
          <p14:tracePt t="6487" x="563563" y="809625"/>
          <p14:tracePt t="6487" x="546100" y="827088"/>
          <p14:tracePt t="6504" x="528638" y="827088"/>
          <p14:tracePt t="6504" x="520700" y="836613"/>
          <p14:tracePt t="6520" x="511175" y="844550"/>
          <p14:tracePt t="6521" x="495300" y="852488"/>
          <p14:tracePt t="6522" x="495300" y="862013"/>
          <p14:tracePt t="6537" x="485775" y="862013"/>
          <p14:tracePt t="6553" x="477838" y="869950"/>
          <p14:tracePt t="6554" x="477838" y="877888"/>
          <p14:tracePt t="6571" x="469900" y="887413"/>
          <p14:tracePt t="6571" x="460375" y="904875"/>
          <p14:tracePt t="6586" x="452438" y="912813"/>
          <p14:tracePt t="6587" x="442913" y="938213"/>
          <p14:tracePt t="6603" x="417513" y="981075"/>
          <p14:tracePt t="6604" x="401638" y="998538"/>
          <p14:tracePt t="6606" x="392113" y="1031875"/>
          <p14:tracePt t="6620" x="384175" y="1049338"/>
          <p14:tracePt t="6637" x="374650" y="1066800"/>
          <p14:tracePt t="6638" x="366713" y="1109663"/>
          <p14:tracePt t="6653" x="358775" y="1117600"/>
          <p14:tracePt t="6654" x="358775" y="1125538"/>
          <p14:tracePt t="6670" x="358775" y="1143000"/>
          <p14:tracePt t="6670" x="358775" y="1160463"/>
          <p14:tracePt t="6687" x="358775" y="1168400"/>
          <p14:tracePt t="6704" x="358775" y="1185863"/>
          <p14:tracePt t="6704" x="374650" y="1211263"/>
          <p14:tracePt t="6720" x="384175" y="1228725"/>
          <p14:tracePt t="6720" x="392113" y="1236663"/>
          <p14:tracePt t="6736" x="401638" y="1244600"/>
          <p14:tracePt t="6737" x="409575" y="1244600"/>
          <p14:tracePt t="6753" x="417513" y="1244600"/>
          <p14:tracePt t="6754" x="427038" y="1254125"/>
          <p14:tracePt t="6771" x="442913" y="1262063"/>
          <p14:tracePt t="6771" x="477838" y="1279525"/>
          <p14:tracePt t="6786" x="503238" y="1296988"/>
          <p14:tracePt t="6787" x="563563" y="1312863"/>
          <p14:tracePt t="6803" x="604838" y="1322388"/>
          <p14:tracePt t="6804" x="657225" y="1330325"/>
          <p14:tracePt t="6820" x="673100" y="1330325"/>
          <p14:tracePt t="6821" x="708025" y="1330325"/>
          <p14:tracePt t="6837" x="776288" y="1330325"/>
          <p14:tracePt t="6853" x="836613" y="1330325"/>
          <p14:tracePt t="6854" x="998538" y="1330325"/>
          <p14:tracePt t="6870" x="1057275" y="1330325"/>
          <p14:tracePt t="6870" x="1135063" y="1330325"/>
          <p14:tracePt t="6887" x="1228725" y="1330325"/>
          <p14:tracePt t="6887" x="1287463" y="1330325"/>
          <p14:tracePt t="6904" x="1347788" y="1330325"/>
          <p14:tracePt t="6904" x="1408113" y="1330325"/>
          <p14:tracePt t="6920" x="1441450" y="1330325"/>
          <p14:tracePt t="6920" x="1484313" y="1330325"/>
          <p14:tracePt t="6936" x="1517650" y="1330325"/>
          <p14:tracePt t="6937" x="1552575" y="1322388"/>
          <p14:tracePt t="6953" x="1577975" y="1312863"/>
          <p14:tracePt t="6954" x="1603375" y="1312863"/>
          <p14:tracePt t="6971" x="1628775" y="1304925"/>
          <p14:tracePt t="6971" x="1706563" y="1287463"/>
          <p14:tracePt t="6986" x="1739900" y="1287463"/>
          <p14:tracePt t="6987" x="1782763" y="1279525"/>
          <p14:tracePt t="7003" x="1808163" y="1271588"/>
          <p14:tracePt t="7003" x="1825625" y="1262063"/>
          <p14:tracePt t="7020" x="1843088" y="1254125"/>
          <p14:tracePt t="7020" x="1868488" y="1244600"/>
          <p14:tracePt t="7037" x="1876425" y="1236663"/>
          <p14:tracePt t="7038" x="1884363" y="1228725"/>
          <p14:tracePt t="7053" x="1901825" y="1219200"/>
          <p14:tracePt t="7054" x="1919288" y="1211263"/>
          <p14:tracePt t="7070" x="1927225" y="1211263"/>
          <p14:tracePt t="7070" x="1936750" y="1203325"/>
          <p14:tracePt t="7086" x="1944688" y="1203325"/>
          <p14:tracePt t="7087" x="1952625" y="1203325"/>
          <p14:tracePt t="7104" x="1952625" y="1193800"/>
          <p14:tracePt t="7120" x="1962150" y="1193800"/>
          <p14:tracePt t="7136" x="1970088" y="1185863"/>
          <p14:tracePt t="7153" x="1979613" y="1176338"/>
          <p14:tracePt t="7154" x="1987550" y="1168400"/>
          <p14:tracePt t="7171" x="1995488" y="1168400"/>
          <p14:tracePt t="7171" x="2005013" y="1160463"/>
          <p14:tracePt t="7187" x="2020888" y="1150938"/>
          <p14:tracePt t="7203" x="2020888" y="1143000"/>
          <p14:tracePt t="7204" x="2030413" y="1143000"/>
          <p14:tracePt t="7220" x="2038350" y="1135063"/>
          <p14:tracePt t="7222" x="2038350" y="1117600"/>
          <p14:tracePt t="7237" x="2047875" y="1117600"/>
          <p14:tracePt t="7237" x="2047875" y="1109663"/>
          <p14:tracePt t="7253" x="2047875" y="1100138"/>
          <p14:tracePt t="7253" x="2055813" y="1082675"/>
          <p14:tracePt t="7270" x="2063750" y="1066800"/>
          <p14:tracePt t="7270" x="2063750" y="1049338"/>
          <p14:tracePt t="7286" x="2063750" y="1041400"/>
          <p14:tracePt t="7287" x="2073275" y="1023938"/>
          <p14:tracePt t="7304" x="2073275" y="1014413"/>
          <p14:tracePt t="7304" x="2073275" y="1006475"/>
          <p14:tracePt t="7320" x="2073275" y="998538"/>
          <p14:tracePt t="7336" x="2073275" y="989013"/>
          <p14:tracePt t="7337" x="2073275" y="981075"/>
          <p14:tracePt t="7353" x="2073275" y="973138"/>
          <p14:tracePt t="7370" x="2073275" y="955675"/>
          <p14:tracePt t="7371" x="2063750" y="930275"/>
          <p14:tracePt t="7387" x="2063750" y="912813"/>
          <p14:tracePt t="7387" x="2063750" y="895350"/>
          <p14:tracePt t="7403" x="2055813" y="895350"/>
          <p14:tracePt t="7404" x="2047875" y="895350"/>
          <p14:tracePt t="7420" x="2047875" y="887413"/>
          <p14:tracePt t="7437" x="2047875" y="877888"/>
          <p14:tracePt t="7462" x="2047875" y="869950"/>
          <p14:tracePt t="7478" x="2038350" y="862013"/>
          <p14:tracePt t="7486" x="2038350" y="852488"/>
          <p14:tracePt t="7504" x="2030413" y="852488"/>
          <p14:tracePt t="7505" x="2020888" y="844550"/>
          <p14:tracePt t="7520" x="2012950" y="844550"/>
          <p14:tracePt t="7520" x="2005013" y="836613"/>
          <p14:tracePt t="7536" x="1987550" y="836613"/>
          <p14:tracePt t="7553" x="1962150" y="827088"/>
          <p14:tracePt t="7553" x="1936750" y="809625"/>
          <p14:tracePt t="7570" x="1919288" y="809625"/>
          <p14:tracePt t="7571" x="0" y="0"/>
        </p14:tracePtLst>
        <p14:tracePtLst>
          <p14:tracePt t="9650" x="1808163" y="4478338"/>
          <p14:tracePt t="9658" x="1816100" y="4460875"/>
          <p14:tracePt t="9686" x="1816100" y="4452938"/>
          <p14:tracePt t="9686" x="1825625" y="4452938"/>
          <p14:tracePt t="9702" x="1833563" y="4435475"/>
          <p14:tracePt t="9703" x="1833563" y="4427538"/>
          <p14:tracePt t="9719" x="1833563" y="4418013"/>
          <p14:tracePt t="9736" x="1843088" y="4402138"/>
          <p14:tracePt t="9737" x="1851025" y="4359275"/>
          <p14:tracePt t="9752" x="1868488" y="4324350"/>
          <p14:tracePt t="9753" x="1876425" y="4298950"/>
          <p14:tracePt t="9754" x="1893888" y="4273550"/>
          <p14:tracePt t="9769" x="1901825" y="4256088"/>
          <p14:tracePt t="9770" x="1919288" y="4238625"/>
          <p14:tracePt t="9786" x="1927225" y="4205288"/>
          <p14:tracePt t="9803" x="1944688" y="4179888"/>
          <p14:tracePt t="9803" x="1952625" y="4170363"/>
          <p14:tracePt t="9819" x="1970088" y="4137025"/>
          <p14:tracePt t="9819" x="1987550" y="4102100"/>
          <p14:tracePt t="9822" x="2012950" y="4068763"/>
          <p14:tracePt t="9836" x="2030413" y="4025900"/>
          <p14:tracePt t="9852" x="2038350" y="4008438"/>
          <p14:tracePt t="9853" x="2055813" y="3983038"/>
          <p14:tracePt t="9870" x="2063750" y="3949700"/>
          <p14:tracePt t="9870" x="2098675" y="3898900"/>
          <p14:tracePt t="9886" x="2106613" y="3863975"/>
          <p14:tracePt t="9886" x="2116138" y="3838575"/>
          <p14:tracePt t="9902" x="2132013" y="3821113"/>
          <p14:tracePt t="9903" x="2141538" y="3803650"/>
          <p14:tracePt t="9919" x="2157413" y="3787775"/>
          <p14:tracePt t="9919" x="2166938" y="3778250"/>
          <p14:tracePt t="9936" x="2184400" y="3762375"/>
          <p14:tracePt t="9937" x="2192338" y="3752850"/>
          <p14:tracePt t="9952" x="2209800" y="3727450"/>
          <p14:tracePt t="9953" x="2217738" y="3709988"/>
          <p14:tracePt t="9969" x="2235200" y="3694113"/>
          <p14:tracePt t="9970" x="2243138" y="3667125"/>
          <p14:tracePt t="9986" x="2252663" y="3641725"/>
          <p14:tracePt t="9986" x="2268538" y="3625850"/>
          <p14:tracePt t="10003" x="2286000" y="3608388"/>
          <p14:tracePt t="10003" x="2293938" y="3590925"/>
          <p14:tracePt t="10019" x="2303463" y="3582988"/>
          <p14:tracePt t="10019" x="2319338" y="3557588"/>
          <p14:tracePt t="10036" x="2328863" y="3530600"/>
          <p14:tracePt t="10036" x="2346325" y="3514725"/>
          <p14:tracePt t="10052" x="2362200" y="3489325"/>
          <p14:tracePt t="10053" x="2379663" y="3471863"/>
          <p14:tracePt t="10070" x="2397125" y="3446463"/>
          <p14:tracePt t="10070" x="2430463" y="3378200"/>
          <p14:tracePt t="10086" x="2439988" y="3352800"/>
          <p14:tracePt t="10086" x="2447925" y="3327400"/>
          <p14:tracePt t="10102" x="2465388" y="3300413"/>
          <p14:tracePt t="10103" x="2482850" y="3275013"/>
          <p14:tracePt t="10119" x="2490788" y="3249613"/>
          <p14:tracePt t="10120" x="2498725" y="3232150"/>
          <p14:tracePt t="10136" x="2516188" y="3216275"/>
          <p14:tracePt t="10137" x="2533650" y="3173413"/>
          <p14:tracePt t="10152" x="2551113" y="3155950"/>
          <p14:tracePt t="10152" x="2559050" y="3130550"/>
          <p14:tracePt t="10169" x="2576513" y="3095625"/>
          <p14:tracePt t="10169" x="2592388" y="3079750"/>
          <p14:tracePt t="10186" x="2601913" y="3062288"/>
          <p14:tracePt t="10186" x="2619375" y="3027363"/>
          <p14:tracePt t="10203" x="2627313" y="3011488"/>
          <p14:tracePt t="10203" x="2635250" y="3001963"/>
          <p14:tracePt t="10220" x="2670175" y="2959100"/>
          <p14:tracePt t="10237" x="2695575" y="2917825"/>
          <p14:tracePt t="10252" x="2703513" y="2890838"/>
          <p14:tracePt t="10270" x="2728913" y="2865438"/>
          <p14:tracePt t="10270" x="2763838" y="2814638"/>
          <p14:tracePt t="10285" x="2781300" y="2797175"/>
          <p14:tracePt t="10286" x="2789238" y="2789238"/>
          <p14:tracePt t="10302" x="2797175" y="2781300"/>
          <p14:tracePt t="10303" x="2797175" y="2771775"/>
          <p14:tracePt t="10319" x="2806700" y="2763838"/>
          <p14:tracePt t="10336" x="2806700" y="2755900"/>
          <p14:tracePt t="10352" x="2814638" y="2755900"/>
          <p14:tracePt t="10353" x="2824163" y="2738438"/>
          <p14:tracePt t="10369" x="2832100" y="2738438"/>
          <p14:tracePt t="10369" x="2840038" y="2720975"/>
          <p14:tracePt t="10385" x="2857500" y="2713038"/>
          <p14:tracePt t="10386" x="2865438" y="2695575"/>
          <p14:tracePt t="10403" x="2890838" y="2687638"/>
          <p14:tracePt t="10403" x="2900363" y="2660650"/>
          <p14:tracePt t="10419" x="2917825" y="2660650"/>
          <p14:tracePt t="10419" x="2951163" y="2619375"/>
          <p14:tracePt t="10435" x="2994025" y="2592388"/>
          <p14:tracePt t="10436" x="3011488" y="2576513"/>
          <p14:tracePt t="10452" x="3044825" y="2559050"/>
          <p14:tracePt t="10453" x="3062288" y="2541588"/>
          <p14:tracePt t="10470" x="3087688" y="2524125"/>
          <p14:tracePt t="10470" x="3105150" y="2516188"/>
          <p14:tracePt t="10485" x="3122613" y="2498725"/>
          <p14:tracePt t="10486" x="3138488" y="2490788"/>
          <p14:tracePt t="10502" x="3163888" y="2473325"/>
          <p14:tracePt t="10503" x="3181350" y="2455863"/>
          <p14:tracePt t="10519" x="3190875" y="2455863"/>
          <p14:tracePt t="10519" x="3216275" y="2439988"/>
          <p14:tracePt t="10536" x="3232150" y="2430463"/>
          <p14:tracePt t="10537" x="3241675" y="2430463"/>
          <p14:tracePt t="10552" x="3259138" y="2422525"/>
          <p14:tracePt t="10553" x="3267075" y="2414588"/>
          <p14:tracePt t="10569" x="3275013" y="2414588"/>
          <p14:tracePt t="10585" x="3300413" y="2414588"/>
          <p14:tracePt t="10586" x="3317875" y="2414588"/>
          <p14:tracePt t="10603" x="3335338" y="2405063"/>
          <p14:tracePt t="10604" x="3368675" y="2387600"/>
          <p14:tracePt t="10619" x="3395663" y="2379663"/>
          <p14:tracePt t="10635" x="3411538" y="2371725"/>
          <p14:tracePt t="10636" x="3429000" y="2362200"/>
          <p14:tracePt t="10652" x="3454400" y="2362200"/>
          <p14:tracePt t="10652" x="3471863" y="2354263"/>
          <p14:tracePt t="10654" x="3489325" y="2346325"/>
          <p14:tracePt t="10670" x="3497263" y="2346325"/>
          <p14:tracePt t="10670" x="3514725" y="2336800"/>
          <p14:tracePt t="10685" x="3530600" y="2336800"/>
          <p14:tracePt t="10702" x="3540125" y="2336800"/>
          <p14:tracePt t="10719" x="3573463" y="2319338"/>
          <p14:tracePt t="10719" x="3608388" y="2319338"/>
          <p14:tracePt t="10736" x="3625850" y="2319338"/>
          <p14:tracePt t="10737" x="3633788" y="2311400"/>
          <p14:tracePt t="10752" x="3641725" y="2311400"/>
          <p14:tracePt t="10753" x="3659188" y="2311400"/>
          <p14:tracePt t="10769" x="3684588" y="2311400"/>
          <p14:tracePt t="10769" x="3702050" y="2311400"/>
          <p14:tracePt t="10785" x="3719513" y="2303463"/>
          <p14:tracePt t="10786" x="3735388" y="2303463"/>
          <p14:tracePt t="10803" x="3762375" y="2293938"/>
          <p14:tracePt t="10803" x="3787775" y="2293938"/>
          <p14:tracePt t="10806" x="3813175" y="2286000"/>
          <p14:tracePt t="10819" x="3821113" y="2286000"/>
          <p14:tracePt t="10835" x="3838575" y="2286000"/>
          <p14:tracePt t="10836" x="3856038" y="2286000"/>
          <p14:tracePt t="10852" x="3881438" y="2286000"/>
          <p14:tracePt t="10853" x="3898900" y="2286000"/>
          <p14:tracePt t="10869" x="3906838" y="2286000"/>
          <p14:tracePt t="10870" x="3949700" y="2278063"/>
          <p14:tracePt t="10885" x="3967163" y="2268538"/>
          <p14:tracePt t="10886" x="3983038" y="2268538"/>
          <p14:tracePt t="10902" x="4000500" y="2268538"/>
          <p14:tracePt t="10919" x="4025900" y="2268538"/>
          <p14:tracePt t="10919" x="4068763" y="2268538"/>
          <p14:tracePt t="10936" x="4076700" y="2268538"/>
          <p14:tracePt t="10937" x="4086225" y="2268538"/>
          <p14:tracePt t="10952" x="4094163" y="2268538"/>
          <p14:tracePt t="10968" x="4111625" y="2268538"/>
          <p14:tracePt t="10985" x="4119563" y="2268538"/>
          <p14:tracePt t="11003" x="4179888" y="2278063"/>
          <p14:tracePt t="11003" x="4222750" y="2286000"/>
          <p14:tracePt t="11019" x="4273550" y="2293938"/>
          <p14:tracePt t="11019" x="4291013" y="2303463"/>
          <p14:tracePt t="11035" x="4316413" y="2303463"/>
          <p14:tracePt t="11036" x="4341813" y="2311400"/>
          <p14:tracePt t="11052" x="4359275" y="2311400"/>
          <p14:tracePt t="11052" x="4384675" y="2319338"/>
          <p14:tracePt t="11069" x="4402138" y="2328863"/>
          <p14:tracePt t="11070" x="4435475" y="2346325"/>
          <p14:tracePt t="11085" x="4470400" y="2354263"/>
          <p14:tracePt t="11086" x="4503738" y="2362200"/>
          <p14:tracePt t="11102" x="4546600" y="2379663"/>
          <p14:tracePt t="11103" x="4579938" y="2397125"/>
          <p14:tracePt t="11119" x="4614863" y="2414588"/>
          <p14:tracePt t="11119" x="4648200" y="2430463"/>
          <p14:tracePt t="11136" x="4691063" y="2439988"/>
          <p14:tracePt t="11136" x="4733925" y="2465388"/>
          <p14:tracePt t="11152" x="4751388" y="2473325"/>
          <p14:tracePt t="11153" x="4794250" y="2498725"/>
          <p14:tracePt t="11154" x="4827588" y="2516188"/>
          <p14:tracePt t="11170" x="4852988" y="2533650"/>
          <p14:tracePt t="11185" x="4878388" y="2551113"/>
          <p14:tracePt t="11186" x="4921250" y="2584450"/>
          <p14:tracePt t="11203" x="4938713" y="2592388"/>
          <p14:tracePt t="11218" x="4946650" y="2609850"/>
          <p14:tracePt t="11219" x="4964113" y="2619375"/>
          <p14:tracePt t="11235" x="4973638" y="2627313"/>
          <p14:tracePt t="11236" x="4989513" y="2635250"/>
          <p14:tracePt t="11252" x="4999038" y="2652713"/>
          <p14:tracePt t="11252" x="5006975" y="2670175"/>
          <p14:tracePt t="11269" x="5041900" y="2703513"/>
          <p14:tracePt t="11270" x="5075238" y="2746375"/>
          <p14:tracePt t="11285" x="5110163" y="2781300"/>
          <p14:tracePt t="11286" x="5126038" y="2789238"/>
          <p14:tracePt t="11302" x="5143500" y="2814638"/>
          <p14:tracePt t="11303" x="5160963" y="2824163"/>
          <p14:tracePt t="11318" x="5176838" y="2840038"/>
          <p14:tracePt t="11319" x="5194300" y="2857500"/>
          <p14:tracePt t="11336" x="5211763" y="2874963"/>
          <p14:tracePt t="11337" x="5245100" y="2908300"/>
          <p14:tracePt t="11352" x="5254625" y="2917825"/>
          <p14:tracePt t="11352" x="5280025" y="2933700"/>
          <p14:tracePt t="11354" x="5287963" y="2943225"/>
          <p14:tracePt t="11369" x="5305425" y="2959100"/>
          <p14:tracePt t="11385" x="5322888" y="2968625"/>
          <p14:tracePt t="11386" x="5330825" y="2986088"/>
          <p14:tracePt t="11403" x="5356225" y="2994025"/>
          <p14:tracePt t="11403" x="5365750" y="3011488"/>
          <p14:tracePt t="11418" x="5381625" y="3019425"/>
          <p14:tracePt t="11419" x="5399088" y="3036888"/>
          <p14:tracePt t="11435" x="5408613" y="3044825"/>
          <p14:tracePt t="11436" x="5424488" y="3054350"/>
          <p14:tracePt t="11438" x="5434013" y="3062288"/>
          <p14:tracePt t="11452" x="5449888" y="3070225"/>
          <p14:tracePt t="11469" x="5459413" y="3079750"/>
          <p14:tracePt t="11470" x="5484813" y="3095625"/>
          <p14:tracePt t="11485" x="5492750" y="3105150"/>
          <p14:tracePt t="11486" x="5502275" y="3113088"/>
          <p14:tracePt t="11502" x="5510213" y="3130550"/>
          <p14:tracePt t="11502" x="5527675" y="3155950"/>
          <p14:tracePt t="11518" x="5545138" y="3163888"/>
          <p14:tracePt t="11519" x="5570538" y="3198813"/>
          <p14:tracePt t="11536" x="5613400" y="3241675"/>
          <p14:tracePt t="11536" x="5638800" y="3259138"/>
          <p14:tracePt t="11552" x="5672138" y="3292475"/>
          <p14:tracePt t="11552" x="5689600" y="3309938"/>
          <p14:tracePt t="11568" x="5715000" y="3327400"/>
          <p14:tracePt t="11569" x="5765800" y="3368675"/>
          <p14:tracePt t="11585" x="5783263" y="3395663"/>
          <p14:tracePt t="11586" x="5816600" y="3403600"/>
          <p14:tracePt t="11603" x="5826125" y="3429000"/>
          <p14:tracePt t="11603" x="5851525" y="3446463"/>
          <p14:tracePt t="11618" x="5868988" y="3454400"/>
          <p14:tracePt t="11619" x="5876925" y="3462338"/>
          <p14:tracePt t="11635" x="5894388" y="3479800"/>
          <p14:tracePt t="11635" x="5937250" y="3505200"/>
          <p14:tracePt t="11652" x="5945188" y="3522663"/>
          <p14:tracePt t="11652" x="5962650" y="3530600"/>
          <p14:tracePt t="11669" x="5980113" y="3548063"/>
          <p14:tracePt t="11670" x="5988050" y="3557588"/>
          <p14:tracePt t="11685" x="5995988" y="3565525"/>
          <p14:tracePt t="11702" x="6005513" y="3573463"/>
          <p14:tracePt t="11702" x="6048375" y="3625850"/>
          <p14:tracePt t="11718" x="6064250" y="3651250"/>
          <p14:tracePt t="11719" x="6081713" y="3659188"/>
          <p14:tracePt t="11736" x="6099175" y="3676650"/>
          <p14:tracePt t="11736" x="6107113" y="3694113"/>
          <p14:tracePt t="11752" x="6124575" y="3709988"/>
          <p14:tracePt t="11752" x="6124575" y="3719513"/>
          <p14:tracePt t="11768" x="6132513" y="3735388"/>
          <p14:tracePt t="11769" x="6142038" y="3744913"/>
          <p14:tracePt t="11785" x="6142038" y="3762375"/>
          <p14:tracePt t="11786" x="6167438" y="3787775"/>
          <p14:tracePt t="11803" x="6167438" y="3813175"/>
          <p14:tracePt t="11818" x="6175375" y="3821113"/>
          <p14:tracePt t="11819" x="6192838" y="3838575"/>
          <p14:tracePt t="11835" x="6192838" y="3856038"/>
          <p14:tracePt t="11852" x="6200775" y="3881438"/>
          <p14:tracePt t="11852" x="6218238" y="3924300"/>
          <p14:tracePt t="11854" x="6226175" y="3940175"/>
          <p14:tracePt t="11869" x="6243638" y="3967163"/>
          <p14:tracePt t="11870" x="6243638" y="3983038"/>
          <p14:tracePt t="11885" x="6253163" y="4008438"/>
          <p14:tracePt t="11886" x="6261100" y="4025900"/>
          <p14:tracePt t="11902" x="6269038" y="4060825"/>
          <p14:tracePt t="11902" x="6269038" y="4076700"/>
          <p14:tracePt t="11918" x="6278563" y="4094163"/>
          <p14:tracePt t="11919" x="6278563" y="4119563"/>
          <p14:tracePt t="11936" x="6286500" y="4137025"/>
          <p14:tracePt t="11936" x="6286500" y="4162425"/>
          <p14:tracePt t="11952" x="6294438" y="4187825"/>
          <p14:tracePt t="11952" x="6303963" y="4222750"/>
          <p14:tracePt t="11968" x="6303963" y="4230688"/>
          <p14:tracePt t="11969" x="6319838" y="4281488"/>
          <p14:tracePt t="11985" x="6319838" y="4306888"/>
          <p14:tracePt t="11986" x="6329363" y="4341813"/>
          <p14:tracePt t="12003" x="6337300" y="4384675"/>
          <p14:tracePt t="12003" x="6346825" y="4392613"/>
          <p14:tracePt t="12018" x="6354763" y="4418013"/>
          <p14:tracePt t="12019" x="6354763" y="4443413"/>
          <p14:tracePt t="12035" x="6362700" y="4460875"/>
          <p14:tracePt t="12035" x="6362700" y="4478338"/>
          <p14:tracePt t="12051" x="6372225" y="4495800"/>
          <p14:tracePt t="12052" x="6380163" y="4521200"/>
          <p14:tracePt t="12054" x="6380163" y="4564063"/>
          <p14:tracePt t="12069" x="6388100" y="4579938"/>
          <p14:tracePt t="12069" x="6405563" y="4597400"/>
          <p14:tracePt t="12085" x="6415088" y="4622800"/>
          <p14:tracePt t="12086" x="6423025" y="4648200"/>
          <p14:tracePt t="12102" x="6430963" y="4665663"/>
          <p14:tracePt t="12102" x="6440488" y="4683125"/>
          <p14:tracePt t="12118" x="6440488" y="4700588"/>
          <p14:tracePt t="12136" x="6448425" y="4716463"/>
          <p14:tracePt t="12136" x="6456363" y="4741863"/>
          <p14:tracePt t="12152" x="6465888" y="4751388"/>
          <p14:tracePt t="12152" x="6473825" y="4768850"/>
          <p14:tracePt t="12169" x="6483350" y="4784725"/>
          <p14:tracePt t="12185" x="6483350" y="4802188"/>
          <p14:tracePt t="12185" x="6491288" y="4810125"/>
          <p14:tracePt t="12203" x="6499225" y="4819650"/>
          <p14:tracePt t="12203" x="6499225" y="4827588"/>
          <p14:tracePt t="12218" x="6499225" y="4837113"/>
          <p14:tracePt t="12235" x="6499225" y="4845050"/>
          <p14:tracePt t="12258" x="6499225" y="4852988"/>
          <p14:tracePt t="12285" x="6508750" y="4862513"/>
          <p14:tracePt t="12314" x="6508750" y="4870450"/>
          <p14:tracePt t="12314" x="0" y="0"/>
        </p14:tracePtLst>
        <p14:tracePtLst>
          <p14:tracePt t="15046" x="1765300" y="4213225"/>
          <p14:tracePt t="15054" x="1765300" y="4205288"/>
          <p14:tracePt t="15061" x="1774825" y="4187825"/>
          <p14:tracePt t="15084" x="1782763" y="4170363"/>
          <p14:tracePt t="15084" x="1782763" y="4162425"/>
          <p14:tracePt t="15101" x="1800225" y="4144963"/>
          <p14:tracePt t="15101" x="1808163" y="4129088"/>
          <p14:tracePt t="15117" x="1825625" y="4111625"/>
          <p14:tracePt t="15118" x="1868488" y="4060825"/>
          <p14:tracePt t="15135" x="1901825" y="4017963"/>
          <p14:tracePt t="15135" x="1919288" y="3983038"/>
          <p14:tracePt t="15151" x="1944688" y="3949700"/>
          <p14:tracePt t="15151" x="1970088" y="3906838"/>
          <p14:tracePt t="15167" x="1995488" y="3863975"/>
          <p14:tracePt t="15168" x="2005013" y="3846513"/>
          <p14:tracePt t="15185" x="2030413" y="3795713"/>
          <p14:tracePt t="15202" x="2047875" y="3752850"/>
          <p14:tracePt t="15218" x="2055813" y="3727450"/>
          <p14:tracePt t="15218" x="2063750" y="3702050"/>
          <p14:tracePt t="15234" x="2073275" y="3684588"/>
          <p14:tracePt t="15235" x="2089150" y="3659188"/>
          <p14:tracePt t="15251" x="2116138" y="3608388"/>
          <p14:tracePt t="15251" x="2149475" y="3565525"/>
          <p14:tracePt t="15268" x="2166938" y="3522663"/>
          <p14:tracePt t="15269" x="2209800" y="3454400"/>
          <p14:tracePt t="15284" x="2235200" y="3411538"/>
          <p14:tracePt t="15286" x="2260600" y="3386138"/>
          <p14:tracePt t="15301" x="2278063" y="3360738"/>
          <p14:tracePt t="15302" x="2293938" y="3343275"/>
          <p14:tracePt t="15317" x="2311400" y="3327400"/>
          <p14:tracePt t="15318" x="2328863" y="3309938"/>
          <p14:tracePt t="15335" x="2336800" y="3300413"/>
          <p14:tracePt t="15335" x="2346325" y="3284538"/>
          <p14:tracePt t="15351" x="2362200" y="3275013"/>
          <p14:tracePt t="15351" x="2371725" y="3259138"/>
          <p14:tracePt t="15368" x="2379663" y="3241675"/>
          <p14:tracePt t="15368" x="2405063" y="3224213"/>
          <p14:tracePt t="15384" x="2414588" y="3206750"/>
          <p14:tracePt t="15384" x="2439988" y="3181350"/>
          <p14:tracePt t="15401" x="2455863" y="3155950"/>
          <p14:tracePt t="15402" x="2473325" y="3138488"/>
          <p14:tracePt t="15417" x="2498725" y="3122613"/>
          <p14:tracePt t="15418" x="2508250" y="3095625"/>
          <p14:tracePt t="15434" x="2541588" y="3070225"/>
          <p14:tracePt t="15435" x="2559050" y="3054350"/>
          <p14:tracePt t="15451" x="2584450" y="3027363"/>
          <p14:tracePt t="15451" x="2609850" y="2994025"/>
          <p14:tracePt t="15468" x="2635250" y="2968625"/>
          <p14:tracePt t="15484" x="2670175" y="2943225"/>
          <p14:tracePt t="15485" x="2695575" y="2908300"/>
          <p14:tracePt t="15486" x="2713038" y="2882900"/>
          <p14:tracePt t="15501" x="2746375" y="2857500"/>
          <p14:tracePt t="15502" x="2771775" y="2832100"/>
          <p14:tracePt t="15517" x="2789238" y="2806700"/>
          <p14:tracePt t="15518" x="2814638" y="2781300"/>
          <p14:tracePt t="15535" x="2840038" y="2755900"/>
          <p14:tracePt t="15536" x="2849563" y="2746375"/>
          <p14:tracePt t="15551" x="2865438" y="2728913"/>
          <p14:tracePt t="15551" x="2882900" y="2695575"/>
          <p14:tracePt t="15567" x="2900363" y="2687638"/>
          <p14:tracePt t="15568" x="2908300" y="2670175"/>
          <p14:tracePt t="15584" x="2925763" y="2635250"/>
          <p14:tracePt t="15585" x="2933700" y="2635250"/>
          <p14:tracePt t="15601" x="2943225" y="2619375"/>
          <p14:tracePt t="15602" x="2968625" y="2592388"/>
          <p14:tracePt t="15617" x="2976563" y="2584450"/>
          <p14:tracePt t="15634" x="2986088" y="2566988"/>
          <p14:tracePt t="15635" x="3001963" y="2566988"/>
          <p14:tracePt t="15651" x="3011488" y="2541588"/>
          <p14:tracePt t="15651" x="3027363" y="2516188"/>
          <p14:tracePt t="15668" x="3036888" y="2508250"/>
          <p14:tracePt t="15669" x="3054350" y="2482850"/>
          <p14:tracePt t="15684" x="3062288" y="2473325"/>
          <p14:tracePt t="15685" x="3079750" y="2455863"/>
          <p14:tracePt t="15701" x="3079750" y="2447925"/>
          <p14:tracePt t="15702" x="3105150" y="2430463"/>
          <p14:tracePt t="15718" x="3113088" y="2422525"/>
          <p14:tracePt t="15718" x="3122613" y="2414588"/>
          <p14:tracePt t="15735" x="3130550" y="2405063"/>
          <p14:tracePt t="15751" x="3148013" y="2397125"/>
          <p14:tracePt t="15767" x="3155950" y="2387600"/>
          <p14:tracePt t="15768" x="3173413" y="2379663"/>
          <p14:tracePt t="15770" x="3181350" y="2379663"/>
          <p14:tracePt t="15784" x="3198813" y="2362200"/>
          <p14:tracePt t="15801" x="3224213" y="2354263"/>
          <p14:tracePt t="15802" x="3241675" y="2346325"/>
          <p14:tracePt t="15817" x="3267075" y="2346325"/>
          <p14:tracePt t="15818" x="3284538" y="2328863"/>
          <p14:tracePt t="15834" x="3309938" y="2319338"/>
          <p14:tracePt t="15835" x="3335338" y="2319338"/>
          <p14:tracePt t="15851" x="3352800" y="2311400"/>
          <p14:tracePt t="15851" x="3360738" y="2303463"/>
          <p14:tracePt t="15868" x="3386138" y="2303463"/>
          <p14:tracePt t="15868" x="3395663" y="2293938"/>
          <p14:tracePt t="15884" x="3403600" y="2293938"/>
          <p14:tracePt t="15885" x="3429000" y="2293938"/>
          <p14:tracePt t="15900" x="3436938" y="2286000"/>
          <p14:tracePt t="15901" x="3446463" y="2278063"/>
          <p14:tracePt t="15901" x="3471863" y="2278063"/>
          <p14:tracePt t="15917" x="3479800" y="2278063"/>
          <p14:tracePt t="15918" x="3505200" y="2268538"/>
          <p14:tracePt t="15935" x="3522663" y="2260600"/>
          <p14:tracePt t="15935" x="3540125" y="2260600"/>
          <p14:tracePt t="15950" x="3548063" y="2260600"/>
          <p14:tracePt t="15951" x="3565525" y="2252663"/>
          <p14:tracePt t="15967" x="3582988" y="2252663"/>
          <p14:tracePt t="15968" x="3598863" y="2252663"/>
          <p14:tracePt t="15984" x="3616325" y="2252663"/>
          <p14:tracePt t="15984" x="3633788" y="2252663"/>
          <p14:tracePt t="16001" x="3651250" y="2252663"/>
          <p14:tracePt t="16017" x="3676650" y="2252663"/>
          <p14:tracePt t="16018" x="3727450" y="2252663"/>
          <p14:tracePt t="16034" x="3752850" y="2252663"/>
          <p14:tracePt t="16050" x="3770313" y="2252663"/>
          <p14:tracePt t="16051" x="3821113" y="2252663"/>
          <p14:tracePt t="16068" x="3838575" y="2252663"/>
          <p14:tracePt t="16068" x="3863975" y="2252663"/>
          <p14:tracePt t="16084" x="3898900" y="2252663"/>
          <p14:tracePt t="16100" x="3924300" y="2252663"/>
          <p14:tracePt t="16117" x="3975100" y="2252663"/>
          <p14:tracePt t="16118" x="4043363" y="2252663"/>
          <p14:tracePt t="16135" x="4060825" y="2252663"/>
          <p14:tracePt t="16135" x="4076700" y="2252663"/>
          <p14:tracePt t="16150" x="4094163" y="2252663"/>
          <p14:tracePt t="16151" x="4102100" y="2252663"/>
          <p14:tracePt t="16168" x="4137025" y="2260600"/>
          <p14:tracePt t="16184" x="4154488" y="2268538"/>
          <p14:tracePt t="16184" x="4179888" y="2268538"/>
          <p14:tracePt t="16202" x="4222750" y="2278063"/>
          <p14:tracePt t="16202" x="4248150" y="2286000"/>
          <p14:tracePt t="16217" x="4273550" y="2293938"/>
          <p14:tracePt t="16218" x="4359275" y="2328863"/>
          <p14:tracePt t="16234" x="4384675" y="2328863"/>
          <p14:tracePt t="16235" x="4418013" y="2346325"/>
          <p14:tracePt t="16250" x="4443413" y="2362200"/>
          <p14:tracePt t="16268" x="4478338" y="2379663"/>
          <p14:tracePt t="16269" x="4495800" y="2379663"/>
          <p14:tracePt t="16284" x="4521200" y="2397125"/>
          <p14:tracePt t="16284" x="4546600" y="2405063"/>
          <p14:tracePt t="16300" x="4564063" y="2405063"/>
          <p14:tracePt t="16317" x="4589463" y="2414588"/>
          <p14:tracePt t="16335" x="4648200" y="2447925"/>
          <p14:tracePt t="16335" x="4683125" y="2465388"/>
          <p14:tracePt t="16350" x="4700588" y="2482850"/>
          <p14:tracePt t="16351" x="4716463" y="2498725"/>
          <p14:tracePt t="16367" x="4741863" y="2516188"/>
          <p14:tracePt t="16368" x="4768850" y="2533650"/>
          <p14:tracePt t="16384" x="4810125" y="2559050"/>
          <p14:tracePt t="16385" x="4827588" y="2576513"/>
          <p14:tracePt t="16401" x="4870450" y="2601913"/>
          <p14:tracePt t="16402" x="4895850" y="2627313"/>
          <p14:tracePt t="16417" x="4930775" y="2652713"/>
          <p14:tracePt t="16418" x="4946650" y="2660650"/>
          <p14:tracePt t="16434" x="4964113" y="2687638"/>
          <p14:tracePt t="16434" x="4989513" y="2695575"/>
          <p14:tracePt t="16450" x="5006975" y="2713038"/>
          <p14:tracePt t="16451" x="5024438" y="2720975"/>
          <p14:tracePt t="16468" x="5041900" y="2738438"/>
          <p14:tracePt t="16468" x="5067300" y="2755900"/>
          <p14:tracePt t="16469" x="5075238" y="2763838"/>
          <p14:tracePt t="16484" x="5100638" y="2789238"/>
          <p14:tracePt t="16500" x="5126038" y="2824163"/>
          <p14:tracePt t="16501" x="5151438" y="2840038"/>
          <p14:tracePt t="16517" x="5176838" y="2865438"/>
          <p14:tracePt t="16518" x="5211763" y="2890838"/>
          <p14:tracePt t="16534" x="5219700" y="2908300"/>
          <p14:tracePt t="16535" x="5237163" y="2925763"/>
          <p14:tracePt t="16550" x="5245100" y="2943225"/>
          <p14:tracePt t="16551" x="5262563" y="2968625"/>
          <p14:tracePt t="16567" x="5280025" y="2986088"/>
          <p14:tracePt t="16568" x="5297488" y="3001963"/>
          <p14:tracePt t="16584" x="5313363" y="3027363"/>
          <p14:tracePt t="16584" x="5322888" y="3044825"/>
          <p14:tracePt t="16601" x="5356225" y="3079750"/>
          <p14:tracePt t="16602" x="5365750" y="3087688"/>
          <p14:tracePt t="16617" x="5399088" y="3130550"/>
          <p14:tracePt t="16618" x="5408613" y="3148013"/>
          <p14:tracePt t="16634" x="5424488" y="3163888"/>
          <p14:tracePt t="16634" x="5441950" y="3181350"/>
          <p14:tracePt t="16650" x="5459413" y="3206750"/>
          <p14:tracePt t="16651" x="5467350" y="3224213"/>
          <p14:tracePt t="16668" x="5492750" y="3259138"/>
          <p14:tracePt t="16668" x="5510213" y="3284538"/>
          <p14:tracePt t="16684" x="5518150" y="3309938"/>
          <p14:tracePt t="16684" x="5535613" y="3327400"/>
          <p14:tracePt t="16686" x="5535613" y="3352800"/>
          <p14:tracePt t="16700" x="5553075" y="3368675"/>
          <p14:tracePt t="16717" x="5561013" y="3378200"/>
          <p14:tracePt t="16717" x="5586413" y="3429000"/>
          <p14:tracePt t="16734" x="5603875" y="3454400"/>
          <p14:tracePt t="16735" x="5613400" y="3471863"/>
          <p14:tracePt t="16750" x="5629275" y="3505200"/>
          <p14:tracePt t="16751" x="5629275" y="3530600"/>
          <p14:tracePt t="16767" x="5646738" y="3548063"/>
          <p14:tracePt t="16768" x="5664200" y="3565525"/>
          <p14:tracePt t="16784" x="5672138" y="3590925"/>
          <p14:tracePt t="16784" x="5689600" y="3608388"/>
          <p14:tracePt t="16801" x="5689600" y="3616325"/>
          <p14:tracePt t="16802" x="5707063" y="3641725"/>
          <p14:tracePt t="16817" x="5715000" y="3667125"/>
          <p14:tracePt t="16818" x="5732463" y="3709988"/>
          <p14:tracePt t="16834" x="5748338" y="3727450"/>
          <p14:tracePt t="16834" x="5765800" y="3752850"/>
          <p14:tracePt t="16850" x="5800725" y="3803650"/>
          <p14:tracePt t="16851" x="5826125" y="3838575"/>
          <p14:tracePt t="16868" x="5851525" y="3856038"/>
          <p14:tracePt t="16868" x="5851525" y="3881438"/>
          <p14:tracePt t="16884" x="5876925" y="3898900"/>
          <p14:tracePt t="16884" x="5884863" y="3914775"/>
          <p14:tracePt t="16886" x="5902325" y="3932238"/>
          <p14:tracePt t="16917" x="5911850" y="3949700"/>
          <p14:tracePt t="16918" x="5927725" y="3975100"/>
          <p14:tracePt t="16934" x="5945188" y="4000500"/>
          <p14:tracePt t="16935" x="5945188" y="4008438"/>
          <p14:tracePt t="16950" x="5953125" y="4017963"/>
          <p14:tracePt t="16951" x="5970588" y="4043363"/>
          <p14:tracePt t="16967" x="5970588" y="4051300"/>
          <p14:tracePt t="16968" x="5980113" y="4060825"/>
          <p14:tracePt t="16984" x="5988050" y="4076700"/>
          <p14:tracePt t="16984" x="5995988" y="4094163"/>
          <p14:tracePt t="17001" x="6013450" y="4111625"/>
          <p14:tracePt t="17001" x="6021388" y="4137025"/>
          <p14:tracePt t="17017" x="6030913" y="4144963"/>
          <p14:tracePt t="17017" x="6038850" y="4170363"/>
          <p14:tracePt t="17033" x="6056313" y="4179888"/>
          <p14:tracePt t="17050" x="6056313" y="4197350"/>
          <p14:tracePt t="17051" x="6073775" y="4213225"/>
          <p14:tracePt t="17068" x="6081713" y="4230688"/>
          <p14:tracePt t="17083" x="6081713" y="4238625"/>
          <p14:tracePt t="17084" x="6089650" y="4248150"/>
          <p14:tracePt t="17100" x="6089650" y="4256088"/>
          <p14:tracePt t="17101" x="6099175" y="4265613"/>
          <p14:tracePt t="17117" x="6099175" y="4281488"/>
          <p14:tracePt t="17118" x="6107113" y="4298950"/>
          <p14:tracePt t="17134" x="6116638" y="4306888"/>
          <p14:tracePt t="17135" x="6124575" y="4324350"/>
          <p14:tracePt t="17150" x="6132513" y="4333875"/>
          <p14:tracePt t="17151" x="6132513" y="4349750"/>
          <p14:tracePt t="17167" x="6142038" y="4367213"/>
          <p14:tracePt t="17167" x="6149975" y="4375150"/>
          <p14:tracePt t="17184" x="6149975" y="4384675"/>
          <p14:tracePt t="17184" x="6149975" y="4392613"/>
          <p14:tracePt t="17201" x="6157913" y="4402138"/>
          <p14:tracePt t="17201" x="6157913" y="4418013"/>
          <p14:tracePt t="17217" x="6167438" y="4435475"/>
          <p14:tracePt t="17217" x="6175375" y="4443413"/>
          <p14:tracePt t="17234" x="6184900" y="4460875"/>
          <p14:tracePt t="17234" x="6192838" y="4478338"/>
          <p14:tracePt t="17250" x="6200775" y="4495800"/>
          <p14:tracePt t="17251" x="6210300" y="4503738"/>
          <p14:tracePt t="17268" x="6218238" y="4521200"/>
          <p14:tracePt t="17284" x="6218238" y="4538663"/>
          <p14:tracePt t="17300" x="6226175" y="4546600"/>
          <p14:tracePt t="17301" x="6226175" y="4554538"/>
          <p14:tracePt t="17317" x="6235700" y="4564063"/>
          <p14:tracePt t="17317" x="6243638" y="4579938"/>
          <p14:tracePt t="17334" x="6243638" y="4589463"/>
          <p14:tracePt t="17335" x="6253163" y="4605338"/>
          <p14:tracePt t="17350" x="6261100" y="4614863"/>
          <p14:tracePt t="17350" x="6269038" y="4622800"/>
          <p14:tracePt t="17367" x="6269038" y="4632325"/>
          <p14:tracePt t="17367" x="6278563" y="4640263"/>
          <p14:tracePt t="17383" x="6286500" y="4657725"/>
          <p14:tracePt t="17384" x="6286500" y="4683125"/>
          <p14:tracePt t="17385" x="6294438" y="4700588"/>
          <p14:tracePt t="17401" x="6303963" y="4716463"/>
          <p14:tracePt t="17402" x="6303963" y="4733925"/>
          <p14:tracePt t="17417" x="6311900" y="4741863"/>
          <p14:tracePt t="17433" x="6329363" y="4751388"/>
          <p14:tracePt t="17434" x="6329363" y="4759325"/>
          <p14:tracePt t="17450" x="6329363" y="4768850"/>
          <p14:tracePt t="17451" x="6337300" y="4768850"/>
          <p14:tracePt t="17468" x="6337300" y="4776788"/>
          <p14:tracePt t="17526" x="0" y="0"/>
        </p14:tracePtLst>
        <p14:tracePtLst>
          <p14:tracePt t="19486" x="1603375" y="887413"/>
          <p14:tracePt t="19501" x="1603375" y="877888"/>
          <p14:tracePt t="19509" x="1603375" y="869950"/>
          <p14:tracePt t="19525" x="1603375" y="862013"/>
          <p14:tracePt t="19533" x="1603375" y="852488"/>
          <p14:tracePt t="19550" x="1603375" y="844550"/>
          <p14:tracePt t="19551" x="1603375" y="827088"/>
          <p14:tracePt t="19566" x="1585913" y="809625"/>
          <p14:tracePt t="19567" x="1577975" y="793750"/>
          <p14:tracePt t="19583" x="1570038" y="776288"/>
          <p14:tracePt t="19583" x="1560513" y="768350"/>
          <p14:tracePt t="19599" x="1552575" y="750888"/>
          <p14:tracePt t="19600" x="1535113" y="733425"/>
          <p14:tracePt t="19617" x="1527175" y="725488"/>
          <p14:tracePt t="19617" x="1517650" y="715963"/>
          <p14:tracePt t="19633" x="1509713" y="708025"/>
          <p14:tracePt t="19634" x="1509713" y="700088"/>
          <p14:tracePt t="19649" x="1501775" y="700088"/>
          <p14:tracePt t="19650" x="1492250" y="690563"/>
          <p14:tracePt t="19666" x="1484313" y="682625"/>
          <p14:tracePt t="19683" x="1466850" y="682625"/>
          <p14:tracePt t="19684" x="1449388" y="665163"/>
          <p14:tracePt t="19685" x="1441450" y="665163"/>
          <p14:tracePt t="19699" x="1433513" y="665163"/>
          <p14:tracePt t="19717" x="1423988" y="665163"/>
          <p14:tracePt t="19734" x="1416050" y="665163"/>
          <p14:tracePt t="19750" x="1408113" y="673100"/>
          <p14:tracePt t="19751" x="1408113" y="690563"/>
          <p14:tracePt t="19766" x="1398588" y="715963"/>
          <p14:tracePt t="19767" x="1390650" y="733425"/>
          <p14:tracePt t="19783" x="1381125" y="750888"/>
          <p14:tracePt t="19784" x="1381125" y="768350"/>
          <p14:tracePt t="19799" x="1381125" y="793750"/>
          <p14:tracePt t="19800" x="1373188" y="819150"/>
          <p14:tracePt t="19817" x="1365250" y="844550"/>
          <p14:tracePt t="19818" x="1365250" y="869950"/>
          <p14:tracePt t="19833" x="1365250" y="887413"/>
          <p14:tracePt t="19833" x="1365250" y="904875"/>
          <p14:tracePt t="19850" x="1365250" y="920750"/>
          <p14:tracePt t="19866" x="1365250" y="955675"/>
          <p14:tracePt t="19866" x="1373188" y="973138"/>
          <p14:tracePt t="19883" x="1381125" y="989013"/>
          <p14:tracePt t="19884" x="1390650" y="989013"/>
          <p14:tracePt t="19899" x="1398588" y="998538"/>
          <p14:tracePt t="19901" x="1398588" y="1006475"/>
          <p14:tracePt t="19916" x="1416050" y="1006475"/>
          <p14:tracePt t="19933" x="1423988" y="1006475"/>
          <p14:tracePt t="19950" x="1458913" y="1006475"/>
          <p14:tracePt t="19966" x="1492250" y="998538"/>
          <p14:tracePt t="19966" x="1517650" y="973138"/>
          <p14:tracePt t="19967" x="0" y="0"/>
        </p14:tracePtLst>
        <p14:tracePtLst>
          <p14:tracePt t="20446" x="571500" y="1049338"/>
          <p14:tracePt t="20453" x="588963" y="1041400"/>
          <p14:tracePt t="20466" x="604838" y="1041400"/>
          <p14:tracePt t="20482" x="622300" y="1041400"/>
          <p14:tracePt t="20499" x="639763" y="1041400"/>
          <p14:tracePt t="20500" x="700088" y="1041400"/>
          <p14:tracePt t="20516" x="758825" y="1041400"/>
          <p14:tracePt t="20533" x="836613" y="1041400"/>
          <p14:tracePt t="20534" x="1057275" y="1049338"/>
          <p14:tracePt t="20549" x="1125538" y="1049338"/>
          <p14:tracePt t="20550" x="1193800" y="1049338"/>
          <p14:tracePt t="20566" x="1254125" y="1049338"/>
          <p14:tracePt t="20567" x="1312863" y="1049338"/>
          <p14:tracePt t="20582" x="1365250" y="1049338"/>
          <p14:tracePt t="20583" x="1398588" y="1049338"/>
          <p14:tracePt t="20600" x="1433513" y="1049338"/>
          <p14:tracePt t="20600" x="1484313" y="1049338"/>
          <p14:tracePt t="20616" x="1527175" y="1049338"/>
          <p14:tracePt t="20617" x="1577975" y="1049338"/>
          <p14:tracePt t="20632" x="1638300" y="1049338"/>
          <p14:tracePt t="20649" x="1671638" y="1049338"/>
          <p14:tracePt t="20650" x="1747838" y="1049338"/>
          <p14:tracePt t="20667" x="1765300" y="1049338"/>
          <p14:tracePt t="20667" x="1774825" y="1049338"/>
          <p14:tracePt t="20683" x="1774825" y="1041400"/>
          <p14:tracePt t="20699" x="1765300" y="1041400"/>
          <p14:tracePt t="20716" x="1747838" y="1041400"/>
          <p14:tracePt t="20716" x="1714500" y="1049338"/>
          <p14:tracePt t="20733" x="1681163" y="1057275"/>
          <p14:tracePt t="20734" x="1628775" y="1066800"/>
          <p14:tracePt t="20734" x="0" y="0"/>
        </p14:tracePtLst>
        <p14:tracePtLst>
          <p14:tracePt t="21182" x="2124075" y="1057275"/>
          <p14:tracePt t="21253" x="2124075" y="1049338"/>
          <p14:tracePt t="21261" x="2116138" y="1049338"/>
          <p14:tracePt t="21269" x="2106613" y="1041400"/>
          <p14:tracePt t="21282" x="2098675" y="1023938"/>
          <p14:tracePt t="21300" x="2081213" y="1014413"/>
          <p14:tracePt t="21300" x="2055813" y="989013"/>
          <p14:tracePt t="21301" x="2038350" y="981075"/>
          <p14:tracePt t="21316" x="2012950" y="963613"/>
          <p14:tracePt t="21332" x="1995488" y="963613"/>
          <p14:tracePt t="21333" x="1970088" y="955675"/>
          <p14:tracePt t="21349" x="1962150" y="955675"/>
          <p14:tracePt t="21350" x="1952625" y="955675"/>
          <p14:tracePt t="21367" x="1944688" y="955675"/>
          <p14:tracePt t="21367" x="1936750" y="955675"/>
          <p14:tracePt t="21382" x="1927225" y="955675"/>
          <p14:tracePt t="21399" x="1911350" y="955675"/>
          <p14:tracePt t="21416" x="1893888" y="955675"/>
          <p14:tracePt t="21416" x="1851025" y="963613"/>
          <p14:tracePt t="21433" x="1825625" y="973138"/>
          <p14:tracePt t="21434" x="1747838" y="998538"/>
          <p14:tracePt t="21449" x="1722438" y="998538"/>
          <p14:tracePt t="21466" x="1697038" y="1006475"/>
          <p14:tracePt t="21466" x="1646238" y="1014413"/>
          <p14:tracePt t="21482" x="1628775" y="1014413"/>
          <p14:tracePt t="21483" x="1603375" y="1014413"/>
          <p14:tracePt t="21500" x="1585913" y="1023938"/>
          <p14:tracePt t="21500" x="1560513" y="1023938"/>
          <p14:tracePt t="21516" x="1544638" y="1023938"/>
          <p14:tracePt t="21516" x="1517650" y="1023938"/>
          <p14:tracePt t="21533" x="1501775" y="1023938"/>
          <p14:tracePt t="21533" x="1476375" y="1031875"/>
          <p14:tracePt t="21549" x="1458913" y="1049338"/>
          <p14:tracePt t="21549" x="1441450" y="1057275"/>
          <p14:tracePt t="21566" x="1423988" y="1057275"/>
          <p14:tracePt t="21567" x="1416050" y="1074738"/>
          <p14:tracePt t="21582" x="1416050" y="1082675"/>
          <p14:tracePt t="21583" x="1416050" y="1092200"/>
          <p14:tracePt t="21599" x="1416050" y="1117600"/>
          <p14:tracePt t="21600" x="1416050" y="1125538"/>
          <p14:tracePt t="21616" x="1416050" y="1143000"/>
          <p14:tracePt t="21616" x="1423988" y="1150938"/>
          <p14:tracePt t="21633" x="1433513" y="1168400"/>
          <p14:tracePt t="21633" x="1449388" y="1176338"/>
          <p14:tracePt t="21649" x="1449388" y="1185863"/>
          <p14:tracePt t="21666" x="1458913" y="1193800"/>
          <p14:tracePt t="21682" x="1458913" y="1203325"/>
          <p14:tracePt t="21700" x="1466850" y="1203325"/>
          <p14:tracePt t="21715" x="1476375" y="1211263"/>
          <p14:tracePt t="21716" x="1484313" y="1228725"/>
          <p14:tracePt t="21717" x="1501775" y="1228725"/>
          <p14:tracePt t="21732" x="1517650" y="1236663"/>
          <p14:tracePt t="21749" x="1560513" y="1244600"/>
          <p14:tracePt t="21766" x="1663700" y="1262063"/>
          <p14:tracePt t="21767" x="1765300" y="1262063"/>
          <p14:tracePt t="21782" x="1858963" y="1262063"/>
          <p14:tracePt t="21783" x="1952625" y="1262063"/>
          <p14:tracePt t="21799" x="2020888" y="1262063"/>
          <p14:tracePt t="21799" x="2106613" y="1262063"/>
          <p14:tracePt t="21815" x="2174875" y="1262063"/>
          <p14:tracePt t="21833" x="2225675" y="1262063"/>
          <p14:tracePt t="21833" x="2243138" y="1254125"/>
          <p14:tracePt t="21865" x="2243138" y="1244600"/>
          <p14:tracePt t="21866" x="0" y="0"/>
        </p14:tracePtLst>
        <p14:tracePtLst>
          <p14:tracePt t="22368" x="784225" y="1296988"/>
          <p14:tracePt t="22373" x="809625" y="1296988"/>
          <p14:tracePt t="22382" x="844550" y="1296988"/>
          <p14:tracePt t="22399" x="877888" y="1296988"/>
          <p14:tracePt t="22399" x="930275" y="1296988"/>
          <p14:tracePt t="22416" x="973138" y="1296988"/>
          <p14:tracePt t="22417" x="1023938" y="1296988"/>
          <p14:tracePt t="22432" x="1082675" y="1296988"/>
          <p14:tracePt t="22432" x="1150938" y="1296988"/>
          <p14:tracePt t="22449" x="1228725" y="1296988"/>
          <p14:tracePt t="22450" x="1339850" y="1296988"/>
          <p14:tracePt t="22465" x="1441450" y="1296988"/>
          <p14:tracePt t="22466" x="1552575" y="1296988"/>
          <p14:tracePt t="22483" x="1646238" y="1296988"/>
          <p14:tracePt t="22499" x="1790700" y="1296988"/>
          <p14:tracePt t="22499" x="2063750" y="1296988"/>
          <p14:tracePt t="22502" x="2192338" y="1296988"/>
          <p14:tracePt t="22515" x="2319338" y="1296988"/>
          <p14:tracePt t="22532" x="2422525" y="1296988"/>
          <p14:tracePt t="22532" x="2498725" y="1296988"/>
          <p14:tracePt t="22549" x="2576513" y="1296988"/>
          <p14:tracePt t="22565" x="2670175" y="1296988"/>
          <p14:tracePt t="22566" x="2695575" y="1296988"/>
          <p14:tracePt t="22582" x="2703513" y="1296988"/>
          <p14:tracePt t="22622" x="2703513" y="1287463"/>
          <p14:tracePt t="22637" x="2678113" y="1279525"/>
          <p14:tracePt t="22648" x="2660650" y="1279525"/>
          <p14:tracePt t="22665" x="2644775" y="1271588"/>
          <p14:tracePt t="22666" x="0" y="0"/>
        </p14:tracePtLst>
        <p14:tracePtLst>
          <p14:tracePt t="23110" x="3198813" y="1254125"/>
          <p14:tracePt t="23117" x="3173413" y="1244600"/>
          <p14:tracePt t="23132" x="3155950" y="1236663"/>
          <p14:tracePt t="23148" x="3130550" y="1236663"/>
          <p14:tracePt t="23149" x="3087688" y="1219200"/>
          <p14:tracePt t="23165" x="3062288" y="1211263"/>
          <p14:tracePt t="23165" x="3019425" y="1203325"/>
          <p14:tracePt t="23183" x="2968625" y="1193800"/>
          <p14:tracePt t="23199" x="2959100" y="1193800"/>
          <p14:tracePt t="23199" x="2943225" y="1185863"/>
          <p14:tracePt t="23215" x="2925763" y="1185863"/>
          <p14:tracePt t="23216" x="2900363" y="1185863"/>
          <p14:tracePt t="23232" x="2882900" y="1185863"/>
          <p14:tracePt t="23233" x="2857500" y="1185863"/>
          <p14:tracePt t="23249" x="2832100" y="1185863"/>
          <p14:tracePt t="23249" x="2789238" y="1185863"/>
          <p14:tracePt t="23266" x="2755900" y="1185863"/>
          <p14:tracePt t="23267" x="2728913" y="1185863"/>
          <p14:tracePt t="23282" x="2703513" y="1185863"/>
          <p14:tracePt t="23283" x="2687638" y="1185863"/>
          <p14:tracePt t="23298" x="2670175" y="1185863"/>
          <p14:tracePt t="23299" x="2652713" y="1185863"/>
          <p14:tracePt t="23315" x="2644775" y="1185863"/>
          <p14:tracePt t="23333" x="2627313" y="1185863"/>
          <p14:tracePt t="23333" x="2619375" y="1185863"/>
          <p14:tracePt t="23348" x="2609850" y="1193800"/>
          <p14:tracePt t="23365" x="2601913" y="1203325"/>
          <p14:tracePt t="23382" x="2584450" y="1211263"/>
          <p14:tracePt t="23382" x="2541588" y="1244600"/>
          <p14:tracePt t="23399" x="2524125" y="1271588"/>
          <p14:tracePt t="23400" x="2508250" y="1296988"/>
          <p14:tracePt t="23415" x="2490788" y="1312863"/>
          <p14:tracePt t="23416" x="2473325" y="1339850"/>
          <p14:tracePt t="23432" x="2465388" y="1355725"/>
          <p14:tracePt t="23432" x="2465388" y="1381125"/>
          <p14:tracePt t="23448" x="2447925" y="1398588"/>
          <p14:tracePt t="23449" x="2439988" y="1423988"/>
          <p14:tracePt t="23466" x="2430463" y="1449388"/>
          <p14:tracePt t="23466" x="2430463" y="1476375"/>
          <p14:tracePt t="23482" x="2430463" y="1492250"/>
          <p14:tracePt t="23482" x="2430463" y="1509713"/>
          <p14:tracePt t="23498" x="2430463" y="1527175"/>
          <p14:tracePt t="23499" x="2430463" y="1544638"/>
          <p14:tracePt t="23515" x="2430463" y="1552575"/>
          <p14:tracePt t="23533" x="2439988" y="1570038"/>
          <p14:tracePt t="23533" x="2482850" y="1612900"/>
          <p14:tracePt t="23548" x="2498725" y="1628775"/>
          <p14:tracePt t="23550" x="2533650" y="1646238"/>
          <p14:tracePt t="23565" x="2551113" y="1654175"/>
          <p14:tracePt t="23566" x="2566988" y="1663700"/>
          <p14:tracePt t="23582" x="2592388" y="1671638"/>
          <p14:tracePt t="23582" x="2609850" y="1681163"/>
          <p14:tracePt t="23599" x="2652713" y="1689100"/>
          <p14:tracePt t="23599" x="2678113" y="1689100"/>
          <p14:tracePt t="23615" x="2695575" y="1689100"/>
          <p14:tracePt t="23616" x="2738438" y="1689100"/>
          <p14:tracePt t="23632" x="2771775" y="1689100"/>
          <p14:tracePt t="23632" x="2832100" y="1689100"/>
          <p14:tracePt t="23648" x="2890838" y="1689100"/>
          <p14:tracePt t="23649" x="2943225" y="1689100"/>
          <p14:tracePt t="23666" x="2968625" y="1689100"/>
          <p14:tracePt t="23682" x="3001963" y="1671638"/>
          <p14:tracePt t="23682" x="3079750" y="1646238"/>
          <p14:tracePt t="23698" x="3113088" y="1628775"/>
          <p14:tracePt t="23699" x="3138488" y="1612900"/>
          <p14:tracePt t="23715" x="3155950" y="1603375"/>
          <p14:tracePt t="23715" x="3181350" y="1595438"/>
          <p14:tracePt t="23733" x="3206750" y="1577975"/>
          <p14:tracePt t="23733" x="3232150" y="1570038"/>
          <p14:tracePt t="23748" x="3249613" y="1560513"/>
          <p14:tracePt t="23749" x="3267075" y="1552575"/>
          <p14:tracePt t="23765" x="3284538" y="1544638"/>
          <p14:tracePt t="23766" x="3300413" y="1535113"/>
          <p14:tracePt t="23782" x="3300413" y="1527175"/>
          <p14:tracePt t="23799" x="3309938" y="1527175"/>
          <p14:tracePt t="23815" x="3317875" y="1492250"/>
          <p14:tracePt t="23815" x="3317875" y="1458913"/>
          <p14:tracePt t="23832" x="3317875" y="1441450"/>
          <p14:tracePt t="23832" x="3317875" y="1423988"/>
          <p14:tracePt t="23848" x="3317875" y="1398588"/>
          <p14:tracePt t="23866" x="3317875" y="1373188"/>
          <p14:tracePt t="23866" x="3317875" y="1339850"/>
          <p14:tracePt t="23881" x="3317875" y="1322388"/>
          <p14:tracePt t="23898" x="3309938" y="1296988"/>
          <p14:tracePt t="23899" x="3292475" y="1254125"/>
          <p14:tracePt t="23915" x="3275013" y="1236663"/>
          <p14:tracePt t="23916" x="3267075" y="1203325"/>
          <p14:tracePt t="23932" x="3241675" y="1176338"/>
          <p14:tracePt t="23933" x="3224213" y="1150938"/>
          <p14:tracePt t="23948" x="3198813" y="1135063"/>
          <p14:tracePt t="23949" x="3181350" y="1117600"/>
          <p14:tracePt t="23965" x="3148013" y="1100138"/>
          <p14:tracePt t="23965" x="3105150" y="1074738"/>
          <p14:tracePt t="23982" x="3079750" y="1057275"/>
          <p14:tracePt t="23982" x="3062288" y="1049338"/>
          <p14:tracePt t="23999" x="3044825" y="1041400"/>
          <p14:tracePt t="24000" x="3027363" y="1041400"/>
          <p14:tracePt t="24015" x="3011488" y="1031875"/>
          <p14:tracePt t="24015" x="2994025" y="1023938"/>
          <p14:tracePt t="24031" x="2968625" y="1014413"/>
          <p14:tracePt t="24032" x="2943225" y="1014413"/>
          <p14:tracePt t="24048" x="2890838" y="1014413"/>
          <p14:tracePt t="24049" x="2874963" y="1014413"/>
          <p14:tracePt t="24066" x="2840038" y="1014413"/>
          <p14:tracePt t="24081" x="2797175" y="1014413"/>
          <p14:tracePt t="24082" x="2713038" y="1014413"/>
          <p14:tracePt t="24098" x="2670175" y="1014413"/>
          <p14:tracePt t="24099" x="2619375" y="1031875"/>
          <p14:tracePt t="24115" x="2584450" y="1041400"/>
          <p14:tracePt t="24116" x="2541588" y="1057275"/>
          <p14:tracePt t="24132" x="2508250" y="1074738"/>
          <p14:tracePt t="24133" x="2490788" y="1082675"/>
          <p14:tracePt t="24148" x="2482850" y="1092200"/>
          <p14:tracePt t="24149" x="0" y="0"/>
        </p14:tracePtLst>
        <p14:tracePtLst>
          <p14:tracePt t="25110" x="4367213" y="1466850"/>
          <p14:tracePt t="25206" x="4375150" y="1466850"/>
          <p14:tracePt t="25213" x="4375150" y="1476375"/>
          <p14:tracePt t="25231" x="4392613" y="1476375"/>
          <p14:tracePt t="25232" x="4402138" y="1476375"/>
          <p14:tracePt t="25248" x="4410075" y="1484313"/>
          <p14:tracePt t="25248" x="4427538" y="1484313"/>
          <p14:tracePt t="25264" x="4452938" y="1492250"/>
          <p14:tracePt t="25265" x="4478338" y="1501775"/>
          <p14:tracePt t="25282" x="4495800" y="1501775"/>
          <p14:tracePt t="25282" x="4529138" y="1509713"/>
          <p14:tracePt t="25298" x="4564063" y="1509713"/>
          <p14:tracePt t="25299" x="4579938" y="1509713"/>
          <p14:tracePt t="25315" x="4605338" y="1509713"/>
          <p14:tracePt t="25315" x="4622800" y="1509713"/>
          <p14:tracePt t="25331" x="4640263" y="1509713"/>
          <p14:tracePt t="25332" x="4648200" y="1509713"/>
          <p14:tracePt t="25349" x="4665663" y="1509713"/>
          <p14:tracePt t="25365" x="4683125" y="1509713"/>
          <p14:tracePt t="25365" x="4691063" y="1509713"/>
          <p14:tracePt t="25381" x="4708525" y="1509713"/>
          <p14:tracePt t="25382" x="4716463" y="1509713"/>
          <p14:tracePt t="25398" x="4733925" y="1509713"/>
          <p14:tracePt t="25398" x="4751388" y="1509713"/>
          <p14:tracePt t="25415" x="4768850" y="1509713"/>
          <p14:tracePt t="25416" x="4784725" y="1509713"/>
          <p14:tracePt t="25431" x="4802188" y="1509713"/>
          <p14:tracePt t="25432" x="4810125" y="1509713"/>
          <p14:tracePt t="25448" x="4819650" y="1509713"/>
          <p14:tracePt t="25449" x="4827588" y="1509713"/>
          <p14:tracePt t="25464" x="4837113" y="1509713"/>
          <p14:tracePt t="25465" x="4845050" y="1509713"/>
          <p14:tracePt t="25482" x="4852988" y="1509713"/>
          <p14:tracePt t="25482" x="4862513" y="1509713"/>
          <p14:tracePt t="25498" x="4870450" y="1509713"/>
          <p14:tracePt t="25498" x="4878388" y="1509713"/>
          <p14:tracePt t="25514" x="4887913" y="1509713"/>
          <p14:tracePt t="25531" x="4895850" y="1509713"/>
          <p14:tracePt t="25532" x="4913313" y="1509713"/>
          <p14:tracePt t="25549" x="4930775" y="1509713"/>
          <p14:tracePt t="25564" x="4946650" y="1509713"/>
          <p14:tracePt t="25565" x="4964113" y="1509713"/>
          <p14:tracePt t="25565" x="4989513" y="1509713"/>
          <p14:tracePt t="25581" x="4989513" y="1501775"/>
          <p14:tracePt t="25582" x="5006975" y="1492250"/>
          <p14:tracePt t="25598" x="5032375" y="1492250"/>
          <p14:tracePt t="25598" x="5057775" y="1492250"/>
          <p14:tracePt t="25615" x="5100638" y="1484313"/>
          <p14:tracePt t="25615" x="5126038" y="1476375"/>
          <p14:tracePt t="25631" x="5135563" y="1476375"/>
          <p14:tracePt t="25632" x="5151438" y="1466850"/>
          <p14:tracePt t="25648" x="5160963" y="1466850"/>
          <p14:tracePt t="25702" x="0" y="0"/>
        </p14:tracePtLst>
        <p14:tracePtLst>
          <p14:tracePt t="27302" x="1868488" y="4170363"/>
          <p14:tracePt t="27326" x="1876425" y="4170363"/>
          <p14:tracePt t="27333" x="1876425" y="4162425"/>
          <p14:tracePt t="27347" x="1893888" y="4144963"/>
          <p14:tracePt t="27364" x="1911350" y="4119563"/>
          <p14:tracePt t="27365" x="1936750" y="4086225"/>
          <p14:tracePt t="27380" x="1952625" y="4060825"/>
          <p14:tracePt t="27381" x="1995488" y="4000500"/>
          <p14:tracePt t="27398" x="2030413" y="3967163"/>
          <p14:tracePt t="27398" x="2073275" y="3898900"/>
          <p14:tracePt t="27414" x="2106613" y="3863975"/>
          <p14:tracePt t="27414" x="2116138" y="3838575"/>
          <p14:tracePt t="27431" x="2132013" y="3813175"/>
          <p14:tracePt t="27431" x="2157413" y="3770313"/>
          <p14:tracePt t="27447" x="2166938" y="3752850"/>
          <p14:tracePt t="27448" x="2166938" y="3735388"/>
          <p14:tracePt t="27465" x="2174875" y="3709988"/>
          <p14:tracePt t="27465" x="2184400" y="3676650"/>
          <p14:tracePt t="27481" x="2192338" y="3667125"/>
          <p14:tracePt t="27481" x="2200275" y="3651250"/>
          <p14:tracePt t="27497" x="2217738" y="3616325"/>
          <p14:tracePt t="27497" x="2235200" y="3590925"/>
          <p14:tracePt t="27514" x="2243138" y="3565525"/>
          <p14:tracePt t="27514" x="2268538" y="3530600"/>
          <p14:tracePt t="27531" x="2286000" y="3514725"/>
          <p14:tracePt t="27532" x="2311400" y="3479800"/>
          <p14:tracePt t="27533" x="2328863" y="3462338"/>
          <p14:tracePt t="27547" x="2371725" y="3421063"/>
          <p14:tracePt t="27564" x="2397125" y="3395663"/>
          <p14:tracePt t="27564" x="2414588" y="3378200"/>
          <p14:tracePt t="27580" x="2430463" y="3360738"/>
          <p14:tracePt t="27581" x="2455863" y="3327400"/>
          <p14:tracePt t="27598" x="2473325" y="3309938"/>
          <p14:tracePt t="27598" x="2508250" y="3267075"/>
          <p14:tracePt t="27614" x="2524125" y="3241675"/>
          <p14:tracePt t="27615" x="2551113" y="3206750"/>
          <p14:tracePt t="27630" x="2559050" y="3198813"/>
          <p14:tracePt t="27631" x="2592388" y="3163888"/>
          <p14:tracePt t="27647" x="2609850" y="3148013"/>
          <p14:tracePt t="27648" x="2627313" y="3130550"/>
          <p14:tracePt t="27665" x="2652713" y="3095625"/>
          <p14:tracePt t="27665" x="2670175" y="3079750"/>
          <p14:tracePt t="27681" x="2687638" y="3054350"/>
          <p14:tracePt t="27681" x="2713038" y="3027363"/>
          <p14:tracePt t="27697" x="2713038" y="3011488"/>
          <p14:tracePt t="27698" x="2738438" y="2994025"/>
          <p14:tracePt t="27714" x="2746375" y="2976563"/>
          <p14:tracePt t="27714" x="2763838" y="2943225"/>
          <p14:tracePt t="27731" x="2771775" y="2925763"/>
          <p14:tracePt t="27732" x="2789238" y="2917825"/>
          <p14:tracePt t="27747" x="2806700" y="2890838"/>
          <p14:tracePt t="27748" x="2814638" y="2890838"/>
          <p14:tracePt t="27750" x="2832100" y="2874963"/>
          <p14:tracePt t="27764" x="2849563" y="2840038"/>
          <p14:tracePt t="27780" x="2882900" y="2824163"/>
          <p14:tracePt t="27781" x="2900363" y="2797175"/>
          <p14:tracePt t="27798" x="2933700" y="2763838"/>
          <p14:tracePt t="27798" x="2968625" y="2728913"/>
          <p14:tracePt t="27814" x="2986088" y="2713038"/>
          <p14:tracePt t="27815" x="3001963" y="2703513"/>
          <p14:tracePt t="27831" x="3011488" y="2687638"/>
          <p14:tracePt t="27831" x="3036888" y="2678113"/>
          <p14:tracePt t="27847" x="3036888" y="2670175"/>
          <p14:tracePt t="27848" x="3062288" y="2652713"/>
          <p14:tracePt t="27865" x="3079750" y="2635250"/>
          <p14:tracePt t="27865" x="3105150" y="2619375"/>
          <p14:tracePt t="27880" x="3122613" y="2609850"/>
          <p14:tracePt t="27881" x="3148013" y="2584450"/>
          <p14:tracePt t="27897" x="3181350" y="2566988"/>
          <p14:tracePt t="27898" x="3190875" y="2559050"/>
          <p14:tracePt t="27914" x="3206750" y="2541588"/>
          <p14:tracePt t="27914" x="3216275" y="2541588"/>
          <p14:tracePt t="27931" x="3224213" y="2533650"/>
          <p14:tracePt t="27932" x="3232150" y="2524125"/>
          <p14:tracePt t="27947" x="3241675" y="2524125"/>
          <p14:tracePt t="27948" x="3249613" y="2516188"/>
          <p14:tracePt t="27949" x="3259138" y="2498725"/>
          <p14:tracePt t="27964" x="3284538" y="2490788"/>
          <p14:tracePt t="27980" x="3292475" y="2482850"/>
          <p14:tracePt t="27981" x="3300413" y="2473325"/>
          <p14:tracePt t="27998" x="3327400" y="2465388"/>
          <p14:tracePt t="27998" x="3352800" y="2455863"/>
          <p14:tracePt t="28014" x="3360738" y="2455863"/>
          <p14:tracePt t="28030" x="3368675" y="2447925"/>
          <p14:tracePt t="28031" x="3378200" y="2447925"/>
          <p14:tracePt t="28047" x="3395663" y="2439988"/>
          <p14:tracePt t="28048" x="3411538" y="2430463"/>
          <p14:tracePt t="28065" x="3429000" y="2430463"/>
          <p14:tracePt t="28065" x="3446463" y="2422525"/>
          <p14:tracePt t="28080" x="3462338" y="2414588"/>
          <p14:tracePt t="28081" x="3471863" y="2414588"/>
          <p14:tracePt t="28097" x="3489325" y="2414588"/>
          <p14:tracePt t="28097" x="3505200" y="2405063"/>
          <p14:tracePt t="28114" x="3522663" y="2397125"/>
          <p14:tracePt t="28115" x="3530600" y="2387600"/>
          <p14:tracePt t="28131" x="3557588" y="2387600"/>
          <p14:tracePt t="28132" x="3573463" y="2387600"/>
          <p14:tracePt t="28147" x="3590925" y="2379663"/>
          <p14:tracePt t="28147" x="3608388" y="2371725"/>
          <p14:tracePt t="28164" x="3633788" y="2371725"/>
          <p14:tracePt t="28164" x="3659188" y="2362200"/>
          <p14:tracePt t="28165" x="3676650" y="2362200"/>
          <p14:tracePt t="28181" x="3702050" y="2354263"/>
          <p14:tracePt t="28182" x="3727450" y="2354263"/>
          <p14:tracePt t="28198" x="3762375" y="2346325"/>
          <p14:tracePt t="28198" x="3795713" y="2336800"/>
          <p14:tracePt t="28214" x="3838575" y="2336800"/>
          <p14:tracePt t="28215" x="3856038" y="2328863"/>
          <p14:tracePt t="28230" x="3881438" y="2328863"/>
          <p14:tracePt t="28231" x="3914775" y="2328863"/>
          <p14:tracePt t="28247" x="3932238" y="2328863"/>
          <p14:tracePt t="28264" x="3949700" y="2328863"/>
          <p14:tracePt t="28265" x="3983038" y="2319338"/>
          <p14:tracePt t="28280" x="4008438" y="2319338"/>
          <p14:tracePt t="28281" x="4025900" y="2319338"/>
          <p14:tracePt t="28297" x="4051300" y="2311400"/>
          <p14:tracePt t="28298" x="4068763" y="2311400"/>
          <p14:tracePt t="28314" x="4086225" y="2311400"/>
          <p14:tracePt t="28331" x="4111625" y="2303463"/>
          <p14:tracePt t="28332" x="4137025" y="2303463"/>
          <p14:tracePt t="28347" x="4144963" y="2303463"/>
          <p14:tracePt t="28347" x="4162425" y="2303463"/>
          <p14:tracePt t="28364" x="4170363" y="2303463"/>
          <p14:tracePt t="28364" x="4179888" y="2303463"/>
          <p14:tracePt t="28380" x="4197350" y="2303463"/>
          <p14:tracePt t="28381" x="4205288" y="2303463"/>
          <p14:tracePt t="28381" x="4213225" y="2303463"/>
          <p14:tracePt t="28398" x="4230688" y="2311400"/>
          <p14:tracePt t="28398" x="4238625" y="2311400"/>
          <p14:tracePt t="28414" x="4248150" y="2311400"/>
          <p14:tracePt t="28414" x="4256088" y="2319338"/>
          <p14:tracePt t="28430" x="4265613" y="2319338"/>
          <p14:tracePt t="28431" x="4265613" y="2328863"/>
          <p14:tracePt t="28447" x="4273550" y="2336800"/>
          <p14:tracePt t="28465" x="4281488" y="2336800"/>
          <p14:tracePt t="28465" x="4298950" y="2354263"/>
          <p14:tracePt t="28480" x="4316413" y="2371725"/>
          <p14:tracePt t="28481" x="4333875" y="2387600"/>
          <p14:tracePt t="28497" x="4359275" y="2397125"/>
          <p14:tracePt t="28497" x="4375150" y="2414588"/>
          <p14:tracePt t="28513" x="4410075" y="2430463"/>
          <p14:tracePt t="28514" x="4452938" y="2465388"/>
          <p14:tracePt t="28531" x="4470400" y="2490788"/>
          <p14:tracePt t="28532" x="4486275" y="2498725"/>
          <p14:tracePt t="28547" x="4503738" y="2508250"/>
          <p14:tracePt t="28547" x="4511675" y="2516188"/>
          <p14:tracePt t="28564" x="4521200" y="2516188"/>
          <p14:tracePt t="28564" x="4521200" y="2524125"/>
          <p14:tracePt t="28580" x="4538663" y="2533650"/>
          <p14:tracePt t="28581" x="4538663" y="2541588"/>
          <p14:tracePt t="28598" x="4546600" y="2541588"/>
          <p14:tracePt t="28598" x="4554538" y="2559050"/>
          <p14:tracePt t="28614" x="4564063" y="2559050"/>
          <p14:tracePt t="28614" x="4572000" y="2566988"/>
          <p14:tracePt t="28630" x="4579938" y="2566988"/>
          <p14:tracePt t="28631" x="4589463" y="2576513"/>
          <p14:tracePt t="28647" x="4605338" y="2592388"/>
          <p14:tracePt t="28647" x="4622800" y="2601913"/>
          <p14:tracePt t="28664" x="4640263" y="2619375"/>
          <p14:tracePt t="28665" x="4683125" y="2644775"/>
          <p14:tracePt t="28680" x="4700588" y="2660650"/>
          <p14:tracePt t="28681" x="4733925" y="2678113"/>
          <p14:tracePt t="28697" x="4768850" y="2695575"/>
          <p14:tracePt t="28697" x="4794250" y="2713038"/>
          <p14:tracePt t="28713" x="4837113" y="2728913"/>
          <p14:tracePt t="28714" x="4878388" y="2746375"/>
          <p14:tracePt t="28731" x="4905375" y="2755900"/>
          <p14:tracePt t="28731" x="4930775" y="2763838"/>
          <p14:tracePt t="28734" x="4946650" y="2771775"/>
          <p14:tracePt t="28747" x="4973638" y="2781300"/>
          <p14:tracePt t="28764" x="4981575" y="2781300"/>
          <p14:tracePt t="28780" x="4989513" y="2781300"/>
          <p14:tracePt t="28798" x="5024438" y="2797175"/>
          <p14:tracePt t="28798" x="5092700" y="2824163"/>
          <p14:tracePt t="28814" x="5118100" y="2840038"/>
          <p14:tracePt t="28814" x="5135563" y="2849563"/>
          <p14:tracePt t="28830" x="5151438" y="2865438"/>
          <p14:tracePt t="28831" x="5176838" y="2882900"/>
          <p14:tracePt t="28847" x="5219700" y="2917825"/>
          <p14:tracePt t="28847" x="5245100" y="2933700"/>
          <p14:tracePt t="28864" x="5262563" y="2959100"/>
          <p14:tracePt t="28865" x="5280025" y="2976563"/>
          <p14:tracePt t="28880" x="5305425" y="2994025"/>
          <p14:tracePt t="28881" x="5322888" y="3019425"/>
          <p14:tracePt t="28897" x="5340350" y="3036888"/>
          <p14:tracePt t="28897" x="5365750" y="3070225"/>
          <p14:tracePt t="28913" x="5381625" y="3079750"/>
          <p14:tracePt t="28914" x="5399088" y="3113088"/>
          <p14:tracePt t="28931" x="5416550" y="3138488"/>
          <p14:tracePt t="28931" x="5441950" y="3163888"/>
          <p14:tracePt t="28933" x="5467350" y="3190875"/>
          <p14:tracePt t="28947" x="5502275" y="3224213"/>
          <p14:tracePt t="28948" x="5510213" y="3232150"/>
          <p14:tracePt t="28963" x="5527675" y="3249613"/>
          <p14:tracePt t="28980" x="5527675" y="3259138"/>
          <p14:tracePt t="28998" x="5553075" y="3284538"/>
          <p14:tracePt t="28998" x="5578475" y="3309938"/>
          <p14:tracePt t="29014" x="5578475" y="3317875"/>
          <p14:tracePt t="29014" x="5586413" y="3327400"/>
          <p14:tracePt t="29030" x="5595938" y="3343275"/>
          <p14:tracePt t="29030" x="5613400" y="3368675"/>
          <p14:tracePt t="29047" x="5638800" y="3395663"/>
          <p14:tracePt t="29047" x="5654675" y="3436938"/>
          <p14:tracePt t="29064" x="5681663" y="3462338"/>
          <p14:tracePt t="29065" x="5707063" y="3497263"/>
          <p14:tracePt t="29080" x="5722938" y="3540125"/>
          <p14:tracePt t="29081" x="5732463" y="3565525"/>
          <p14:tracePt t="29097" x="5748338" y="3582988"/>
          <p14:tracePt t="29098" x="5757863" y="3608388"/>
          <p14:tracePt t="29113" x="5757863" y="3625850"/>
          <p14:tracePt t="29114" x="5765800" y="3641725"/>
          <p14:tracePt t="29131" x="5791200" y="3694113"/>
          <p14:tracePt t="29147" x="5816600" y="3735388"/>
          <p14:tracePt t="29150" x="5834063" y="3778250"/>
          <p14:tracePt t="29164" x="5851525" y="3803650"/>
          <p14:tracePt t="29180" x="5876925" y="3846513"/>
          <p14:tracePt t="29181" x="5884863" y="3856038"/>
          <p14:tracePt t="29197" x="5902325" y="3889375"/>
          <p14:tracePt t="29198" x="5945188" y="3949700"/>
          <p14:tracePt t="29213" x="5962650" y="3975100"/>
          <p14:tracePt t="29214" x="5970588" y="3992563"/>
          <p14:tracePt t="29230" x="5970588" y="4000500"/>
          <p14:tracePt t="29231" x="5988050" y="4017963"/>
          <p14:tracePt t="29247" x="5988050" y="4033838"/>
          <p14:tracePt t="29247" x="6005513" y="4033838"/>
          <p14:tracePt t="29264" x="6013450" y="4051300"/>
          <p14:tracePt t="29265" x="6013450" y="4060825"/>
          <p14:tracePt t="29280" x="6030913" y="4076700"/>
          <p14:tracePt t="29281" x="6030913" y="4094163"/>
          <p14:tracePt t="29297" x="6048375" y="4102100"/>
          <p14:tracePt t="29297" x="6056313" y="4129088"/>
          <p14:tracePt t="29313" x="6056313" y="4144963"/>
          <p14:tracePt t="29314" x="6073775" y="4154488"/>
          <p14:tracePt t="29331" x="6081713" y="4179888"/>
          <p14:tracePt t="29331" x="6099175" y="4187825"/>
          <p14:tracePt t="29347" x="6107113" y="4205288"/>
          <p14:tracePt t="29347" x="6116638" y="4230688"/>
          <p14:tracePt t="29350" x="6124575" y="4238625"/>
          <p14:tracePt t="29363" x="6124575" y="4248150"/>
          <p14:tracePt t="29380" x="6132513" y="4265613"/>
          <p14:tracePt t="29381" x="6142038" y="4265613"/>
          <p14:tracePt t="29397" x="6149975" y="4291013"/>
          <p14:tracePt t="29398" x="6175375" y="4324350"/>
          <p14:tracePt t="29413" x="6175375" y="4341813"/>
          <p14:tracePt t="29414" x="6192838" y="4349750"/>
          <p14:tracePt t="29430" x="6192838" y="4359275"/>
          <p14:tracePt t="29431" x="6210300" y="4392613"/>
          <p14:tracePt t="29447" x="6226175" y="4410075"/>
          <p14:tracePt t="29447" x="6235700" y="4427538"/>
          <p14:tracePt t="29464" x="6253163" y="4452938"/>
          <p14:tracePt t="29465" x="6261100" y="4478338"/>
          <p14:tracePt t="29480" x="6278563" y="4495800"/>
          <p14:tracePt t="29481" x="6294438" y="4511675"/>
          <p14:tracePt t="29496" x="6303963" y="4529138"/>
          <p14:tracePt t="29497" x="6311900" y="4546600"/>
          <p14:tracePt t="29513" x="6311900" y="4564063"/>
          <p14:tracePt t="29514" x="6319838" y="4572000"/>
          <p14:tracePt t="29531" x="6329363" y="4579938"/>
          <p14:tracePt t="29531" x="6337300" y="4589463"/>
          <p14:tracePt t="29546" x="6346825" y="4605338"/>
          <p14:tracePt t="29547" x="6354763" y="4622800"/>
          <p14:tracePt t="29563" x="6362700" y="4640263"/>
          <p14:tracePt t="29564" x="6372225" y="4648200"/>
          <p14:tracePt t="29565" x="6380163" y="4665663"/>
          <p14:tracePt t="29580" x="6397625" y="4673600"/>
          <p14:tracePt t="29597" x="6397625" y="4691063"/>
          <p14:tracePt t="29598" x="6415088" y="4708525"/>
          <p14:tracePt t="29613" x="6423025" y="4716463"/>
          <p14:tracePt t="29614" x="6430963" y="4725988"/>
          <p14:tracePt t="29630" x="6430963" y="4741863"/>
          <p14:tracePt t="29631" x="6440488" y="4741863"/>
          <p14:tracePt t="29647" x="6440488" y="4751388"/>
          <p14:tracePt t="29647" x="6448425" y="4759325"/>
          <p14:tracePt t="29664" x="6448425" y="4768850"/>
          <p14:tracePt t="29680" x="6456363" y="4776788"/>
          <p14:tracePt t="29681" x="6456363" y="4784725"/>
          <p14:tracePt t="29696" x="6456363" y="4802188"/>
          <p14:tracePt t="29697" x="6465888" y="4810125"/>
          <p14:tracePt t="29713" x="6473825" y="4819650"/>
          <p14:tracePt t="29714" x="6483350" y="4837113"/>
          <p14:tracePt t="29731" x="6483350" y="4845050"/>
          <p14:tracePt t="29731" x="6483350" y="4852988"/>
          <p14:tracePt t="29746" x="6491288" y="4852988"/>
          <p14:tracePt t="29780" x="6473825" y="4845050"/>
          <p14:tracePt t="29780" x="0" y="0"/>
        </p14:tracePtLst>
      </p14:laserTraceLst>
    </p:ext>
    <p:ext uri="{E180D4A7-C9FB-4DFB-919C-405C955672EB}">
      <p14:showEvtLst xmlns:p14="http://schemas.microsoft.com/office/powerpoint/2010/main">
        <p14:playEvt time="2911" objId="3"/>
        <p14:triggerEvt type="onClick" time="2911" objId="3"/>
        <p14:stopEvt time="36242" objId="3"/>
      </p14:showEvtLst>
    </p:ext>
  </p:extLs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592</Words>
  <Application>Microsoft Office PowerPoint</Application>
  <PresentationFormat>Diavetítés a képernyőre (4:3 oldalarány)</PresentationFormat>
  <Paragraphs>103</Paragraphs>
  <Slides>10</Slides>
  <Notes>0</Notes>
  <HiddenSlides>0</HiddenSlides>
  <MMClips>10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Marian</dc:creator>
  <cp:lastModifiedBy>Gyökérné Dr. Wittmann Mária</cp:lastModifiedBy>
  <cp:revision>38</cp:revision>
  <dcterms:created xsi:type="dcterms:W3CDTF">2020-09-04T11:56:09Z</dcterms:created>
  <dcterms:modified xsi:type="dcterms:W3CDTF">2020-09-06T22:05:04Z</dcterms:modified>
</cp:coreProperties>
</file>