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/>
              <a:t>b)</a:t>
            </a:r>
            <a:r>
              <a:rPr lang="hu-HU" dirty="0"/>
              <a:t> Mikor egyenlő a kő és a lift sebessége</a:t>
            </a:r>
            <a:r>
              <a:rPr lang="hu-HU" dirty="0" smtClean="0"/>
              <a:t>?</a:t>
            </a:r>
            <a:endParaRPr lang="hu-HU" dirty="0"/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/>
              <a:t>A lift és a kő helyét </a:t>
            </a:r>
            <a:r>
              <a:rPr lang="hu-HU" dirty="0" smtClean="0"/>
              <a:t>azonos </a:t>
            </a:r>
            <a:r>
              <a:rPr lang="hu-HU" dirty="0"/>
              <a:t>koordinátarendszerben adjuk </a:t>
            </a:r>
            <a:r>
              <a:rPr lang="hu-HU" dirty="0" smtClean="0"/>
              <a:t>meg.</a:t>
            </a:r>
          </a:p>
          <a:p>
            <a:r>
              <a:rPr lang="hu-HU" dirty="0" smtClean="0"/>
              <a:t>Legegyszerűbb, ha a </a:t>
            </a:r>
            <a:r>
              <a:rPr lang="hu-HU" dirty="0" smtClean="0"/>
              <a:t>z </a:t>
            </a:r>
            <a:r>
              <a:rPr lang="hu-HU" dirty="0"/>
              <a:t>= 0 </a:t>
            </a:r>
            <a:r>
              <a:rPr lang="hu-HU" dirty="0" smtClean="0"/>
              <a:t>az </a:t>
            </a:r>
            <a:r>
              <a:rPr lang="hu-HU" dirty="0"/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403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egyenlő a kő és a lift sebessége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u="sng" dirty="0" smtClean="0"/>
          </a:p>
          <a:p>
            <a:r>
              <a:rPr lang="hu-HU" u="sng" dirty="0" smtClean="0">
                <a:solidFill>
                  <a:schemeClr val="bg1">
                    <a:lumMod val="65000"/>
                  </a:schemeClr>
                </a:solidFill>
              </a:rPr>
              <a:t>Megoldás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lift és a kő helyét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azonos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koordinátarendszerben adjuk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meg.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Legegyszerűbb, ha a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0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b="1" dirty="0"/>
              <a:t>a)</a:t>
            </a:r>
            <a:r>
              <a:rPr lang="hu-HU" dirty="0"/>
              <a:t> Akkor találkoznak, ha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(t*) =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</a:t>
            </a:r>
            <a:r>
              <a:rPr lang="hu-HU" dirty="0" err="1"/>
              <a:t>t</a:t>
            </a:r>
            <a:r>
              <a:rPr lang="hu-HU" dirty="0"/>
              <a:t>*), vagyis  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* = – ½</a:t>
            </a:r>
            <a:r>
              <a:rPr lang="hu-HU" dirty="0" err="1"/>
              <a:t>gt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r>
              <a:rPr lang="hu-HU" dirty="0"/>
              <a:t>A t* = </a:t>
            </a:r>
            <a:r>
              <a:rPr lang="hu-HU" dirty="0" smtClean="0"/>
              <a:t>0: kiindulás pillanata.</a:t>
            </a:r>
          </a:p>
          <a:p>
            <a:r>
              <a:rPr lang="hu-HU" dirty="0" smtClean="0"/>
              <a:t>A </a:t>
            </a:r>
            <a:r>
              <a:rPr lang="hu-HU" dirty="0"/>
              <a:t>másik megoldás</a:t>
            </a:r>
          </a:p>
          <a:p>
            <a:r>
              <a:rPr lang="hu-HU" dirty="0"/>
              <a:t>t* = 2v</a:t>
            </a:r>
            <a:r>
              <a:rPr lang="hu-HU" baseline="-25000" dirty="0"/>
              <a:t>lift</a:t>
            </a:r>
            <a:r>
              <a:rPr lang="hu-HU" dirty="0"/>
              <a:t>/g = 2∙14,7/10 = 2,94 </a:t>
            </a:r>
            <a:r>
              <a:rPr lang="hu-HU" dirty="0" smtClean="0"/>
              <a:t>s : </a:t>
            </a:r>
            <a:r>
              <a:rPr lang="hu-HU" dirty="0"/>
              <a:t>ekkor éri utol a kő a liftet.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25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/>
              <a:t>a)</a:t>
            </a:r>
            <a:r>
              <a:rPr lang="hu-HU" dirty="0"/>
              <a:t> Mikor és hol találkozik a lift a kővel, ha elég hosszú még lefelé a liftakna?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b)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egyenlő a kő és a lift sebessége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u="sng" dirty="0" smtClean="0"/>
          </a:p>
          <a:p>
            <a:r>
              <a:rPr lang="hu-HU" u="sng" dirty="0" smtClean="0">
                <a:solidFill>
                  <a:schemeClr val="bg1">
                    <a:lumMod val="65000"/>
                  </a:schemeClr>
                </a:solidFill>
              </a:rPr>
              <a:t>Megoldás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lift és a kő helyét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azonos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koordinátarendszerben adjuk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meg.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Legegyszerűbb, ha a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0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hely, ahonnan indul a lift és a kő. Így</a:t>
            </a:r>
          </a:p>
          <a:p>
            <a:r>
              <a:rPr lang="hu-HU" dirty="0"/>
              <a:t>az egyenletesen süllyedő liftre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(t)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   és   </a:t>
            </a:r>
          </a:p>
          <a:p>
            <a:r>
              <a:rPr lang="hu-HU" dirty="0"/>
              <a:t>a szabadesést végző kőre 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(t) = – ½gt</a:t>
            </a:r>
            <a:r>
              <a:rPr lang="hu-HU" baseline="30000" dirty="0"/>
              <a:t>2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b="1" dirty="0"/>
              <a:t>a)</a:t>
            </a:r>
            <a:r>
              <a:rPr lang="hu-HU" dirty="0"/>
              <a:t> Akkor találkoznak, ha  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(t*) =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</a:t>
            </a:r>
            <a:r>
              <a:rPr lang="hu-HU" dirty="0" err="1"/>
              <a:t>t</a:t>
            </a:r>
            <a:r>
              <a:rPr lang="hu-HU" dirty="0"/>
              <a:t>*), vagyis  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 err="1"/>
              <a:t>t</a:t>
            </a:r>
            <a:r>
              <a:rPr lang="hu-HU" dirty="0"/>
              <a:t>* = – ½</a:t>
            </a:r>
            <a:r>
              <a:rPr lang="hu-HU" dirty="0" err="1"/>
              <a:t>gt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r>
              <a:rPr lang="hu-HU" dirty="0"/>
              <a:t>A t* = </a:t>
            </a:r>
            <a:r>
              <a:rPr lang="hu-HU" dirty="0" smtClean="0"/>
              <a:t>0: kiindulás pillanata.</a:t>
            </a:r>
          </a:p>
          <a:p>
            <a:r>
              <a:rPr lang="hu-HU" dirty="0" smtClean="0"/>
              <a:t>A </a:t>
            </a:r>
            <a:r>
              <a:rPr lang="hu-HU" dirty="0"/>
              <a:t>másik megoldás</a:t>
            </a:r>
          </a:p>
          <a:p>
            <a:r>
              <a:rPr lang="hu-HU" dirty="0"/>
              <a:t>t* = 2v</a:t>
            </a:r>
            <a:r>
              <a:rPr lang="hu-HU" baseline="-25000" dirty="0"/>
              <a:t>lift</a:t>
            </a:r>
            <a:r>
              <a:rPr lang="hu-HU" dirty="0"/>
              <a:t>/g = 2∙14,7/10 = 2,94 </a:t>
            </a:r>
            <a:r>
              <a:rPr lang="hu-HU" dirty="0" smtClean="0"/>
              <a:t>s : </a:t>
            </a:r>
            <a:r>
              <a:rPr lang="hu-HU" dirty="0"/>
              <a:t>ekkor éri utol a kő a liftet.</a:t>
            </a:r>
          </a:p>
          <a:p>
            <a:endParaRPr lang="hu-HU" dirty="0" smtClean="0"/>
          </a:p>
          <a:p>
            <a:r>
              <a:rPr lang="hu-HU" dirty="0" smtClean="0"/>
              <a:t>A találkozás helye </a:t>
            </a:r>
            <a:r>
              <a:rPr lang="hu-HU" dirty="0"/>
              <a:t>kiszámolható bármelyik z(t) függvénybe való behelyettesítéssel:</a:t>
            </a:r>
          </a:p>
          <a:p>
            <a:r>
              <a:rPr lang="hu-HU" dirty="0"/>
              <a:t>z*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baseline="-25000" dirty="0"/>
              <a:t> </a:t>
            </a:r>
            <a:r>
              <a:rPr lang="hu-HU" dirty="0"/>
              <a:t>t* = –14,7∙2,94 = –43,22 m,   ill.   </a:t>
            </a:r>
            <a:endParaRPr lang="hu-HU" dirty="0" smtClean="0"/>
          </a:p>
          <a:p>
            <a:r>
              <a:rPr lang="hu-HU" dirty="0" smtClean="0"/>
              <a:t>z</a:t>
            </a:r>
            <a:r>
              <a:rPr lang="hu-HU" dirty="0"/>
              <a:t>* = – ½</a:t>
            </a:r>
            <a:r>
              <a:rPr lang="hu-HU" dirty="0" err="1"/>
              <a:t>gt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 = –0,5∙10∙2,94</a:t>
            </a:r>
            <a:r>
              <a:rPr lang="hu-HU" baseline="30000" dirty="0"/>
              <a:t>2</a:t>
            </a:r>
            <a:r>
              <a:rPr lang="hu-HU" dirty="0"/>
              <a:t> = –43,22 </a:t>
            </a:r>
            <a:r>
              <a:rPr lang="hu-HU" dirty="0" smtClean="0"/>
              <a:t>m.</a:t>
            </a:r>
            <a:endParaRPr lang="hu-HU" dirty="0"/>
          </a:p>
          <a:p>
            <a:r>
              <a:rPr lang="hu-HU" dirty="0" smtClean="0"/>
              <a:t>Tehát </a:t>
            </a:r>
            <a:r>
              <a:rPr lang="hu-HU" dirty="0"/>
              <a:t>43,22 m-rel lejjebb találkoznak.</a:t>
            </a:r>
          </a:p>
        </p:txBody>
      </p:sp>
    </p:spTree>
    <p:extLst>
      <p:ext uri="{BB962C8B-B14F-4D97-AF65-F5344CB8AC3E}">
        <p14:creationId xmlns:p14="http://schemas.microsoft.com/office/powerpoint/2010/main" val="23370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83671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1A/6. </a:t>
            </a:r>
            <a:r>
              <a:rPr lang="hu-HU" b="1" dirty="0"/>
              <a:t>(MÁ 108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lift 14,7 m/s sebességgel süllyed. A lift mellett leejtünk egy követ.</a:t>
            </a:r>
          </a:p>
          <a:p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a)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Mikor és hol találkozik a lift a kővel, ha elég hosszú még lefelé a liftakna?</a:t>
            </a:r>
          </a:p>
          <a:p>
            <a:r>
              <a:rPr lang="hu-HU" b="1" dirty="0"/>
              <a:t>b)</a:t>
            </a:r>
            <a:r>
              <a:rPr lang="hu-HU" dirty="0"/>
              <a:t> Mikor egyenlő a kő és a lift sebessége</a:t>
            </a:r>
            <a:r>
              <a:rPr lang="hu-HU" dirty="0" smtClean="0"/>
              <a:t>?</a:t>
            </a:r>
            <a:endParaRPr lang="hu-HU" dirty="0"/>
          </a:p>
          <a:p>
            <a:endParaRPr lang="hu-HU" u="sng" dirty="0" smtClean="0"/>
          </a:p>
          <a:p>
            <a:r>
              <a:rPr lang="hu-HU" b="1" dirty="0"/>
              <a:t>b)</a:t>
            </a:r>
            <a:r>
              <a:rPr lang="hu-HU" dirty="0"/>
              <a:t> A lift sebessége </a:t>
            </a:r>
            <a:r>
              <a:rPr lang="hu-HU" dirty="0" smtClean="0"/>
              <a:t>konstans: 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lift</a:t>
            </a:r>
            <a:r>
              <a:rPr lang="hu-HU" dirty="0" smtClean="0"/>
              <a:t> </a:t>
            </a:r>
            <a:r>
              <a:rPr lang="hu-HU" dirty="0"/>
              <a:t>= –14,7 m/s</a:t>
            </a:r>
            <a:r>
              <a:rPr lang="hu-HU" baseline="-25000" dirty="0"/>
              <a:t> 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kőé pedig egyenletesen nő: </a:t>
            </a:r>
            <a:r>
              <a:rPr lang="hu-HU" dirty="0" err="1"/>
              <a:t>v</a:t>
            </a:r>
            <a:r>
              <a:rPr lang="hu-HU" baseline="-25000" dirty="0" err="1"/>
              <a:t>kő</a:t>
            </a:r>
            <a:r>
              <a:rPr lang="hu-HU" dirty="0"/>
              <a:t>(t) = –</a:t>
            </a:r>
            <a:r>
              <a:rPr lang="hu-HU" dirty="0" err="1"/>
              <a:t>gt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err="1"/>
              <a:t>v</a:t>
            </a:r>
            <a:r>
              <a:rPr lang="hu-HU" baseline="-25000" dirty="0" err="1"/>
              <a:t>kő</a:t>
            </a:r>
            <a:r>
              <a:rPr lang="hu-HU" dirty="0"/>
              <a:t>(t’) = 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 , ha  –</a:t>
            </a:r>
            <a:r>
              <a:rPr lang="hu-HU" dirty="0" err="1"/>
              <a:t>gt</a:t>
            </a:r>
            <a:r>
              <a:rPr lang="hu-HU" dirty="0"/>
              <a:t>’ = 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</a:t>
            </a:r>
            <a:r>
              <a:rPr lang="hu-HU" dirty="0"/>
              <a:t>t’ = –</a:t>
            </a:r>
            <a:r>
              <a:rPr lang="hu-HU" dirty="0" err="1"/>
              <a:t>v</a:t>
            </a:r>
            <a:r>
              <a:rPr lang="hu-HU" baseline="-25000" dirty="0" err="1"/>
              <a:t>lift</a:t>
            </a:r>
            <a:r>
              <a:rPr lang="hu-HU" dirty="0"/>
              <a:t>/g = –(–14,7)/10 = 1,47 s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Egyébként </a:t>
            </a:r>
            <a:r>
              <a:rPr lang="hu-HU" dirty="0"/>
              <a:t>ekkor nincsenek egymás mellett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lift </a:t>
            </a:r>
            <a:r>
              <a:rPr lang="hu-HU" dirty="0" err="1"/>
              <a:t>z</a:t>
            </a:r>
            <a:r>
              <a:rPr lang="hu-HU" baseline="-25000" dirty="0" err="1"/>
              <a:t>lift</a:t>
            </a:r>
            <a:r>
              <a:rPr lang="hu-HU" dirty="0"/>
              <a:t>(t’) = –14,7∙1,47 = –21,61 m-nél</a:t>
            </a:r>
            <a:r>
              <a:rPr lang="hu-HU" dirty="0" smtClean="0"/>
              <a:t>,</a:t>
            </a:r>
          </a:p>
          <a:p>
            <a:r>
              <a:rPr lang="hu-HU" dirty="0" smtClean="0"/>
              <a:t>a </a:t>
            </a:r>
            <a:r>
              <a:rPr lang="hu-HU" dirty="0"/>
              <a:t>kő pedig  </a:t>
            </a:r>
            <a:r>
              <a:rPr lang="hu-HU" dirty="0" err="1"/>
              <a:t>z</a:t>
            </a:r>
            <a:r>
              <a:rPr lang="hu-HU" baseline="-25000" dirty="0" err="1"/>
              <a:t>kő</a:t>
            </a:r>
            <a:r>
              <a:rPr lang="hu-HU" dirty="0"/>
              <a:t>(t’) = –0,5∙10∙1,47</a:t>
            </a:r>
            <a:r>
              <a:rPr lang="hu-HU" baseline="30000" dirty="0"/>
              <a:t>2</a:t>
            </a:r>
            <a:r>
              <a:rPr lang="hu-HU" dirty="0"/>
              <a:t> = –10,80 m-nél van (még nem érte utol a liftet</a:t>
            </a:r>
            <a:r>
              <a:rPr lang="hu-HU" dirty="0" smtClean="0"/>
              <a:t>).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126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613</Words>
  <Application>Microsoft Office PowerPoint</Application>
  <PresentationFormat>Diavetítés a képernyőre (4:3 oldalarány)</PresentationFormat>
  <Paragraphs>61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9</cp:revision>
  <dcterms:created xsi:type="dcterms:W3CDTF">2020-09-04T11:52:04Z</dcterms:created>
  <dcterms:modified xsi:type="dcterms:W3CDTF">2020-09-05T16:03:05Z</dcterms:modified>
</cp:coreProperties>
</file>