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9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022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5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61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77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4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66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5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76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F768D-757E-4D14-9B2F-7683809DF622}" type="datetimeFigureOut">
              <a:rPr lang="hu-HU" smtClean="0"/>
              <a:t>2020.09.05.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B316-EF26-447F-9525-A3C83299D4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78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827584" y="764704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u="sng" dirty="0"/>
              <a:t>Szabadesés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földfelszín közelében a nehézségi erő miatt minden testnek állandó nagyságú gyorsulása van függőlegesen </a:t>
            </a:r>
            <a:r>
              <a:rPr lang="hu-HU" dirty="0" smtClean="0"/>
              <a:t>lefelé.</a:t>
            </a:r>
          </a:p>
          <a:p>
            <a:r>
              <a:rPr lang="hu-HU" dirty="0"/>
              <a:t>g = 10 m/s</a:t>
            </a:r>
            <a:r>
              <a:rPr lang="hu-HU" baseline="30000" dirty="0"/>
              <a:t>2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Szabadesés: egyenletesen </a:t>
            </a:r>
            <a:r>
              <a:rPr lang="hu-HU" dirty="0"/>
              <a:t>változó </a:t>
            </a:r>
            <a:r>
              <a:rPr lang="hu-HU" dirty="0" smtClean="0"/>
              <a:t>mozgás</a:t>
            </a:r>
            <a:r>
              <a:rPr lang="hu-HU" dirty="0" smtClean="0"/>
              <a:t>, v</a:t>
            </a:r>
            <a:r>
              <a:rPr lang="hu-HU" baseline="-25000" dirty="0" smtClean="0"/>
              <a:t>0</a:t>
            </a:r>
            <a:r>
              <a:rPr lang="hu-HU" dirty="0" smtClean="0"/>
              <a:t> = 0.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függőleges koordinátára a szokásos jelölés nem x, hanem </a:t>
            </a:r>
            <a:r>
              <a:rPr lang="hu-HU" dirty="0" smtClean="0"/>
              <a:t>z.</a:t>
            </a:r>
          </a:p>
          <a:p>
            <a:r>
              <a:rPr lang="hu-HU" dirty="0" smtClean="0"/>
              <a:t>A </a:t>
            </a:r>
            <a:r>
              <a:rPr lang="hu-HU" dirty="0"/>
              <a:t>z tengely felfelé mutat, </a:t>
            </a:r>
            <a:r>
              <a:rPr lang="hu-HU" dirty="0" smtClean="0"/>
              <a:t>tehát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v(t</a:t>
            </a:r>
            <a:r>
              <a:rPr lang="hu-HU" dirty="0"/>
              <a:t>) = –</a:t>
            </a:r>
            <a:r>
              <a:rPr lang="hu-HU" dirty="0" err="1" smtClean="0"/>
              <a:t>gt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z(t) </a:t>
            </a:r>
            <a:r>
              <a:rPr lang="hu-HU" dirty="0"/>
              <a:t>= z</a:t>
            </a:r>
            <a:r>
              <a:rPr lang="hu-HU" baseline="-25000" dirty="0"/>
              <a:t>0</a:t>
            </a:r>
            <a:r>
              <a:rPr lang="hu-HU" dirty="0"/>
              <a:t> – ½gt</a:t>
            </a:r>
            <a:r>
              <a:rPr lang="hu-HU" baseline="30000" dirty="0"/>
              <a:t>2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952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63</Words>
  <Application>Microsoft Office PowerPoint</Application>
  <PresentationFormat>Diavetítés a képernyőre (4:3 oldalarány)</PresentationFormat>
  <Paragraphs>13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6</cp:revision>
  <dcterms:created xsi:type="dcterms:W3CDTF">2020-09-04T11:52:04Z</dcterms:created>
  <dcterms:modified xsi:type="dcterms:W3CDTF">2020-09-05T14:51:56Z</dcterms:modified>
</cp:coreProperties>
</file>